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3.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2.xml" ContentType="application/vnd.openxmlformats-officedocument.themeOverr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3.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37" r:id="rId5"/>
    <p:sldMasterId id="2147483777" r:id="rId6"/>
    <p:sldMasterId id="2147483818" r:id="rId7"/>
  </p:sldMasterIdLst>
  <p:notesMasterIdLst>
    <p:notesMasterId r:id="rId40"/>
  </p:notesMasterIdLst>
  <p:handoutMasterIdLst>
    <p:handoutMasterId r:id="rId41"/>
  </p:handoutMasterIdLst>
  <p:sldIdLst>
    <p:sldId id="410" r:id="rId8"/>
    <p:sldId id="415" r:id="rId9"/>
    <p:sldId id="504" r:id="rId10"/>
    <p:sldId id="503" r:id="rId11"/>
    <p:sldId id="3600" r:id="rId12"/>
    <p:sldId id="3601" r:id="rId13"/>
    <p:sldId id="2728" r:id="rId14"/>
    <p:sldId id="266" r:id="rId15"/>
    <p:sldId id="439" r:id="rId16"/>
    <p:sldId id="478" r:id="rId17"/>
    <p:sldId id="480" r:id="rId18"/>
    <p:sldId id="3576" r:id="rId19"/>
    <p:sldId id="490" r:id="rId20"/>
    <p:sldId id="3567" r:id="rId21"/>
    <p:sldId id="3575" r:id="rId22"/>
    <p:sldId id="460" r:id="rId23"/>
    <p:sldId id="3589" r:id="rId24"/>
    <p:sldId id="488" r:id="rId25"/>
    <p:sldId id="502" r:id="rId26"/>
    <p:sldId id="489" r:id="rId27"/>
    <p:sldId id="3580" r:id="rId28"/>
    <p:sldId id="449" r:id="rId29"/>
    <p:sldId id="451" r:id="rId30"/>
    <p:sldId id="3583" r:id="rId31"/>
    <p:sldId id="3585" r:id="rId32"/>
    <p:sldId id="445" r:id="rId33"/>
    <p:sldId id="447" r:id="rId34"/>
    <p:sldId id="416" r:id="rId35"/>
    <p:sldId id="3587" r:id="rId36"/>
    <p:sldId id="3586" r:id="rId37"/>
    <p:sldId id="3588" r:id="rId38"/>
    <p:sldId id="461" r:id="rId39"/>
  </p:sldIdLst>
  <p:sldSz cx="12192000" cy="6858000"/>
  <p:notesSz cx="7010400" cy="92964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61" userDrawn="1">
          <p15:clr>
            <a:srgbClr val="A4A3A4"/>
          </p15:clr>
        </p15:guide>
        <p15:guide id="2" pos="4362" userDrawn="1">
          <p15:clr>
            <a:srgbClr val="A4A3A4"/>
          </p15:clr>
        </p15:guide>
        <p15:guide id="3" pos="2547" userDrawn="1">
          <p15:clr>
            <a:srgbClr val="A4A3A4"/>
          </p15:clr>
        </p15:guide>
        <p15:guide id="4" orient="horz" pos="4065" userDrawn="1">
          <p15:clr>
            <a:srgbClr val="A4A3A4"/>
          </p15:clr>
        </p15:guide>
        <p15:guide id="5" orient="horz" pos="2976" userDrawn="1">
          <p15:clr>
            <a:srgbClr val="A4A3A4"/>
          </p15:clr>
        </p15:guide>
        <p15:guide id="6" orient="horz" pos="1139" userDrawn="1">
          <p15:clr>
            <a:srgbClr val="A4A3A4"/>
          </p15:clr>
        </p15:guide>
        <p15:guide id="7" orient="horz" pos="1434" userDrawn="1">
          <p15:clr>
            <a:srgbClr val="A4A3A4"/>
          </p15:clr>
        </p15:guide>
        <p15:guide id="8" pos="4770" userDrawn="1">
          <p15:clr>
            <a:srgbClr val="A4A3A4"/>
          </p15:clr>
        </p15:guide>
        <p15:guide id="9" pos="892" userDrawn="1">
          <p15:clr>
            <a:srgbClr val="A4A3A4"/>
          </p15:clr>
        </p15:guide>
        <p15:guide id="10" orient="horz" pos="229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5632040-DC3F-7119-4972-EF97613701C9}" name="Arnaud Bonisoli" initials="AB" userId="S::abo@dfakto.com::89bcab98-ccf6-43bf-96cd-63d826e83f0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6C7A"/>
    <a:srgbClr val="072038"/>
    <a:srgbClr val="E5BF4F"/>
    <a:srgbClr val="767171"/>
    <a:srgbClr val="B69555"/>
    <a:srgbClr val="A1D1C7"/>
    <a:srgbClr val="F0FDFF"/>
    <a:srgbClr val="B22833"/>
    <a:srgbClr val="3D5391"/>
    <a:srgbClr val="7A9F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5253" autoAdjust="0"/>
  </p:normalViewPr>
  <p:slideViewPr>
    <p:cSldViewPr snapToGrid="0" showGuides="1">
      <p:cViewPr varScale="1">
        <p:scale>
          <a:sx n="84" d="100"/>
          <a:sy n="84" d="100"/>
        </p:scale>
        <p:origin x="177" y="36"/>
      </p:cViewPr>
      <p:guideLst>
        <p:guide orient="horz" pos="3861"/>
        <p:guide pos="4362"/>
        <p:guide pos="2547"/>
        <p:guide orient="horz" pos="4065"/>
        <p:guide orient="horz" pos="2976"/>
        <p:guide orient="horz" pos="1139"/>
        <p:guide orient="horz" pos="1434"/>
        <p:guide pos="4770"/>
        <p:guide pos="892"/>
        <p:guide orient="horz" pos="2296"/>
      </p:guideLst>
    </p:cSldViewPr>
  </p:slideViewPr>
  <p:outlineViewPr>
    <p:cViewPr>
      <p:scale>
        <a:sx n="33" d="100"/>
        <a:sy n="33" d="100"/>
      </p:scale>
      <p:origin x="0" y="0"/>
    </p:cViewPr>
  </p:outlineViewPr>
  <p:notesTextViewPr>
    <p:cViewPr>
      <p:scale>
        <a:sx n="20" d="100"/>
        <a:sy n="20" d="100"/>
      </p:scale>
      <p:origin x="0" y="0"/>
    </p:cViewPr>
  </p:notesTextViewPr>
  <p:sorterViewPr>
    <p:cViewPr>
      <p:scale>
        <a:sx n="80" d="100"/>
        <a:sy n="80" d="100"/>
      </p:scale>
      <p:origin x="0" y="0"/>
    </p:cViewPr>
  </p:sorterViewPr>
  <p:notesViewPr>
    <p:cSldViewPr snapToGrid="0" showGuides="1">
      <p:cViewPr varScale="1">
        <p:scale>
          <a:sx n="114" d="100"/>
          <a:sy n="114" d="100"/>
        </p:scale>
        <p:origin x="3504"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microsoft.com/office/2018/10/relationships/authors" Target="authors.xml"/><Relationship Id="rId20" Type="http://schemas.openxmlformats.org/officeDocument/2006/relationships/slide" Target="slides/slide13.xml"/><Relationship Id="rId4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0551BC-DCEF-44DC-BD29-A0C1063655E7}"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en-BE"/>
        </a:p>
      </dgm:t>
    </dgm:pt>
    <dgm:pt modelId="{DB43EA4B-8018-45B7-BBC4-FA2D9B8138CB}">
      <dgm:prSet phldrT="[Text]" custT="1"/>
      <dgm:spPr/>
      <dgm:t>
        <a:bodyPr/>
        <a:lstStyle/>
        <a:p>
          <a:r>
            <a:rPr lang="en-US" sz="1100" b="1" kern="1200" dirty="0">
              <a:solidFill>
                <a:schemeClr val="bg1">
                  <a:lumMod val="50000"/>
                </a:schemeClr>
              </a:solidFill>
            </a:rPr>
            <a:t>1. Structured Data Sources</a:t>
          </a:r>
          <a:endParaRPr lang="en-BE" sz="1100" kern="1200" dirty="0">
            <a:solidFill>
              <a:schemeClr val="bg1">
                <a:lumMod val="50000"/>
              </a:schemeClr>
            </a:solidFill>
          </a:endParaRPr>
        </a:p>
      </dgm:t>
    </dgm:pt>
    <dgm:pt modelId="{ADD11FC5-0FA4-49ED-9A0D-395E91FF2C47}" type="parTrans" cxnId="{62B4975C-97F7-42D1-942A-BFF89896FAC9}">
      <dgm:prSet/>
      <dgm:spPr/>
      <dgm:t>
        <a:bodyPr/>
        <a:lstStyle/>
        <a:p>
          <a:endParaRPr lang="en-BE" sz="3600">
            <a:solidFill>
              <a:srgbClr val="FFFFFF"/>
            </a:solidFill>
          </a:endParaRPr>
        </a:p>
      </dgm:t>
    </dgm:pt>
    <dgm:pt modelId="{88AD2E81-F45B-46D4-B9DF-55195F14BECA}" type="sibTrans" cxnId="{62B4975C-97F7-42D1-942A-BFF89896FAC9}">
      <dgm:prSet/>
      <dgm:spPr/>
      <dgm:t>
        <a:bodyPr/>
        <a:lstStyle/>
        <a:p>
          <a:endParaRPr lang="en-BE" sz="3600">
            <a:solidFill>
              <a:srgbClr val="FFFFFF"/>
            </a:solidFill>
          </a:endParaRPr>
        </a:p>
      </dgm:t>
    </dgm:pt>
    <dgm:pt modelId="{C2CD1A0D-D555-4F5E-BD7D-CAB1A1CF6550}">
      <dgm:prSet custT="1"/>
      <dgm:spPr/>
      <dgm:t>
        <a:bodyPr/>
        <a:lstStyle/>
        <a:p>
          <a:pPr>
            <a:buFont typeface="Arial" panose="020B0604020202020204" pitchFamily="34" charset="0"/>
            <a:buChar char="•"/>
          </a:pPr>
          <a:r>
            <a:rPr lang="en-US" sz="900" b="1" kern="1200" dirty="0">
              <a:solidFill>
                <a:srgbClr val="FFFFFF"/>
              </a:solidFill>
            </a:rPr>
            <a:t>Relational Databases (RDBMS)</a:t>
          </a:r>
          <a:r>
            <a:rPr lang="en-US" sz="900" kern="1200" dirty="0">
              <a:solidFill>
                <a:srgbClr val="FFFFFF"/>
              </a:solidFill>
            </a:rPr>
            <a:t>: </a:t>
          </a:r>
          <a:br>
            <a:rPr lang="en-US" sz="900" kern="1200" dirty="0">
              <a:solidFill>
                <a:srgbClr val="FFFFFF"/>
              </a:solidFill>
            </a:rPr>
          </a:br>
          <a:r>
            <a:rPr lang="en-US" sz="800" kern="1200" dirty="0">
              <a:solidFill>
                <a:srgbClr val="FFFFFF"/>
              </a:solidFill>
              <a:latin typeface="Calibri" panose="020F0502020204030204"/>
              <a:ea typeface="+mn-ea"/>
              <a:cs typeface="+mn-cs"/>
            </a:rPr>
            <a:t>MySQL, PostgreSQL, Oracle, SQL Server</a:t>
          </a:r>
        </a:p>
      </dgm:t>
    </dgm:pt>
    <dgm:pt modelId="{7CBB1818-D5D5-4D03-A4F1-E9C171475DBF}" type="parTrans" cxnId="{F58605C3-1007-4AC6-9EA6-F62820688CA6}">
      <dgm:prSet/>
      <dgm:spPr/>
      <dgm:t>
        <a:bodyPr/>
        <a:lstStyle/>
        <a:p>
          <a:endParaRPr lang="en-BE" sz="3600">
            <a:solidFill>
              <a:srgbClr val="FFFFFF"/>
            </a:solidFill>
          </a:endParaRPr>
        </a:p>
      </dgm:t>
    </dgm:pt>
    <dgm:pt modelId="{DDCB88AB-B6D3-45FA-80FA-74E5079A13E3}" type="sibTrans" cxnId="{F58605C3-1007-4AC6-9EA6-F62820688CA6}">
      <dgm:prSet/>
      <dgm:spPr/>
      <dgm:t>
        <a:bodyPr/>
        <a:lstStyle/>
        <a:p>
          <a:endParaRPr lang="en-BE" sz="3600">
            <a:solidFill>
              <a:srgbClr val="FFFFFF"/>
            </a:solidFill>
          </a:endParaRPr>
        </a:p>
      </dgm:t>
    </dgm:pt>
    <dgm:pt modelId="{BC965182-5E01-4402-B6C3-9B51173753EC}">
      <dgm:prSet custT="1"/>
      <dgm:spPr/>
      <dgm:t>
        <a:bodyPr/>
        <a:lstStyle/>
        <a:p>
          <a:pPr>
            <a:buFont typeface="Arial" panose="020B0604020202020204" pitchFamily="34" charset="0"/>
            <a:buChar char="•"/>
          </a:pPr>
          <a:r>
            <a:rPr lang="en-US" sz="900" b="1" kern="1200" dirty="0">
              <a:solidFill>
                <a:srgbClr val="FFFFFF"/>
              </a:solidFill>
            </a:rPr>
            <a:t>Data Warehouses</a:t>
          </a:r>
          <a:r>
            <a:rPr lang="en-US" sz="900" kern="1200" dirty="0">
              <a:solidFill>
                <a:srgbClr val="FFFFFF"/>
              </a:solidFill>
            </a:rPr>
            <a:t>: </a:t>
          </a:r>
          <a:br>
            <a:rPr lang="en-US" sz="900" kern="1200" dirty="0">
              <a:solidFill>
                <a:srgbClr val="FFFFFF"/>
              </a:solidFill>
            </a:rPr>
          </a:br>
          <a:r>
            <a:rPr lang="en-US" sz="800" kern="1200" dirty="0">
              <a:solidFill>
                <a:srgbClr val="FFFFFF"/>
              </a:solidFill>
              <a:latin typeface="Calibri" panose="020F0502020204030204"/>
              <a:ea typeface="+mn-ea"/>
              <a:cs typeface="+mn-cs"/>
            </a:rPr>
            <a:t>Snowflake, Amazon Redshift, Google </a:t>
          </a:r>
          <a:r>
            <a:rPr lang="en-US" sz="800" kern="1200" dirty="0" err="1">
              <a:solidFill>
                <a:srgbClr val="FFFFFF"/>
              </a:solidFill>
              <a:latin typeface="Calibri" panose="020F0502020204030204"/>
              <a:ea typeface="+mn-ea"/>
              <a:cs typeface="+mn-cs"/>
            </a:rPr>
            <a:t>BigQuery</a:t>
          </a:r>
          <a:endParaRPr lang="en-US" sz="800" kern="1200" dirty="0">
            <a:solidFill>
              <a:srgbClr val="FFFFFF"/>
            </a:solidFill>
            <a:latin typeface="Calibri" panose="020F0502020204030204"/>
            <a:ea typeface="+mn-ea"/>
            <a:cs typeface="+mn-cs"/>
          </a:endParaRPr>
        </a:p>
      </dgm:t>
    </dgm:pt>
    <dgm:pt modelId="{B84A5E7C-C22D-4251-B83C-EBAB5246B3D0}" type="parTrans" cxnId="{E7AB0825-165C-4866-8330-1F287B65FB58}">
      <dgm:prSet/>
      <dgm:spPr/>
      <dgm:t>
        <a:bodyPr/>
        <a:lstStyle/>
        <a:p>
          <a:endParaRPr lang="en-BE" sz="3600">
            <a:solidFill>
              <a:srgbClr val="FFFFFF"/>
            </a:solidFill>
          </a:endParaRPr>
        </a:p>
      </dgm:t>
    </dgm:pt>
    <dgm:pt modelId="{CE1DAD7F-103C-4C50-9E79-DEE9B0EC04E5}" type="sibTrans" cxnId="{E7AB0825-165C-4866-8330-1F287B65FB58}">
      <dgm:prSet/>
      <dgm:spPr/>
      <dgm:t>
        <a:bodyPr/>
        <a:lstStyle/>
        <a:p>
          <a:endParaRPr lang="en-BE" sz="3600">
            <a:solidFill>
              <a:srgbClr val="FFFFFF"/>
            </a:solidFill>
          </a:endParaRPr>
        </a:p>
      </dgm:t>
    </dgm:pt>
    <dgm:pt modelId="{F1C51006-51E0-4211-9388-3195002D8674}">
      <dgm:prSet custT="1"/>
      <dgm:spPr/>
      <dgm:t>
        <a:bodyPr/>
        <a:lstStyle/>
        <a:p>
          <a:pPr>
            <a:buFont typeface="Arial" panose="020B0604020202020204" pitchFamily="34" charset="0"/>
            <a:buChar char="•"/>
          </a:pPr>
          <a:r>
            <a:rPr lang="en-US" sz="900" b="1" kern="1200" dirty="0">
              <a:solidFill>
                <a:srgbClr val="FFFFFF"/>
              </a:solidFill>
            </a:rPr>
            <a:t>Enterprise Resource Planning (ERP) Systems</a:t>
          </a:r>
          <a:r>
            <a:rPr lang="en-US" sz="900" kern="1200" dirty="0">
              <a:solidFill>
                <a:srgbClr val="FFFFFF"/>
              </a:solidFill>
            </a:rPr>
            <a:t>: </a:t>
          </a:r>
          <a:r>
            <a:rPr lang="en-US" sz="800" kern="1200" dirty="0">
              <a:solidFill>
                <a:srgbClr val="FFFFFF"/>
              </a:solidFill>
              <a:latin typeface="Calibri" panose="020F0502020204030204"/>
              <a:ea typeface="+mn-ea"/>
              <a:cs typeface="+mn-cs"/>
            </a:rPr>
            <a:t>SAP, Oracle ERP, Microsoft Dynamics, Odoo</a:t>
          </a:r>
        </a:p>
      </dgm:t>
    </dgm:pt>
    <dgm:pt modelId="{89C292F8-C5FF-4FC6-90B9-582C69FD79A6}" type="parTrans" cxnId="{303F7DB1-D455-40A4-B173-17C7024AEE23}">
      <dgm:prSet/>
      <dgm:spPr/>
      <dgm:t>
        <a:bodyPr/>
        <a:lstStyle/>
        <a:p>
          <a:endParaRPr lang="en-BE" sz="3600">
            <a:solidFill>
              <a:srgbClr val="FFFFFF"/>
            </a:solidFill>
          </a:endParaRPr>
        </a:p>
      </dgm:t>
    </dgm:pt>
    <dgm:pt modelId="{1986AB9B-2126-478E-AB1D-8F3595322804}" type="sibTrans" cxnId="{303F7DB1-D455-40A4-B173-17C7024AEE23}">
      <dgm:prSet/>
      <dgm:spPr/>
      <dgm:t>
        <a:bodyPr/>
        <a:lstStyle/>
        <a:p>
          <a:endParaRPr lang="en-BE" sz="3600">
            <a:solidFill>
              <a:srgbClr val="FFFFFF"/>
            </a:solidFill>
          </a:endParaRPr>
        </a:p>
      </dgm:t>
    </dgm:pt>
    <dgm:pt modelId="{D10F5B73-347A-48A4-BF57-75D42CDDADA2}">
      <dgm:prSet custT="1"/>
      <dgm:spPr/>
      <dgm:t>
        <a:bodyPr/>
        <a:lstStyle/>
        <a:p>
          <a:pPr>
            <a:buFont typeface="Arial" panose="020B0604020202020204" pitchFamily="34" charset="0"/>
            <a:buChar char="•"/>
          </a:pPr>
          <a:r>
            <a:rPr lang="en-US" sz="900" b="1" kern="1200" dirty="0">
              <a:solidFill>
                <a:srgbClr val="FFFFFF"/>
              </a:solidFill>
            </a:rPr>
            <a:t>Customer Relationship Management (CRM) Systems</a:t>
          </a:r>
          <a:r>
            <a:rPr lang="en-US" sz="900" kern="1200" dirty="0">
              <a:solidFill>
                <a:srgbClr val="FFFFFF"/>
              </a:solidFill>
            </a:rPr>
            <a:t>: </a:t>
          </a:r>
          <a:br>
            <a:rPr lang="en-US" sz="900" kern="1200" dirty="0">
              <a:solidFill>
                <a:srgbClr val="FFFFFF"/>
              </a:solidFill>
            </a:rPr>
          </a:br>
          <a:r>
            <a:rPr lang="en-US" sz="800" kern="1200" dirty="0">
              <a:solidFill>
                <a:srgbClr val="FFFFFF"/>
              </a:solidFill>
            </a:rPr>
            <a:t>Salesforce, HubSpot, Microsoft Dynamics CRM</a:t>
          </a:r>
          <a:endParaRPr lang="en-US" sz="900" kern="1200" dirty="0">
            <a:solidFill>
              <a:srgbClr val="FFFFFF"/>
            </a:solidFill>
          </a:endParaRPr>
        </a:p>
      </dgm:t>
    </dgm:pt>
    <dgm:pt modelId="{5584474B-F3B6-4324-8936-0ED7B2CFC24F}" type="parTrans" cxnId="{64052126-4483-497B-9FD2-466A95A53B9E}">
      <dgm:prSet/>
      <dgm:spPr/>
      <dgm:t>
        <a:bodyPr/>
        <a:lstStyle/>
        <a:p>
          <a:endParaRPr lang="en-BE" sz="3600">
            <a:solidFill>
              <a:srgbClr val="FFFFFF"/>
            </a:solidFill>
          </a:endParaRPr>
        </a:p>
      </dgm:t>
    </dgm:pt>
    <dgm:pt modelId="{BC4E7688-13E8-4BB5-AC49-2C8E1FFE20E1}" type="sibTrans" cxnId="{64052126-4483-497B-9FD2-466A95A53B9E}">
      <dgm:prSet/>
      <dgm:spPr/>
      <dgm:t>
        <a:bodyPr/>
        <a:lstStyle/>
        <a:p>
          <a:endParaRPr lang="en-BE" sz="3600">
            <a:solidFill>
              <a:srgbClr val="FFFFFF"/>
            </a:solidFill>
          </a:endParaRPr>
        </a:p>
      </dgm:t>
    </dgm:pt>
    <dgm:pt modelId="{80EBF052-8C66-445C-A1F7-5961F00795AB}">
      <dgm:prSet custT="1"/>
      <dgm:spPr/>
      <dgm:t>
        <a:bodyPr/>
        <a:lstStyle/>
        <a:p>
          <a:pPr marL="0" lvl="0" indent="0" algn="l" defTabSz="488950">
            <a:lnSpc>
              <a:spcPct val="90000"/>
            </a:lnSpc>
            <a:spcBef>
              <a:spcPct val="0"/>
            </a:spcBef>
            <a:spcAft>
              <a:spcPct val="35000"/>
            </a:spcAft>
            <a:buNone/>
          </a:pPr>
          <a:r>
            <a:rPr lang="en-US" sz="1100" b="1" kern="1200" dirty="0">
              <a:solidFill>
                <a:srgbClr val="7A9FB2">
                  <a:lumMod val="50000"/>
                </a:srgbClr>
              </a:solidFill>
              <a:latin typeface="Calibri" panose="020F0502020204030204"/>
              <a:ea typeface="+mn-ea"/>
              <a:cs typeface="+mn-cs"/>
            </a:rPr>
            <a:t>2. Semi-Structured Data Sources</a:t>
          </a:r>
        </a:p>
      </dgm:t>
    </dgm:pt>
    <dgm:pt modelId="{3957F064-B7F2-4302-9F47-CAFA2897F64A}" type="parTrans" cxnId="{B5B758CF-E8FF-44F9-AAFD-0690DDE83404}">
      <dgm:prSet/>
      <dgm:spPr/>
      <dgm:t>
        <a:bodyPr/>
        <a:lstStyle/>
        <a:p>
          <a:endParaRPr lang="en-BE" sz="3600">
            <a:solidFill>
              <a:srgbClr val="FFFFFF"/>
            </a:solidFill>
          </a:endParaRPr>
        </a:p>
      </dgm:t>
    </dgm:pt>
    <dgm:pt modelId="{A3250D54-1645-46FD-9D11-C73FB04D059F}" type="sibTrans" cxnId="{B5B758CF-E8FF-44F9-AAFD-0690DDE83404}">
      <dgm:prSet/>
      <dgm:spPr/>
      <dgm:t>
        <a:bodyPr/>
        <a:lstStyle/>
        <a:p>
          <a:endParaRPr lang="en-BE" sz="3600">
            <a:solidFill>
              <a:srgbClr val="FFFFFF"/>
            </a:solidFill>
          </a:endParaRPr>
        </a:p>
      </dgm:t>
    </dgm:pt>
    <dgm:pt modelId="{59709ADB-2BAF-4820-B59C-7D74B1BDB6BE}">
      <dgm:prSet custT="1"/>
      <dgm:spPr/>
      <dgm:t>
        <a:bodyPr/>
        <a:lstStyle/>
        <a:p>
          <a:pPr marL="57150" lvl="1" indent="0" algn="l" defTabSz="444500">
            <a:lnSpc>
              <a:spcPct val="90000"/>
            </a:lnSpc>
            <a:spcBef>
              <a:spcPct val="0"/>
            </a:spcBef>
            <a:spcAft>
              <a:spcPct val="15000"/>
            </a:spcAft>
            <a:buFont typeface="Arial" panose="020B0604020202020204" pitchFamily="34" charset="0"/>
            <a:buChar char="•"/>
          </a:pPr>
          <a:r>
            <a:rPr lang="fr-FR" sz="1000" b="1" kern="1200" dirty="0">
              <a:solidFill>
                <a:srgbClr val="FFFFFF"/>
              </a:solidFill>
            </a:rPr>
            <a:t> JSON, XML, YAML Files</a:t>
          </a:r>
          <a:r>
            <a:rPr lang="fr-FR" sz="1000" kern="1200" dirty="0">
              <a:solidFill>
                <a:srgbClr val="FFFFFF"/>
              </a:solidFill>
            </a:rPr>
            <a:t>: </a:t>
          </a:r>
          <a:br>
            <a:rPr lang="fr-FR" sz="1000" kern="1200" dirty="0">
              <a:solidFill>
                <a:srgbClr val="FFFFFF"/>
              </a:solidFill>
            </a:rPr>
          </a:br>
          <a:r>
            <a:rPr lang="fr-FR" sz="800" kern="1200" dirty="0">
              <a:solidFill>
                <a:srgbClr val="FFFFFF"/>
              </a:solidFill>
              <a:latin typeface="Calibri" panose="020F0502020204030204"/>
              <a:ea typeface="+mn-ea"/>
              <a:cs typeface="+mn-cs"/>
            </a:rPr>
            <a:t>API </a:t>
          </a:r>
          <a:r>
            <a:rPr lang="fr-FR" sz="800" kern="1200" dirty="0" err="1">
              <a:solidFill>
                <a:srgbClr val="FFFFFF"/>
              </a:solidFill>
              <a:latin typeface="Calibri" panose="020F0502020204030204"/>
              <a:ea typeface="+mn-ea"/>
              <a:cs typeface="+mn-cs"/>
            </a:rPr>
            <a:t>responses</a:t>
          </a:r>
          <a:r>
            <a:rPr lang="fr-FR" sz="800" kern="1200" dirty="0">
              <a:solidFill>
                <a:srgbClr val="FFFFFF"/>
              </a:solidFill>
              <a:latin typeface="Calibri" panose="020F0502020204030204"/>
              <a:ea typeface="+mn-ea"/>
              <a:cs typeface="+mn-cs"/>
            </a:rPr>
            <a:t>, configuration files</a:t>
          </a:r>
        </a:p>
      </dgm:t>
    </dgm:pt>
    <dgm:pt modelId="{7CB2F052-77D6-420B-992E-FB2CE7B20D35}" type="parTrans" cxnId="{ACA79559-27FF-4A09-9ADA-378FEDB41735}">
      <dgm:prSet/>
      <dgm:spPr/>
      <dgm:t>
        <a:bodyPr/>
        <a:lstStyle/>
        <a:p>
          <a:endParaRPr lang="en-BE" sz="3600">
            <a:solidFill>
              <a:srgbClr val="FFFFFF"/>
            </a:solidFill>
          </a:endParaRPr>
        </a:p>
      </dgm:t>
    </dgm:pt>
    <dgm:pt modelId="{B9E88390-03B5-4514-8B1D-18D9A02E08E2}" type="sibTrans" cxnId="{ACA79559-27FF-4A09-9ADA-378FEDB41735}">
      <dgm:prSet/>
      <dgm:spPr/>
      <dgm:t>
        <a:bodyPr/>
        <a:lstStyle/>
        <a:p>
          <a:endParaRPr lang="en-BE" sz="3600">
            <a:solidFill>
              <a:srgbClr val="FFFFFF"/>
            </a:solidFill>
          </a:endParaRPr>
        </a:p>
      </dgm:t>
    </dgm:pt>
    <dgm:pt modelId="{62E6E118-62D4-4800-82DF-E58043D29E60}">
      <dgm:prSet custT="1"/>
      <dgm:spPr/>
      <dgm:t>
        <a:bodyPr/>
        <a:lstStyle/>
        <a:p>
          <a:pPr marL="57150" lvl="1" indent="0" algn="l" defTabSz="444500">
            <a:lnSpc>
              <a:spcPct val="90000"/>
            </a:lnSpc>
            <a:spcBef>
              <a:spcPct val="0"/>
            </a:spcBef>
            <a:spcAft>
              <a:spcPct val="15000"/>
            </a:spcAft>
            <a:buFont typeface="Arial" panose="020B0604020202020204" pitchFamily="34" charset="0"/>
            <a:buChar char="•"/>
          </a:pPr>
          <a:r>
            <a:rPr lang="en-US" sz="1000" b="1" kern="1200" dirty="0">
              <a:solidFill>
                <a:srgbClr val="FFFFFF"/>
              </a:solidFill>
            </a:rPr>
            <a:t> NoSQL Databases</a:t>
          </a:r>
          <a:r>
            <a:rPr lang="en-US" sz="1000" kern="1200" dirty="0">
              <a:solidFill>
                <a:srgbClr val="FFFFFF"/>
              </a:solidFill>
            </a:rPr>
            <a:t>: </a:t>
          </a:r>
          <a:br>
            <a:rPr lang="en-US" sz="1000" kern="1200" dirty="0">
              <a:solidFill>
                <a:srgbClr val="FFFFFF"/>
              </a:solidFill>
            </a:rPr>
          </a:br>
          <a:r>
            <a:rPr lang="en-US" sz="800" kern="1200" dirty="0">
              <a:solidFill>
                <a:srgbClr val="FFFFFF"/>
              </a:solidFill>
              <a:latin typeface="Calibri" panose="020F0502020204030204"/>
              <a:ea typeface="+mn-ea"/>
              <a:cs typeface="+mn-cs"/>
            </a:rPr>
            <a:t>MongoDB, Cassandra, CouchDB</a:t>
          </a:r>
        </a:p>
      </dgm:t>
    </dgm:pt>
    <dgm:pt modelId="{7BA3F0B2-724F-4C84-9DEE-1ED330D0A503}" type="parTrans" cxnId="{C5F7EFEA-767C-448E-8201-3CDE3A991D92}">
      <dgm:prSet/>
      <dgm:spPr/>
      <dgm:t>
        <a:bodyPr/>
        <a:lstStyle/>
        <a:p>
          <a:endParaRPr lang="en-BE" sz="3600">
            <a:solidFill>
              <a:srgbClr val="FFFFFF"/>
            </a:solidFill>
          </a:endParaRPr>
        </a:p>
      </dgm:t>
    </dgm:pt>
    <dgm:pt modelId="{A9BA6667-2633-4F5F-BDB9-0846645558F8}" type="sibTrans" cxnId="{C5F7EFEA-767C-448E-8201-3CDE3A991D92}">
      <dgm:prSet/>
      <dgm:spPr/>
      <dgm:t>
        <a:bodyPr/>
        <a:lstStyle/>
        <a:p>
          <a:endParaRPr lang="en-BE" sz="3600">
            <a:solidFill>
              <a:srgbClr val="FFFFFF"/>
            </a:solidFill>
          </a:endParaRPr>
        </a:p>
      </dgm:t>
    </dgm:pt>
    <dgm:pt modelId="{883AF8CB-702A-4816-8FBC-0756CC54CFEB}">
      <dgm:prSet custT="1"/>
      <dgm:spPr/>
      <dgm:t>
        <a:bodyPr/>
        <a:lstStyle/>
        <a:p>
          <a:pPr marL="57150" lvl="1" indent="0" algn="l" defTabSz="444500">
            <a:lnSpc>
              <a:spcPct val="90000"/>
            </a:lnSpc>
            <a:spcBef>
              <a:spcPct val="0"/>
            </a:spcBef>
            <a:spcAft>
              <a:spcPct val="15000"/>
            </a:spcAft>
            <a:buFont typeface="Arial" panose="020B0604020202020204" pitchFamily="34" charset="0"/>
            <a:buChar char="•"/>
          </a:pPr>
          <a:r>
            <a:rPr lang="en-US" sz="1000" b="1" kern="1200" dirty="0">
              <a:solidFill>
                <a:srgbClr val="FFFFFF"/>
              </a:solidFill>
            </a:rPr>
            <a:t> Data Lakes</a:t>
          </a:r>
          <a:r>
            <a:rPr lang="en-US" sz="1000" kern="1200" dirty="0">
              <a:solidFill>
                <a:srgbClr val="FFFFFF"/>
              </a:solidFill>
            </a:rPr>
            <a:t>: </a:t>
          </a:r>
          <a:br>
            <a:rPr lang="en-US" sz="1000" kern="1200" dirty="0">
              <a:solidFill>
                <a:srgbClr val="FFFFFF"/>
              </a:solidFill>
            </a:rPr>
          </a:br>
          <a:r>
            <a:rPr lang="en-US" sz="800" kern="1200" dirty="0">
              <a:solidFill>
                <a:srgbClr val="FFFFFF"/>
              </a:solidFill>
              <a:latin typeface="Calibri" panose="020F0502020204030204"/>
              <a:ea typeface="+mn-ea"/>
              <a:cs typeface="+mn-cs"/>
            </a:rPr>
            <a:t>AWS S3, Azure Data Lake, Google Cloud Storage</a:t>
          </a:r>
        </a:p>
      </dgm:t>
    </dgm:pt>
    <dgm:pt modelId="{F37441A3-4283-44C7-91E3-1EB2FDB9E6D3}" type="parTrans" cxnId="{13D6B709-7699-47C0-B5B3-710AAA92E44B}">
      <dgm:prSet/>
      <dgm:spPr/>
      <dgm:t>
        <a:bodyPr/>
        <a:lstStyle/>
        <a:p>
          <a:endParaRPr lang="en-BE" sz="3600">
            <a:solidFill>
              <a:srgbClr val="FFFFFF"/>
            </a:solidFill>
          </a:endParaRPr>
        </a:p>
      </dgm:t>
    </dgm:pt>
    <dgm:pt modelId="{A916FE79-B6BD-4F87-85DD-037D432D9D46}" type="sibTrans" cxnId="{13D6B709-7699-47C0-B5B3-710AAA92E44B}">
      <dgm:prSet/>
      <dgm:spPr/>
      <dgm:t>
        <a:bodyPr/>
        <a:lstStyle/>
        <a:p>
          <a:endParaRPr lang="en-BE" sz="3600">
            <a:solidFill>
              <a:srgbClr val="FFFFFF"/>
            </a:solidFill>
          </a:endParaRPr>
        </a:p>
      </dgm:t>
    </dgm:pt>
    <dgm:pt modelId="{2299CF79-CF15-4A15-9B38-FEB411860840}">
      <dgm:prSet custT="1"/>
      <dgm:spPr/>
      <dgm:t>
        <a:bodyPr/>
        <a:lstStyle/>
        <a:p>
          <a:pPr marL="0" lvl="0" indent="0" algn="l" defTabSz="488950">
            <a:lnSpc>
              <a:spcPct val="90000"/>
            </a:lnSpc>
            <a:spcBef>
              <a:spcPct val="0"/>
            </a:spcBef>
            <a:spcAft>
              <a:spcPct val="35000"/>
            </a:spcAft>
            <a:buNone/>
          </a:pPr>
          <a:r>
            <a:rPr lang="en-US" sz="1100" b="1" kern="1200" dirty="0">
              <a:solidFill>
                <a:srgbClr val="7A9FB2">
                  <a:lumMod val="50000"/>
                </a:srgbClr>
              </a:solidFill>
              <a:latin typeface="Calibri" panose="020F0502020204030204"/>
              <a:ea typeface="+mn-ea"/>
              <a:cs typeface="+mn-cs"/>
            </a:rPr>
            <a:t>3. Unstructured Data Sources</a:t>
          </a:r>
        </a:p>
      </dgm:t>
    </dgm:pt>
    <dgm:pt modelId="{DD879DEA-E12D-40AA-89C1-CDC57BB06F8D}" type="parTrans" cxnId="{96A14C36-7977-4989-A0C7-77C3405AB25B}">
      <dgm:prSet/>
      <dgm:spPr/>
      <dgm:t>
        <a:bodyPr/>
        <a:lstStyle/>
        <a:p>
          <a:endParaRPr lang="en-BE" sz="3600">
            <a:solidFill>
              <a:srgbClr val="FFFFFF"/>
            </a:solidFill>
          </a:endParaRPr>
        </a:p>
      </dgm:t>
    </dgm:pt>
    <dgm:pt modelId="{D5DD6411-8652-475E-B1A0-0138433D4607}" type="sibTrans" cxnId="{96A14C36-7977-4989-A0C7-77C3405AB25B}">
      <dgm:prSet/>
      <dgm:spPr/>
      <dgm:t>
        <a:bodyPr/>
        <a:lstStyle/>
        <a:p>
          <a:endParaRPr lang="en-BE" sz="3600">
            <a:solidFill>
              <a:srgbClr val="FFFFFF"/>
            </a:solidFill>
          </a:endParaRPr>
        </a:p>
      </dgm:t>
    </dgm:pt>
    <dgm:pt modelId="{8AE3A438-3ADE-4AE9-B256-BBA0A02534D4}">
      <dgm:prSet custT="1"/>
      <dgm:spPr/>
      <dgm:t>
        <a:bodyPr/>
        <a:lstStyle/>
        <a:p>
          <a:pPr marL="57150" lvl="1" indent="0" algn="l" defTabSz="444500">
            <a:lnSpc>
              <a:spcPct val="90000"/>
            </a:lnSpc>
            <a:spcBef>
              <a:spcPct val="0"/>
            </a:spcBef>
            <a:spcAft>
              <a:spcPct val="15000"/>
            </a:spcAft>
            <a:buFont typeface="Arial" panose="020B0604020202020204" pitchFamily="34" charset="0"/>
            <a:buChar char="•"/>
          </a:pPr>
          <a:r>
            <a:rPr lang="fr-FR" sz="1000" b="1" kern="1200" dirty="0">
              <a:solidFill>
                <a:srgbClr val="FFFFFF"/>
              </a:solidFill>
            </a:rPr>
            <a:t> Documents &amp; </a:t>
          </a:r>
          <a:r>
            <a:rPr lang="fr-FR" sz="1000" b="1" kern="1200" dirty="0" err="1">
              <a:solidFill>
                <a:srgbClr val="FFFFFF"/>
              </a:solidFill>
            </a:rPr>
            <a:t>Text</a:t>
          </a:r>
          <a:r>
            <a:rPr lang="fr-FR" sz="1000" b="1" kern="1200" dirty="0">
              <a:solidFill>
                <a:srgbClr val="FFFFFF"/>
              </a:solidFill>
            </a:rPr>
            <a:t> Files</a:t>
          </a:r>
          <a:r>
            <a:rPr lang="fr-FR" sz="1000" kern="1200" dirty="0">
              <a:solidFill>
                <a:srgbClr val="FFFFFF"/>
              </a:solidFill>
            </a:rPr>
            <a:t>: </a:t>
          </a:r>
          <a:br>
            <a:rPr lang="fr-FR" sz="1000" kern="1200" dirty="0">
              <a:solidFill>
                <a:srgbClr val="FFFFFF"/>
              </a:solidFill>
            </a:rPr>
          </a:br>
          <a:r>
            <a:rPr lang="fr-FR" sz="800" kern="1200" dirty="0" err="1">
              <a:solidFill>
                <a:srgbClr val="FFFFFF"/>
              </a:solidFill>
              <a:latin typeface="Calibri" panose="020F0502020204030204"/>
              <a:ea typeface="+mn-ea"/>
              <a:cs typeface="+mn-cs"/>
            </a:rPr>
            <a:t>PDFs</a:t>
          </a:r>
          <a:r>
            <a:rPr lang="fr-FR" sz="800" kern="1200" dirty="0">
              <a:solidFill>
                <a:srgbClr val="FFFFFF"/>
              </a:solidFill>
              <a:latin typeface="Calibri" panose="020F0502020204030204"/>
              <a:ea typeface="+mn-ea"/>
              <a:cs typeface="+mn-cs"/>
            </a:rPr>
            <a:t>, Word documents, logs</a:t>
          </a:r>
        </a:p>
      </dgm:t>
    </dgm:pt>
    <dgm:pt modelId="{BAF0AF53-F903-45CE-98DD-BD7A4D303FA1}" type="parTrans" cxnId="{FA3BC7B0-3306-44BB-8960-B90F44EF8441}">
      <dgm:prSet/>
      <dgm:spPr/>
      <dgm:t>
        <a:bodyPr/>
        <a:lstStyle/>
        <a:p>
          <a:endParaRPr lang="en-BE" sz="3600">
            <a:solidFill>
              <a:srgbClr val="FFFFFF"/>
            </a:solidFill>
          </a:endParaRPr>
        </a:p>
      </dgm:t>
    </dgm:pt>
    <dgm:pt modelId="{A6A895BA-18C7-4F57-9373-FEAA449779ED}" type="sibTrans" cxnId="{FA3BC7B0-3306-44BB-8960-B90F44EF8441}">
      <dgm:prSet/>
      <dgm:spPr/>
      <dgm:t>
        <a:bodyPr/>
        <a:lstStyle/>
        <a:p>
          <a:endParaRPr lang="en-BE" sz="3600">
            <a:solidFill>
              <a:srgbClr val="FFFFFF"/>
            </a:solidFill>
          </a:endParaRPr>
        </a:p>
      </dgm:t>
    </dgm:pt>
    <dgm:pt modelId="{3404C9E4-5A65-44DA-AF30-4E4ADD30D136}">
      <dgm:prSet custT="1"/>
      <dgm:spPr/>
      <dgm:t>
        <a:bodyPr/>
        <a:lstStyle/>
        <a:p>
          <a:pPr marL="57150" lvl="1" indent="0" algn="l" defTabSz="444500">
            <a:lnSpc>
              <a:spcPct val="90000"/>
            </a:lnSpc>
            <a:spcBef>
              <a:spcPct val="0"/>
            </a:spcBef>
            <a:spcAft>
              <a:spcPct val="15000"/>
            </a:spcAft>
            <a:buFont typeface="Arial" panose="020B0604020202020204" pitchFamily="34" charset="0"/>
            <a:buChar char="•"/>
          </a:pPr>
          <a:r>
            <a:rPr lang="en-US" sz="1000" b="1" kern="1200" dirty="0">
              <a:solidFill>
                <a:srgbClr val="FFFFFF"/>
              </a:solidFill>
            </a:rPr>
            <a:t> Emails</a:t>
          </a:r>
          <a:r>
            <a:rPr lang="en-US" sz="1000" kern="1200" dirty="0">
              <a:solidFill>
                <a:srgbClr val="FFFFFF"/>
              </a:solidFill>
            </a:rPr>
            <a:t>: </a:t>
          </a:r>
          <a:br>
            <a:rPr lang="en-US" sz="1000" kern="1200" dirty="0">
              <a:solidFill>
                <a:srgbClr val="FFFFFF"/>
              </a:solidFill>
            </a:rPr>
          </a:br>
          <a:r>
            <a:rPr lang="en-US" sz="800" kern="1200" dirty="0">
              <a:solidFill>
                <a:srgbClr val="FFFFFF"/>
              </a:solidFill>
              <a:latin typeface="Calibri" panose="020F0502020204030204"/>
              <a:ea typeface="+mn-ea"/>
              <a:cs typeface="+mn-cs"/>
            </a:rPr>
            <a:t>Outlook, Gmail archives</a:t>
          </a:r>
        </a:p>
      </dgm:t>
    </dgm:pt>
    <dgm:pt modelId="{32EC4390-28CB-4DDC-AC5C-06782134A890}" type="parTrans" cxnId="{DF8F1F5A-BE10-4ACB-B2A0-08B58C845689}">
      <dgm:prSet/>
      <dgm:spPr/>
      <dgm:t>
        <a:bodyPr/>
        <a:lstStyle/>
        <a:p>
          <a:endParaRPr lang="en-BE" sz="3600">
            <a:solidFill>
              <a:srgbClr val="FFFFFF"/>
            </a:solidFill>
          </a:endParaRPr>
        </a:p>
      </dgm:t>
    </dgm:pt>
    <dgm:pt modelId="{D5D132A7-9500-42FE-A601-5DD88D85C8EC}" type="sibTrans" cxnId="{DF8F1F5A-BE10-4ACB-B2A0-08B58C845689}">
      <dgm:prSet/>
      <dgm:spPr/>
      <dgm:t>
        <a:bodyPr/>
        <a:lstStyle/>
        <a:p>
          <a:endParaRPr lang="en-BE" sz="3600">
            <a:solidFill>
              <a:srgbClr val="FFFFFF"/>
            </a:solidFill>
          </a:endParaRPr>
        </a:p>
      </dgm:t>
    </dgm:pt>
    <dgm:pt modelId="{AB4F099F-424D-4913-976C-49EF4969F593}">
      <dgm:prSet custT="1"/>
      <dgm:spPr/>
      <dgm:t>
        <a:bodyPr/>
        <a:lstStyle/>
        <a:p>
          <a:pPr marL="57150" lvl="1" indent="0" algn="l" defTabSz="444500">
            <a:lnSpc>
              <a:spcPct val="90000"/>
            </a:lnSpc>
            <a:spcBef>
              <a:spcPct val="0"/>
            </a:spcBef>
            <a:spcAft>
              <a:spcPct val="15000"/>
            </a:spcAft>
            <a:buFont typeface="Arial" panose="020B0604020202020204" pitchFamily="34" charset="0"/>
            <a:buChar char="•"/>
          </a:pPr>
          <a:r>
            <a:rPr lang="en-US" sz="1000" b="1" kern="1200" dirty="0">
              <a:solidFill>
                <a:srgbClr val="FFFFFF"/>
              </a:solidFill>
            </a:rPr>
            <a:t> Multimedia Content</a:t>
          </a:r>
          <a:r>
            <a:rPr lang="en-US" sz="1000" kern="1200" dirty="0">
              <a:solidFill>
                <a:srgbClr val="FFFFFF"/>
              </a:solidFill>
            </a:rPr>
            <a:t>: </a:t>
          </a:r>
          <a:br>
            <a:rPr lang="en-US" sz="1000" kern="1200" dirty="0">
              <a:solidFill>
                <a:srgbClr val="FFFFFF"/>
              </a:solidFill>
            </a:rPr>
          </a:br>
          <a:r>
            <a:rPr lang="en-US" sz="800" kern="1200" dirty="0">
              <a:solidFill>
                <a:srgbClr val="FFFFFF"/>
              </a:solidFill>
              <a:latin typeface="Calibri" panose="020F0502020204030204"/>
              <a:ea typeface="+mn-ea"/>
              <a:cs typeface="+mn-cs"/>
            </a:rPr>
            <a:t>Images, videos, audio files</a:t>
          </a:r>
        </a:p>
      </dgm:t>
    </dgm:pt>
    <dgm:pt modelId="{C9A85B36-D075-4639-81B0-1DC1E2A27BA0}" type="parTrans" cxnId="{5C69FB08-BA5B-45CC-BAC4-04848017DFED}">
      <dgm:prSet/>
      <dgm:spPr/>
      <dgm:t>
        <a:bodyPr/>
        <a:lstStyle/>
        <a:p>
          <a:endParaRPr lang="en-BE" sz="3600">
            <a:solidFill>
              <a:srgbClr val="FFFFFF"/>
            </a:solidFill>
          </a:endParaRPr>
        </a:p>
      </dgm:t>
    </dgm:pt>
    <dgm:pt modelId="{E27557C5-37C2-46CA-980E-3ABEFEBA9E93}" type="sibTrans" cxnId="{5C69FB08-BA5B-45CC-BAC4-04848017DFED}">
      <dgm:prSet/>
      <dgm:spPr/>
      <dgm:t>
        <a:bodyPr/>
        <a:lstStyle/>
        <a:p>
          <a:endParaRPr lang="en-BE" sz="3600">
            <a:solidFill>
              <a:srgbClr val="FFFFFF"/>
            </a:solidFill>
          </a:endParaRPr>
        </a:p>
      </dgm:t>
    </dgm:pt>
    <dgm:pt modelId="{4209D48E-8F12-438E-8B1C-894461C89103}">
      <dgm:prSet custT="1"/>
      <dgm:spPr/>
      <dgm:t>
        <a:bodyPr/>
        <a:lstStyle/>
        <a:p>
          <a:pPr marL="57150" lvl="1" indent="0" algn="l" defTabSz="444500">
            <a:lnSpc>
              <a:spcPct val="90000"/>
            </a:lnSpc>
            <a:spcBef>
              <a:spcPct val="0"/>
            </a:spcBef>
            <a:spcAft>
              <a:spcPct val="15000"/>
            </a:spcAft>
            <a:buFont typeface="Arial" panose="020B0604020202020204" pitchFamily="34" charset="0"/>
            <a:buChar char="•"/>
          </a:pPr>
          <a:r>
            <a:rPr lang="en-US" sz="1000" b="1" kern="1200" dirty="0">
              <a:solidFill>
                <a:srgbClr val="FFFFFF"/>
              </a:solidFill>
            </a:rPr>
            <a:t> Social Media Data</a:t>
          </a:r>
          <a:r>
            <a:rPr lang="en-US" sz="1000" kern="1200" dirty="0">
              <a:solidFill>
                <a:srgbClr val="FFFFFF"/>
              </a:solidFill>
            </a:rPr>
            <a:t>: </a:t>
          </a:r>
          <a:br>
            <a:rPr lang="en-US" sz="1000" kern="1200" dirty="0">
              <a:solidFill>
                <a:srgbClr val="FFFFFF"/>
              </a:solidFill>
            </a:rPr>
          </a:br>
          <a:r>
            <a:rPr lang="en-US" sz="800" kern="1200" dirty="0">
              <a:solidFill>
                <a:srgbClr val="FFFFFF"/>
              </a:solidFill>
              <a:latin typeface="Calibri" panose="020F0502020204030204"/>
              <a:ea typeface="+mn-ea"/>
              <a:cs typeface="+mn-cs"/>
            </a:rPr>
            <a:t>Twitter, LinkedIn, Facebook, Instagram</a:t>
          </a:r>
        </a:p>
      </dgm:t>
    </dgm:pt>
    <dgm:pt modelId="{F02106B5-8993-4742-98F5-6FE3DB19242E}" type="parTrans" cxnId="{E4EE5C10-FD33-43C0-81E7-3D4BBF3423FE}">
      <dgm:prSet/>
      <dgm:spPr/>
      <dgm:t>
        <a:bodyPr/>
        <a:lstStyle/>
        <a:p>
          <a:endParaRPr lang="en-BE" sz="3600">
            <a:solidFill>
              <a:srgbClr val="FFFFFF"/>
            </a:solidFill>
          </a:endParaRPr>
        </a:p>
      </dgm:t>
    </dgm:pt>
    <dgm:pt modelId="{E277CF33-CB90-4C69-ACA0-0B328273210A}" type="sibTrans" cxnId="{E4EE5C10-FD33-43C0-81E7-3D4BBF3423FE}">
      <dgm:prSet/>
      <dgm:spPr/>
      <dgm:t>
        <a:bodyPr/>
        <a:lstStyle/>
        <a:p>
          <a:endParaRPr lang="en-BE" sz="3600">
            <a:solidFill>
              <a:srgbClr val="FFFFFF"/>
            </a:solidFill>
          </a:endParaRPr>
        </a:p>
      </dgm:t>
    </dgm:pt>
    <dgm:pt modelId="{F177BF96-F9C9-4A86-8413-2C4C8936CE14}">
      <dgm:prSet custT="1"/>
      <dgm:spPr/>
      <dgm:t>
        <a:bodyPr/>
        <a:lstStyle/>
        <a:p>
          <a:pPr marL="0" lvl="0" indent="0" algn="l" defTabSz="488950">
            <a:lnSpc>
              <a:spcPct val="90000"/>
            </a:lnSpc>
            <a:spcBef>
              <a:spcPct val="0"/>
            </a:spcBef>
            <a:spcAft>
              <a:spcPct val="35000"/>
            </a:spcAft>
            <a:buNone/>
          </a:pPr>
          <a:r>
            <a:rPr lang="en-US" sz="1100" b="1" kern="1200" dirty="0">
              <a:solidFill>
                <a:srgbClr val="7A9FB2">
                  <a:lumMod val="50000"/>
                </a:srgbClr>
              </a:solidFill>
              <a:latin typeface="Calibri" panose="020F0502020204030204"/>
              <a:ea typeface="+mn-ea"/>
              <a:cs typeface="+mn-cs"/>
            </a:rPr>
            <a:t>4. Machine-Generated Data Sources</a:t>
          </a:r>
        </a:p>
      </dgm:t>
    </dgm:pt>
    <dgm:pt modelId="{FBE31B97-748D-4ED8-8601-0AF4A35A5361}" type="parTrans" cxnId="{9322AF4D-401A-40D1-811C-5A56F5D79C4D}">
      <dgm:prSet/>
      <dgm:spPr/>
      <dgm:t>
        <a:bodyPr/>
        <a:lstStyle/>
        <a:p>
          <a:endParaRPr lang="en-BE" sz="3600">
            <a:solidFill>
              <a:srgbClr val="FFFFFF"/>
            </a:solidFill>
          </a:endParaRPr>
        </a:p>
      </dgm:t>
    </dgm:pt>
    <dgm:pt modelId="{49D6B7BE-71A7-44AC-B50C-64B7462636B8}" type="sibTrans" cxnId="{9322AF4D-401A-40D1-811C-5A56F5D79C4D}">
      <dgm:prSet/>
      <dgm:spPr/>
      <dgm:t>
        <a:bodyPr/>
        <a:lstStyle/>
        <a:p>
          <a:endParaRPr lang="en-BE" sz="3600">
            <a:solidFill>
              <a:srgbClr val="FFFFFF"/>
            </a:solidFill>
          </a:endParaRPr>
        </a:p>
      </dgm:t>
    </dgm:pt>
    <dgm:pt modelId="{3305561D-4F47-4F8B-9893-2B813447A028}">
      <dgm:prSet custT="1"/>
      <dgm:spPr/>
      <dgm:t>
        <a:bodyPr/>
        <a:lstStyle/>
        <a:p>
          <a:pPr marL="57150" lvl="1" indent="0" algn="l" defTabSz="444500">
            <a:lnSpc>
              <a:spcPct val="90000"/>
            </a:lnSpc>
            <a:spcBef>
              <a:spcPct val="0"/>
            </a:spcBef>
            <a:spcAft>
              <a:spcPct val="15000"/>
            </a:spcAft>
            <a:buFont typeface="Arial" panose="020B0604020202020204" pitchFamily="34" charset="0"/>
            <a:buChar char="•"/>
          </a:pPr>
          <a:r>
            <a:rPr lang="en-US" sz="1000" b="1" kern="1200" dirty="0">
              <a:solidFill>
                <a:srgbClr val="FFFFFF"/>
              </a:solidFill>
            </a:rPr>
            <a:t> IoT Devices &amp; Sensors</a:t>
          </a:r>
          <a:r>
            <a:rPr lang="en-US" sz="1000" kern="1200" dirty="0">
              <a:solidFill>
                <a:srgbClr val="FFFFFF"/>
              </a:solidFill>
            </a:rPr>
            <a:t>: </a:t>
          </a:r>
          <a:br>
            <a:rPr lang="en-US" sz="1000" kern="1200" dirty="0">
              <a:solidFill>
                <a:srgbClr val="FFFFFF"/>
              </a:solidFill>
            </a:rPr>
          </a:br>
          <a:r>
            <a:rPr lang="en-US" sz="800" kern="1200" dirty="0">
              <a:solidFill>
                <a:srgbClr val="FFFFFF"/>
              </a:solidFill>
              <a:latin typeface="Calibri" panose="020F0502020204030204"/>
              <a:ea typeface="+mn-ea"/>
              <a:cs typeface="+mn-cs"/>
            </a:rPr>
            <a:t>Smart meters, wearables, industrial IoT sensors</a:t>
          </a:r>
        </a:p>
      </dgm:t>
    </dgm:pt>
    <dgm:pt modelId="{334FDF6A-F88B-48FE-8548-EB06E0706024}" type="parTrans" cxnId="{3640FE59-5DEC-491D-A249-08014D539EA1}">
      <dgm:prSet/>
      <dgm:spPr/>
      <dgm:t>
        <a:bodyPr/>
        <a:lstStyle/>
        <a:p>
          <a:endParaRPr lang="en-BE" sz="3600">
            <a:solidFill>
              <a:srgbClr val="FFFFFF"/>
            </a:solidFill>
          </a:endParaRPr>
        </a:p>
      </dgm:t>
    </dgm:pt>
    <dgm:pt modelId="{92D6AD33-12EE-4A9F-B89A-DFDC7B706FD6}" type="sibTrans" cxnId="{3640FE59-5DEC-491D-A249-08014D539EA1}">
      <dgm:prSet/>
      <dgm:spPr/>
      <dgm:t>
        <a:bodyPr/>
        <a:lstStyle/>
        <a:p>
          <a:endParaRPr lang="en-BE" sz="3600">
            <a:solidFill>
              <a:srgbClr val="FFFFFF"/>
            </a:solidFill>
          </a:endParaRPr>
        </a:p>
      </dgm:t>
    </dgm:pt>
    <dgm:pt modelId="{6E356A5F-B017-4A4D-9DF1-490927F90752}">
      <dgm:prSet custT="1"/>
      <dgm:spPr/>
      <dgm:t>
        <a:bodyPr/>
        <a:lstStyle/>
        <a:p>
          <a:pPr marL="57150" lvl="1" indent="0" algn="l" defTabSz="444500">
            <a:lnSpc>
              <a:spcPct val="90000"/>
            </a:lnSpc>
            <a:spcBef>
              <a:spcPct val="0"/>
            </a:spcBef>
            <a:spcAft>
              <a:spcPct val="15000"/>
            </a:spcAft>
            <a:buFont typeface="Arial" panose="020B0604020202020204" pitchFamily="34" charset="0"/>
            <a:buChar char="•"/>
          </a:pPr>
          <a:r>
            <a:rPr lang="en-US" sz="1000" b="1" kern="1200" dirty="0">
              <a:solidFill>
                <a:srgbClr val="FFFFFF"/>
              </a:solidFill>
            </a:rPr>
            <a:t> System Logs &amp; Telemetry</a:t>
          </a:r>
          <a:r>
            <a:rPr lang="en-US" sz="1000" kern="1200" dirty="0">
              <a:solidFill>
                <a:srgbClr val="FFFFFF"/>
              </a:solidFill>
            </a:rPr>
            <a:t>: </a:t>
          </a:r>
          <a:br>
            <a:rPr lang="en-US" sz="1000" kern="1200" dirty="0">
              <a:solidFill>
                <a:srgbClr val="FFFFFF"/>
              </a:solidFill>
            </a:rPr>
          </a:br>
          <a:r>
            <a:rPr lang="en-US" sz="800" kern="1200" dirty="0">
              <a:solidFill>
                <a:srgbClr val="FFFFFF"/>
              </a:solidFill>
              <a:latin typeface="Calibri" panose="020F0502020204030204"/>
              <a:ea typeface="+mn-ea"/>
              <a:cs typeface="+mn-cs"/>
            </a:rPr>
            <a:t>Server logs, application logs</a:t>
          </a:r>
        </a:p>
      </dgm:t>
    </dgm:pt>
    <dgm:pt modelId="{89654B7A-B80B-45C3-A932-3AF5EFB56857}" type="parTrans" cxnId="{C5691B8B-5158-42C4-A686-2F65A908BB6A}">
      <dgm:prSet/>
      <dgm:spPr/>
      <dgm:t>
        <a:bodyPr/>
        <a:lstStyle/>
        <a:p>
          <a:endParaRPr lang="en-BE" sz="3600">
            <a:solidFill>
              <a:srgbClr val="FFFFFF"/>
            </a:solidFill>
          </a:endParaRPr>
        </a:p>
      </dgm:t>
    </dgm:pt>
    <dgm:pt modelId="{2FEA40AB-91FF-4791-9AA9-ADAEB8BDF6F6}" type="sibTrans" cxnId="{C5691B8B-5158-42C4-A686-2F65A908BB6A}">
      <dgm:prSet/>
      <dgm:spPr/>
      <dgm:t>
        <a:bodyPr/>
        <a:lstStyle/>
        <a:p>
          <a:endParaRPr lang="en-BE" sz="3600">
            <a:solidFill>
              <a:srgbClr val="FFFFFF"/>
            </a:solidFill>
          </a:endParaRPr>
        </a:p>
      </dgm:t>
    </dgm:pt>
    <dgm:pt modelId="{65141CAB-ADED-4333-ABA1-ED6C6BFBE96C}">
      <dgm:prSet custT="1"/>
      <dgm:spPr/>
      <dgm:t>
        <a:bodyPr/>
        <a:lstStyle/>
        <a:p>
          <a:pPr marL="57150" lvl="1" indent="0" algn="l" defTabSz="444500">
            <a:lnSpc>
              <a:spcPct val="90000"/>
            </a:lnSpc>
            <a:spcBef>
              <a:spcPct val="0"/>
            </a:spcBef>
            <a:spcAft>
              <a:spcPct val="15000"/>
            </a:spcAft>
            <a:buFont typeface="Arial" panose="020B0604020202020204" pitchFamily="34" charset="0"/>
            <a:buChar char="•"/>
          </a:pPr>
          <a:r>
            <a:rPr lang="en-US" sz="1000" b="1" kern="1200" dirty="0">
              <a:solidFill>
                <a:srgbClr val="FFFFFF"/>
              </a:solidFill>
            </a:rPr>
            <a:t> Geospatial Data</a:t>
          </a:r>
          <a:r>
            <a:rPr lang="en-US" sz="1000" kern="1200" dirty="0">
              <a:solidFill>
                <a:srgbClr val="FFFFFF"/>
              </a:solidFill>
            </a:rPr>
            <a:t>: </a:t>
          </a:r>
          <a:br>
            <a:rPr lang="en-US" sz="1000" kern="1200" dirty="0">
              <a:solidFill>
                <a:srgbClr val="FFFFFF"/>
              </a:solidFill>
            </a:rPr>
          </a:br>
          <a:r>
            <a:rPr lang="en-US" sz="800" kern="1200" dirty="0">
              <a:solidFill>
                <a:srgbClr val="FFFFFF"/>
              </a:solidFill>
              <a:latin typeface="Calibri" panose="020F0502020204030204"/>
              <a:ea typeface="+mn-ea"/>
              <a:cs typeface="+mn-cs"/>
            </a:rPr>
            <a:t>GPS, GIS databases, Google Maps APIs</a:t>
          </a:r>
        </a:p>
      </dgm:t>
    </dgm:pt>
    <dgm:pt modelId="{E16694D5-C4E2-4899-99DC-C4C14B2A20E1}" type="parTrans" cxnId="{F2B154BF-F1B0-45DD-8BD3-7C5F172564CA}">
      <dgm:prSet/>
      <dgm:spPr/>
      <dgm:t>
        <a:bodyPr/>
        <a:lstStyle/>
        <a:p>
          <a:endParaRPr lang="en-BE" sz="3600">
            <a:solidFill>
              <a:srgbClr val="FFFFFF"/>
            </a:solidFill>
          </a:endParaRPr>
        </a:p>
      </dgm:t>
    </dgm:pt>
    <dgm:pt modelId="{DAF674C2-E1CA-4963-B07C-116F2D3A48A1}" type="sibTrans" cxnId="{F2B154BF-F1B0-45DD-8BD3-7C5F172564CA}">
      <dgm:prSet/>
      <dgm:spPr/>
      <dgm:t>
        <a:bodyPr/>
        <a:lstStyle/>
        <a:p>
          <a:endParaRPr lang="en-BE" sz="3600">
            <a:solidFill>
              <a:srgbClr val="FFFFFF"/>
            </a:solidFill>
          </a:endParaRPr>
        </a:p>
      </dgm:t>
    </dgm:pt>
    <dgm:pt modelId="{ECA33440-BF44-4119-A72C-1AA93955719E}">
      <dgm:prSet custT="1"/>
      <dgm:spPr/>
      <dgm:t>
        <a:bodyPr/>
        <a:lstStyle/>
        <a:p>
          <a:pPr marL="0" lvl="0" indent="0" algn="l" defTabSz="488950">
            <a:lnSpc>
              <a:spcPct val="90000"/>
            </a:lnSpc>
            <a:spcBef>
              <a:spcPct val="0"/>
            </a:spcBef>
            <a:spcAft>
              <a:spcPct val="35000"/>
            </a:spcAft>
            <a:buNone/>
          </a:pPr>
          <a:r>
            <a:rPr lang="en-US" sz="1100" b="1" kern="1200" dirty="0">
              <a:solidFill>
                <a:srgbClr val="7A9FB2">
                  <a:lumMod val="50000"/>
                </a:srgbClr>
              </a:solidFill>
              <a:latin typeface="Calibri" panose="020F0502020204030204"/>
              <a:ea typeface="+mn-ea"/>
              <a:cs typeface="+mn-cs"/>
            </a:rPr>
            <a:t>5. External Data Sources</a:t>
          </a:r>
        </a:p>
      </dgm:t>
    </dgm:pt>
    <dgm:pt modelId="{37AAF6AB-47F2-41EF-B771-7901D64696D7}" type="parTrans" cxnId="{A124AF40-BCA7-46C6-B537-165AC3D3337C}">
      <dgm:prSet/>
      <dgm:spPr/>
      <dgm:t>
        <a:bodyPr/>
        <a:lstStyle/>
        <a:p>
          <a:endParaRPr lang="en-BE" sz="3600">
            <a:solidFill>
              <a:srgbClr val="FFFFFF"/>
            </a:solidFill>
          </a:endParaRPr>
        </a:p>
      </dgm:t>
    </dgm:pt>
    <dgm:pt modelId="{19D2A77A-0764-4421-B7B2-7412BA0BB9F6}" type="sibTrans" cxnId="{A124AF40-BCA7-46C6-B537-165AC3D3337C}">
      <dgm:prSet/>
      <dgm:spPr/>
      <dgm:t>
        <a:bodyPr/>
        <a:lstStyle/>
        <a:p>
          <a:endParaRPr lang="en-BE" sz="3600">
            <a:solidFill>
              <a:srgbClr val="FFFFFF"/>
            </a:solidFill>
          </a:endParaRPr>
        </a:p>
      </dgm:t>
    </dgm:pt>
    <dgm:pt modelId="{1FFFF66F-72E5-4832-8E98-8C9B188F5DCF}">
      <dgm:prSet custT="1"/>
      <dgm:spPr/>
      <dgm:t>
        <a:bodyPr/>
        <a:lstStyle/>
        <a:p>
          <a:pPr marL="57150" lvl="1" indent="0" algn="l" defTabSz="444500">
            <a:lnSpc>
              <a:spcPct val="90000"/>
            </a:lnSpc>
            <a:spcBef>
              <a:spcPct val="0"/>
            </a:spcBef>
            <a:spcAft>
              <a:spcPct val="15000"/>
            </a:spcAft>
            <a:buFont typeface="Arial" panose="020B0604020202020204" pitchFamily="34" charset="0"/>
            <a:buChar char="•"/>
          </a:pPr>
          <a:r>
            <a:rPr lang="en-US" sz="1000" b="1" kern="1200" dirty="0">
              <a:solidFill>
                <a:srgbClr val="FFFFFF"/>
              </a:solidFill>
            </a:rPr>
            <a:t> Open Data Platforms</a:t>
          </a:r>
          <a:r>
            <a:rPr lang="en-US" sz="1000" kern="1200" dirty="0">
              <a:solidFill>
                <a:srgbClr val="FFFFFF"/>
              </a:solidFill>
            </a:rPr>
            <a:t>: </a:t>
          </a:r>
          <a:br>
            <a:rPr lang="en-US" sz="1000" kern="1200" dirty="0">
              <a:solidFill>
                <a:srgbClr val="FFFFFF"/>
              </a:solidFill>
            </a:rPr>
          </a:br>
          <a:r>
            <a:rPr lang="en-US" sz="800" kern="1200" dirty="0">
              <a:solidFill>
                <a:srgbClr val="FFFFFF"/>
              </a:solidFill>
              <a:latin typeface="Calibri" panose="020F0502020204030204"/>
              <a:ea typeface="+mn-ea"/>
              <a:cs typeface="+mn-cs"/>
            </a:rPr>
            <a:t>Government portals (data.gov, Eurostat, World Bank)</a:t>
          </a:r>
        </a:p>
      </dgm:t>
    </dgm:pt>
    <dgm:pt modelId="{02786A2A-82AE-4032-A0EC-28BB3AB8557D}" type="parTrans" cxnId="{88811CF7-3771-4BAC-B5EC-35061EDA741B}">
      <dgm:prSet/>
      <dgm:spPr/>
      <dgm:t>
        <a:bodyPr/>
        <a:lstStyle/>
        <a:p>
          <a:endParaRPr lang="en-BE" sz="3600">
            <a:solidFill>
              <a:srgbClr val="FFFFFF"/>
            </a:solidFill>
          </a:endParaRPr>
        </a:p>
      </dgm:t>
    </dgm:pt>
    <dgm:pt modelId="{A893E95A-5306-4991-8188-01CF414A7C3F}" type="sibTrans" cxnId="{88811CF7-3771-4BAC-B5EC-35061EDA741B}">
      <dgm:prSet/>
      <dgm:spPr/>
      <dgm:t>
        <a:bodyPr/>
        <a:lstStyle/>
        <a:p>
          <a:endParaRPr lang="en-BE" sz="3600">
            <a:solidFill>
              <a:srgbClr val="FFFFFF"/>
            </a:solidFill>
          </a:endParaRPr>
        </a:p>
      </dgm:t>
    </dgm:pt>
    <dgm:pt modelId="{354E1810-5A2C-49A7-ACE9-E83AAE7386F5}">
      <dgm:prSet custT="1"/>
      <dgm:spPr/>
      <dgm:t>
        <a:bodyPr/>
        <a:lstStyle/>
        <a:p>
          <a:pPr marL="57150" lvl="1" indent="0" algn="l" defTabSz="444500">
            <a:lnSpc>
              <a:spcPct val="90000"/>
            </a:lnSpc>
            <a:spcBef>
              <a:spcPct val="0"/>
            </a:spcBef>
            <a:spcAft>
              <a:spcPct val="15000"/>
            </a:spcAft>
            <a:buFont typeface="Arial" panose="020B0604020202020204" pitchFamily="34" charset="0"/>
            <a:buChar char="•"/>
          </a:pPr>
          <a:r>
            <a:rPr lang="en-US" sz="1000" b="1" kern="1200" dirty="0">
              <a:solidFill>
                <a:srgbClr val="FFFFFF"/>
              </a:solidFill>
            </a:rPr>
            <a:t> Market &amp; Industry Reports</a:t>
          </a:r>
          <a:r>
            <a:rPr lang="en-US" sz="1000" kern="1200" dirty="0">
              <a:solidFill>
                <a:srgbClr val="FFFFFF"/>
              </a:solidFill>
            </a:rPr>
            <a:t>: </a:t>
          </a:r>
          <a:br>
            <a:rPr lang="en-US" sz="1000" kern="1200" dirty="0">
              <a:solidFill>
                <a:srgbClr val="FFFFFF"/>
              </a:solidFill>
            </a:rPr>
          </a:br>
          <a:r>
            <a:rPr lang="en-US" sz="800" kern="1200" dirty="0">
              <a:solidFill>
                <a:srgbClr val="FFFFFF"/>
              </a:solidFill>
              <a:latin typeface="Calibri" panose="020F0502020204030204"/>
              <a:ea typeface="+mn-ea"/>
              <a:cs typeface="+mn-cs"/>
            </a:rPr>
            <a:t>Gartner, Forrester, Statista</a:t>
          </a:r>
        </a:p>
      </dgm:t>
    </dgm:pt>
    <dgm:pt modelId="{92FD31E2-9A78-4E8C-AAAF-38AF7CF2D9D9}" type="parTrans" cxnId="{304E0362-06BD-40F1-AF64-D70B068589FF}">
      <dgm:prSet/>
      <dgm:spPr/>
      <dgm:t>
        <a:bodyPr/>
        <a:lstStyle/>
        <a:p>
          <a:endParaRPr lang="en-BE" sz="3600">
            <a:solidFill>
              <a:srgbClr val="FFFFFF"/>
            </a:solidFill>
          </a:endParaRPr>
        </a:p>
      </dgm:t>
    </dgm:pt>
    <dgm:pt modelId="{CCFA94CC-09C9-4C9E-A7BA-5BCDB9235297}" type="sibTrans" cxnId="{304E0362-06BD-40F1-AF64-D70B068589FF}">
      <dgm:prSet/>
      <dgm:spPr/>
      <dgm:t>
        <a:bodyPr/>
        <a:lstStyle/>
        <a:p>
          <a:endParaRPr lang="en-BE" sz="3600">
            <a:solidFill>
              <a:srgbClr val="FFFFFF"/>
            </a:solidFill>
          </a:endParaRPr>
        </a:p>
      </dgm:t>
    </dgm:pt>
    <dgm:pt modelId="{B09B5B71-1CA0-4860-8839-E19193DEB864}">
      <dgm:prSet custT="1"/>
      <dgm:spPr/>
      <dgm:t>
        <a:bodyPr/>
        <a:lstStyle/>
        <a:p>
          <a:pPr marL="57150" lvl="1" indent="0" algn="l" defTabSz="444500">
            <a:lnSpc>
              <a:spcPct val="90000"/>
            </a:lnSpc>
            <a:spcBef>
              <a:spcPct val="0"/>
            </a:spcBef>
            <a:spcAft>
              <a:spcPct val="15000"/>
            </a:spcAft>
            <a:buFont typeface="Arial" panose="020B0604020202020204" pitchFamily="34" charset="0"/>
            <a:buChar char="•"/>
          </a:pPr>
          <a:r>
            <a:rPr lang="en-US" sz="1000" b="1" kern="1200" dirty="0">
              <a:solidFill>
                <a:srgbClr val="FFFFFF"/>
              </a:solidFill>
            </a:rPr>
            <a:t> Web Scraping &amp; APIs</a:t>
          </a:r>
          <a:r>
            <a:rPr lang="en-US" sz="1000" kern="1200" dirty="0">
              <a:solidFill>
                <a:srgbClr val="FFFFFF"/>
              </a:solidFill>
            </a:rPr>
            <a:t>: </a:t>
          </a:r>
          <a:br>
            <a:rPr lang="en-US" sz="1000" kern="1200" dirty="0">
              <a:solidFill>
                <a:srgbClr val="FFFFFF"/>
              </a:solidFill>
            </a:rPr>
          </a:br>
          <a:r>
            <a:rPr lang="en-US" sz="800" kern="1200" dirty="0">
              <a:solidFill>
                <a:srgbClr val="FFFFFF"/>
              </a:solidFill>
              <a:latin typeface="Calibri" panose="020F0502020204030204"/>
              <a:ea typeface="+mn-ea"/>
              <a:cs typeface="+mn-cs"/>
            </a:rPr>
            <a:t>Financial data from Bloomberg, weather APIs, stock market feeds, Airports, Hotels…</a:t>
          </a:r>
        </a:p>
      </dgm:t>
    </dgm:pt>
    <dgm:pt modelId="{79283DE1-B779-49B2-B7A9-126AB21EE147}" type="parTrans" cxnId="{6EDA2F5A-96FB-49BE-B989-DDABBAC79E4C}">
      <dgm:prSet/>
      <dgm:spPr/>
      <dgm:t>
        <a:bodyPr/>
        <a:lstStyle/>
        <a:p>
          <a:endParaRPr lang="en-BE" sz="3600">
            <a:solidFill>
              <a:srgbClr val="FFFFFF"/>
            </a:solidFill>
          </a:endParaRPr>
        </a:p>
      </dgm:t>
    </dgm:pt>
    <dgm:pt modelId="{6A75C923-CD0F-49CE-AA0D-025A44E6C441}" type="sibTrans" cxnId="{6EDA2F5A-96FB-49BE-B989-DDABBAC79E4C}">
      <dgm:prSet/>
      <dgm:spPr/>
      <dgm:t>
        <a:bodyPr/>
        <a:lstStyle/>
        <a:p>
          <a:endParaRPr lang="en-BE" sz="3600">
            <a:solidFill>
              <a:srgbClr val="FFFFFF"/>
            </a:solidFill>
          </a:endParaRPr>
        </a:p>
      </dgm:t>
    </dgm:pt>
    <dgm:pt modelId="{56A98C4C-1B6D-49EB-A4B2-B78929960AE1}">
      <dgm:prSet custT="1"/>
      <dgm:spPr/>
      <dgm:t>
        <a:bodyPr/>
        <a:lstStyle/>
        <a:p>
          <a:r>
            <a:rPr lang="en-US" sz="1100" b="1" kern="1200" dirty="0">
              <a:solidFill>
                <a:srgbClr val="7A9FB2">
                  <a:lumMod val="50000"/>
                </a:srgbClr>
              </a:solidFill>
              <a:latin typeface="Calibri" panose="020F0502020204030204"/>
              <a:ea typeface="+mn-ea"/>
              <a:cs typeface="+mn-cs"/>
            </a:rPr>
            <a:t>6. Streaming &amp; Real-Time Data </a:t>
          </a:r>
          <a:r>
            <a:rPr lang="en-US" sz="1100" b="1" kern="1200" dirty="0">
              <a:solidFill>
                <a:srgbClr val="FFFFFF"/>
              </a:solidFill>
            </a:rPr>
            <a:t>Sources</a:t>
          </a:r>
        </a:p>
      </dgm:t>
    </dgm:pt>
    <dgm:pt modelId="{4BA0AE91-B84C-469D-AA0E-114E898D1961}" type="parTrans" cxnId="{E582024E-A52F-4A51-B189-C8BB56812445}">
      <dgm:prSet/>
      <dgm:spPr/>
      <dgm:t>
        <a:bodyPr/>
        <a:lstStyle/>
        <a:p>
          <a:endParaRPr lang="en-BE" sz="3600">
            <a:solidFill>
              <a:srgbClr val="FFFFFF"/>
            </a:solidFill>
          </a:endParaRPr>
        </a:p>
      </dgm:t>
    </dgm:pt>
    <dgm:pt modelId="{ED83BE74-7E13-4DD5-BA72-58EA5C55CFB1}" type="sibTrans" cxnId="{E582024E-A52F-4A51-B189-C8BB56812445}">
      <dgm:prSet/>
      <dgm:spPr/>
      <dgm:t>
        <a:bodyPr/>
        <a:lstStyle/>
        <a:p>
          <a:endParaRPr lang="en-BE" sz="3600">
            <a:solidFill>
              <a:srgbClr val="FFFFFF"/>
            </a:solidFill>
          </a:endParaRPr>
        </a:p>
      </dgm:t>
    </dgm:pt>
    <dgm:pt modelId="{9A77E35F-9094-4BA0-92BB-74872600FA11}">
      <dgm:prSet custT="1"/>
      <dgm:spPr/>
      <dgm:t>
        <a:bodyPr/>
        <a:lstStyle/>
        <a:p>
          <a:pPr marL="57150" lvl="1" indent="0" algn="l" defTabSz="444500">
            <a:lnSpc>
              <a:spcPct val="90000"/>
            </a:lnSpc>
            <a:spcBef>
              <a:spcPct val="0"/>
            </a:spcBef>
            <a:spcAft>
              <a:spcPct val="15000"/>
            </a:spcAft>
            <a:buFont typeface="Arial" panose="020B0604020202020204" pitchFamily="34" charset="0"/>
            <a:buChar char="•"/>
          </a:pPr>
          <a:r>
            <a:rPr lang="en-US" sz="1000" b="1" kern="1200" dirty="0">
              <a:solidFill>
                <a:srgbClr val="FFFFFF"/>
              </a:solidFill>
            </a:rPr>
            <a:t> Cloud Storage</a:t>
          </a:r>
          <a:r>
            <a:rPr lang="en-US" sz="1000" kern="1200" dirty="0">
              <a:solidFill>
                <a:srgbClr val="FFFFFF"/>
              </a:solidFill>
            </a:rPr>
            <a:t>: </a:t>
          </a:r>
          <a:br>
            <a:rPr lang="en-US" sz="1000" kern="1200" dirty="0">
              <a:solidFill>
                <a:srgbClr val="FFFFFF"/>
              </a:solidFill>
            </a:rPr>
          </a:br>
          <a:r>
            <a:rPr lang="en-US" sz="800" kern="1200" dirty="0">
              <a:solidFill>
                <a:srgbClr val="FFFFFF"/>
              </a:solidFill>
              <a:latin typeface="Calibri" panose="020F0502020204030204"/>
              <a:ea typeface="+mn-ea"/>
              <a:cs typeface="+mn-cs"/>
            </a:rPr>
            <a:t>Google Drive, OneDrive, Dropbox</a:t>
          </a:r>
        </a:p>
      </dgm:t>
    </dgm:pt>
    <dgm:pt modelId="{D2DC9BA1-3458-4DA1-8534-1C8E7178F133}" type="parTrans" cxnId="{43110A65-B8FF-42E3-A3B3-4A4624B95F77}">
      <dgm:prSet/>
      <dgm:spPr/>
      <dgm:t>
        <a:bodyPr/>
        <a:lstStyle/>
        <a:p>
          <a:endParaRPr lang="en-BE" sz="3600">
            <a:solidFill>
              <a:srgbClr val="FFFFFF"/>
            </a:solidFill>
          </a:endParaRPr>
        </a:p>
      </dgm:t>
    </dgm:pt>
    <dgm:pt modelId="{97EEA2D7-6912-4227-8E49-6809A50919C8}" type="sibTrans" cxnId="{43110A65-B8FF-42E3-A3B3-4A4624B95F77}">
      <dgm:prSet/>
      <dgm:spPr/>
      <dgm:t>
        <a:bodyPr/>
        <a:lstStyle/>
        <a:p>
          <a:endParaRPr lang="en-BE" sz="3600">
            <a:solidFill>
              <a:srgbClr val="FFFFFF"/>
            </a:solidFill>
          </a:endParaRPr>
        </a:p>
      </dgm:t>
    </dgm:pt>
    <dgm:pt modelId="{37731788-EFFF-4CA5-84CF-3C357ED0A449}">
      <dgm:prSet custT="1"/>
      <dgm:spPr/>
      <dgm:t>
        <a:bodyPr/>
        <a:lstStyle/>
        <a:p>
          <a:pPr marL="57150" lvl="1" indent="0" algn="l" defTabSz="444500">
            <a:lnSpc>
              <a:spcPct val="90000"/>
            </a:lnSpc>
            <a:spcBef>
              <a:spcPct val="0"/>
            </a:spcBef>
            <a:spcAft>
              <a:spcPct val="15000"/>
            </a:spcAft>
            <a:buFont typeface="Arial" panose="020B0604020202020204" pitchFamily="34" charset="0"/>
            <a:buChar char="•"/>
          </a:pPr>
          <a:r>
            <a:rPr lang="en-US" sz="1000" b="1" kern="1200" dirty="0">
              <a:solidFill>
                <a:srgbClr val="FFFFFF"/>
              </a:solidFill>
            </a:rPr>
            <a:t> Collaboration Tools</a:t>
          </a:r>
          <a:r>
            <a:rPr lang="en-US" sz="1000" kern="1200" dirty="0">
              <a:solidFill>
                <a:srgbClr val="FFFFFF"/>
              </a:solidFill>
            </a:rPr>
            <a:t>: </a:t>
          </a:r>
          <a:br>
            <a:rPr lang="en-US" sz="1000" kern="1200" dirty="0">
              <a:solidFill>
                <a:srgbClr val="FFFFFF"/>
              </a:solidFill>
            </a:rPr>
          </a:br>
          <a:r>
            <a:rPr lang="en-US" sz="800" kern="1200" dirty="0">
              <a:solidFill>
                <a:srgbClr val="FFFFFF"/>
              </a:solidFill>
              <a:latin typeface="Calibri" panose="020F0502020204030204"/>
              <a:ea typeface="+mn-ea"/>
              <a:cs typeface="+mn-cs"/>
            </a:rPr>
            <a:t>Slack, Microsoft Teams, Notion, Jira</a:t>
          </a:r>
        </a:p>
      </dgm:t>
    </dgm:pt>
    <dgm:pt modelId="{328EF35B-7CA4-4D2A-97A3-5D7735B30B8B}" type="parTrans" cxnId="{3BA8D843-C19C-42D7-B5C7-495D34FBD3D4}">
      <dgm:prSet/>
      <dgm:spPr/>
      <dgm:t>
        <a:bodyPr/>
        <a:lstStyle/>
        <a:p>
          <a:endParaRPr lang="en-BE" sz="3600">
            <a:solidFill>
              <a:srgbClr val="FFFFFF"/>
            </a:solidFill>
          </a:endParaRPr>
        </a:p>
      </dgm:t>
    </dgm:pt>
    <dgm:pt modelId="{F6C63786-5D2F-40A8-B905-1F10EBA1E050}" type="sibTrans" cxnId="{3BA8D843-C19C-42D7-B5C7-495D34FBD3D4}">
      <dgm:prSet/>
      <dgm:spPr/>
      <dgm:t>
        <a:bodyPr/>
        <a:lstStyle/>
        <a:p>
          <a:endParaRPr lang="en-BE" sz="3600">
            <a:solidFill>
              <a:srgbClr val="FFFFFF"/>
            </a:solidFill>
          </a:endParaRPr>
        </a:p>
      </dgm:t>
    </dgm:pt>
    <dgm:pt modelId="{D1B1719E-A184-4BE1-A3A1-DA626A38C1D4}">
      <dgm:prSet custT="1"/>
      <dgm:spPr/>
      <dgm:t>
        <a:bodyPr/>
        <a:lstStyle/>
        <a:p>
          <a:pPr marL="57150" lvl="1" indent="0" algn="l" defTabSz="444500">
            <a:lnSpc>
              <a:spcPct val="90000"/>
            </a:lnSpc>
            <a:spcBef>
              <a:spcPct val="0"/>
            </a:spcBef>
            <a:spcAft>
              <a:spcPct val="15000"/>
            </a:spcAft>
            <a:buFont typeface="Arial" panose="020B0604020202020204" pitchFamily="34" charset="0"/>
            <a:buChar char="•"/>
          </a:pPr>
          <a:r>
            <a:rPr lang="en-US" sz="1000" b="1" kern="1200" dirty="0">
              <a:solidFill>
                <a:srgbClr val="FFFFFF"/>
              </a:solidFill>
            </a:rPr>
            <a:t> SaaS Analytics Tools</a:t>
          </a:r>
          <a:r>
            <a:rPr lang="en-US" sz="1000" kern="1200" dirty="0">
              <a:solidFill>
                <a:srgbClr val="FFFFFF"/>
              </a:solidFill>
            </a:rPr>
            <a:t>: </a:t>
          </a:r>
          <a:br>
            <a:rPr lang="en-US" sz="1000" kern="1200" dirty="0">
              <a:solidFill>
                <a:srgbClr val="FFFFFF"/>
              </a:solidFill>
            </a:rPr>
          </a:br>
          <a:r>
            <a:rPr lang="en-US" sz="800" kern="1200" dirty="0">
              <a:solidFill>
                <a:srgbClr val="FFFFFF"/>
              </a:solidFill>
              <a:latin typeface="Calibri" panose="020F0502020204030204"/>
              <a:ea typeface="+mn-ea"/>
              <a:cs typeface="+mn-cs"/>
            </a:rPr>
            <a:t>Google Analytics, </a:t>
          </a:r>
          <a:r>
            <a:rPr lang="en-US" sz="800" kern="1200" dirty="0" err="1">
              <a:solidFill>
                <a:srgbClr val="FFFFFF"/>
              </a:solidFill>
              <a:latin typeface="Calibri" panose="020F0502020204030204"/>
              <a:ea typeface="+mn-ea"/>
              <a:cs typeface="+mn-cs"/>
            </a:rPr>
            <a:t>Mixpanel</a:t>
          </a:r>
          <a:r>
            <a:rPr lang="en-US" sz="800" kern="1200" dirty="0">
              <a:solidFill>
                <a:srgbClr val="FFFFFF"/>
              </a:solidFill>
              <a:latin typeface="Calibri" panose="020F0502020204030204"/>
              <a:ea typeface="+mn-ea"/>
              <a:cs typeface="+mn-cs"/>
            </a:rPr>
            <a:t>, Adobe Analytics</a:t>
          </a:r>
        </a:p>
      </dgm:t>
    </dgm:pt>
    <dgm:pt modelId="{B000B9EB-5512-4041-98C1-1A7B58B5AB42}" type="parTrans" cxnId="{F42C9706-5467-4A77-B9B6-9A6065BA36A5}">
      <dgm:prSet/>
      <dgm:spPr/>
      <dgm:t>
        <a:bodyPr/>
        <a:lstStyle/>
        <a:p>
          <a:endParaRPr lang="en-BE" sz="3600">
            <a:solidFill>
              <a:srgbClr val="FFFFFF"/>
            </a:solidFill>
          </a:endParaRPr>
        </a:p>
      </dgm:t>
    </dgm:pt>
    <dgm:pt modelId="{23D51A8C-6097-4C91-AFFC-BE3B009784BF}" type="sibTrans" cxnId="{F42C9706-5467-4A77-B9B6-9A6065BA36A5}">
      <dgm:prSet/>
      <dgm:spPr/>
      <dgm:t>
        <a:bodyPr/>
        <a:lstStyle/>
        <a:p>
          <a:endParaRPr lang="en-BE" sz="3600">
            <a:solidFill>
              <a:srgbClr val="FFFFFF"/>
            </a:solidFill>
          </a:endParaRPr>
        </a:p>
      </dgm:t>
    </dgm:pt>
    <dgm:pt modelId="{AF7E1DE9-FFB8-436B-BB3C-235FECE79E45}">
      <dgm:prSet custT="1"/>
      <dgm:spPr/>
      <dgm:t>
        <a:bodyPr/>
        <a:lstStyle/>
        <a:p>
          <a:pPr marL="0" lvl="0" indent="0" algn="l" defTabSz="488950">
            <a:lnSpc>
              <a:spcPct val="90000"/>
            </a:lnSpc>
            <a:spcBef>
              <a:spcPct val="0"/>
            </a:spcBef>
            <a:spcAft>
              <a:spcPct val="35000"/>
            </a:spcAft>
            <a:buNone/>
          </a:pPr>
          <a:r>
            <a:rPr lang="en-US" sz="1100" b="1" kern="1200" dirty="0">
              <a:solidFill>
                <a:srgbClr val="7A9FB2">
                  <a:lumMod val="50000"/>
                </a:srgbClr>
              </a:solidFill>
              <a:latin typeface="Calibri" panose="020F0502020204030204"/>
              <a:ea typeface="+mn-ea"/>
              <a:cs typeface="+mn-cs"/>
            </a:rPr>
            <a:t>8. Legacy &amp; On-Premise Data Sources</a:t>
          </a:r>
        </a:p>
      </dgm:t>
    </dgm:pt>
    <dgm:pt modelId="{E0C1B327-E593-48D9-8572-CEB3A442D6F4}" type="parTrans" cxnId="{7F1E8938-4047-4C56-86F8-E508A3536261}">
      <dgm:prSet/>
      <dgm:spPr/>
      <dgm:t>
        <a:bodyPr/>
        <a:lstStyle/>
        <a:p>
          <a:endParaRPr lang="en-BE" sz="3600">
            <a:solidFill>
              <a:srgbClr val="FFFFFF"/>
            </a:solidFill>
          </a:endParaRPr>
        </a:p>
      </dgm:t>
    </dgm:pt>
    <dgm:pt modelId="{42814D3F-E9CD-4C4E-9BE0-31E1F3D1D6EF}" type="sibTrans" cxnId="{7F1E8938-4047-4C56-86F8-E508A3536261}">
      <dgm:prSet/>
      <dgm:spPr/>
      <dgm:t>
        <a:bodyPr/>
        <a:lstStyle/>
        <a:p>
          <a:endParaRPr lang="en-BE" sz="3600">
            <a:solidFill>
              <a:srgbClr val="FFFFFF"/>
            </a:solidFill>
          </a:endParaRPr>
        </a:p>
      </dgm:t>
    </dgm:pt>
    <dgm:pt modelId="{D0DED2D9-C598-434A-8319-00302B6746EF}">
      <dgm:prSet custT="1"/>
      <dgm:spPr/>
      <dgm:t>
        <a:bodyPr/>
        <a:lstStyle/>
        <a:p>
          <a:pPr marL="57150" lvl="1" indent="0" algn="l" defTabSz="444500">
            <a:lnSpc>
              <a:spcPct val="90000"/>
            </a:lnSpc>
            <a:spcBef>
              <a:spcPct val="0"/>
            </a:spcBef>
            <a:spcAft>
              <a:spcPct val="15000"/>
            </a:spcAft>
            <a:buFont typeface="Arial" panose="020B0604020202020204" pitchFamily="34" charset="0"/>
            <a:buChar char="•"/>
          </a:pPr>
          <a:r>
            <a:rPr lang="en-US" sz="1000" b="1" kern="1200" dirty="0">
              <a:solidFill>
                <a:srgbClr val="FFFFFF"/>
              </a:solidFill>
            </a:rPr>
            <a:t> Legacy Systems</a:t>
          </a:r>
          <a:r>
            <a:rPr lang="en-US" sz="1000" kern="1200" dirty="0">
              <a:solidFill>
                <a:srgbClr val="FFFFFF"/>
              </a:solidFill>
            </a:rPr>
            <a:t>: </a:t>
          </a:r>
          <a:br>
            <a:rPr lang="en-US" sz="1000" kern="1200" dirty="0">
              <a:solidFill>
                <a:srgbClr val="FFFFFF"/>
              </a:solidFill>
            </a:rPr>
          </a:br>
          <a:r>
            <a:rPr lang="en-US" sz="800" kern="1200" dirty="0">
              <a:solidFill>
                <a:srgbClr val="FFFFFF"/>
              </a:solidFill>
              <a:latin typeface="Calibri" panose="020F0502020204030204"/>
              <a:ea typeface="+mn-ea"/>
              <a:cs typeface="+mn-cs"/>
            </a:rPr>
            <a:t>Mainframes, AS/400</a:t>
          </a:r>
        </a:p>
      </dgm:t>
    </dgm:pt>
    <dgm:pt modelId="{4640FB36-EDCA-48D3-A4B5-1DC32390A63C}" type="parTrans" cxnId="{9BD2FBB4-7E4F-4C0C-95C5-2AC0CB405A46}">
      <dgm:prSet/>
      <dgm:spPr/>
      <dgm:t>
        <a:bodyPr/>
        <a:lstStyle/>
        <a:p>
          <a:endParaRPr lang="en-BE" sz="3600">
            <a:solidFill>
              <a:srgbClr val="FFFFFF"/>
            </a:solidFill>
          </a:endParaRPr>
        </a:p>
      </dgm:t>
    </dgm:pt>
    <dgm:pt modelId="{737F10F8-1C50-4A65-825C-396ECC8DBBEE}" type="sibTrans" cxnId="{9BD2FBB4-7E4F-4C0C-95C5-2AC0CB405A46}">
      <dgm:prSet/>
      <dgm:spPr/>
      <dgm:t>
        <a:bodyPr/>
        <a:lstStyle/>
        <a:p>
          <a:endParaRPr lang="en-BE" sz="3600">
            <a:solidFill>
              <a:srgbClr val="FFFFFF"/>
            </a:solidFill>
          </a:endParaRPr>
        </a:p>
      </dgm:t>
    </dgm:pt>
    <dgm:pt modelId="{31F5AE28-665F-4E6B-8ADA-F09CC4218955}">
      <dgm:prSet custT="1"/>
      <dgm:spPr/>
      <dgm:t>
        <a:bodyPr/>
        <a:lstStyle/>
        <a:p>
          <a:pPr marL="57150" lvl="1" indent="0" algn="l" defTabSz="444500">
            <a:lnSpc>
              <a:spcPct val="90000"/>
            </a:lnSpc>
            <a:spcBef>
              <a:spcPct val="0"/>
            </a:spcBef>
            <a:spcAft>
              <a:spcPct val="15000"/>
            </a:spcAft>
            <a:buFont typeface="Arial" panose="020B0604020202020204" pitchFamily="34" charset="0"/>
            <a:buChar char="•"/>
          </a:pPr>
          <a:r>
            <a:rPr lang="en-US" sz="1000" b="1" kern="1200" dirty="0">
              <a:solidFill>
                <a:srgbClr val="FFFFFF"/>
              </a:solidFill>
            </a:rPr>
            <a:t> On-Premise Data Lakes</a:t>
          </a:r>
          <a:r>
            <a:rPr lang="en-US" sz="1000" kern="1200" dirty="0">
              <a:solidFill>
                <a:srgbClr val="FFFFFF"/>
              </a:solidFill>
            </a:rPr>
            <a:t>: </a:t>
          </a:r>
          <a:br>
            <a:rPr lang="en-US" sz="1000" kern="1200" dirty="0">
              <a:solidFill>
                <a:srgbClr val="FFFFFF"/>
              </a:solidFill>
            </a:rPr>
          </a:br>
          <a:r>
            <a:rPr lang="en-US" sz="800" kern="1200" dirty="0">
              <a:solidFill>
                <a:srgbClr val="FFFFFF"/>
              </a:solidFill>
              <a:latin typeface="Calibri" panose="020F0502020204030204"/>
              <a:ea typeface="+mn-ea"/>
              <a:cs typeface="+mn-cs"/>
            </a:rPr>
            <a:t>Hadoop clusters, private cloud storage</a:t>
          </a:r>
        </a:p>
      </dgm:t>
    </dgm:pt>
    <dgm:pt modelId="{D0DCCE3F-0D48-45AC-A46B-DA3EBC95EEE4}" type="parTrans" cxnId="{D977F002-EA6E-4A52-817C-397D0FD1169B}">
      <dgm:prSet/>
      <dgm:spPr/>
      <dgm:t>
        <a:bodyPr/>
        <a:lstStyle/>
        <a:p>
          <a:endParaRPr lang="en-BE" sz="3600">
            <a:solidFill>
              <a:srgbClr val="FFFFFF"/>
            </a:solidFill>
          </a:endParaRPr>
        </a:p>
      </dgm:t>
    </dgm:pt>
    <dgm:pt modelId="{41683AFF-93DD-4CD4-BAC9-9F48A5D588DC}" type="sibTrans" cxnId="{D977F002-EA6E-4A52-817C-397D0FD1169B}">
      <dgm:prSet/>
      <dgm:spPr/>
      <dgm:t>
        <a:bodyPr/>
        <a:lstStyle/>
        <a:p>
          <a:endParaRPr lang="en-BE" sz="3600">
            <a:solidFill>
              <a:srgbClr val="FFFFFF"/>
            </a:solidFill>
          </a:endParaRPr>
        </a:p>
      </dgm:t>
    </dgm:pt>
    <dgm:pt modelId="{51124A25-D52C-48C0-9B78-D64AD8CAF3D5}">
      <dgm:prSet custT="1"/>
      <dgm:spPr/>
      <dgm:t>
        <a:bodyPr/>
        <a:lstStyle/>
        <a:p>
          <a:pPr marL="57150" lvl="1" indent="0" algn="l" defTabSz="444500">
            <a:lnSpc>
              <a:spcPct val="90000"/>
            </a:lnSpc>
            <a:spcBef>
              <a:spcPct val="0"/>
            </a:spcBef>
            <a:spcAft>
              <a:spcPct val="15000"/>
            </a:spcAft>
            <a:buFont typeface="Arial" panose="020B0604020202020204" pitchFamily="34" charset="0"/>
            <a:buChar char="•"/>
          </a:pPr>
          <a:r>
            <a:rPr lang="en-US" sz="1000" b="1" kern="1200" dirty="0">
              <a:solidFill>
                <a:srgbClr val="FFFFFF"/>
              </a:solidFill>
            </a:rPr>
            <a:t> Private APIs &amp; Internal Data Feeds</a:t>
          </a:r>
          <a:r>
            <a:rPr lang="en-US" sz="1000" kern="1200" dirty="0">
              <a:solidFill>
                <a:srgbClr val="FFFFFF"/>
              </a:solidFill>
            </a:rPr>
            <a:t>: </a:t>
          </a:r>
          <a:br>
            <a:rPr lang="en-US" sz="1000" kern="1200" dirty="0">
              <a:solidFill>
                <a:srgbClr val="FFFFFF"/>
              </a:solidFill>
            </a:rPr>
          </a:br>
          <a:r>
            <a:rPr lang="en-US" sz="800" kern="1200" dirty="0">
              <a:solidFill>
                <a:srgbClr val="FFFFFF"/>
              </a:solidFill>
              <a:latin typeface="Calibri" panose="020F0502020204030204"/>
              <a:ea typeface="+mn-ea"/>
              <a:cs typeface="+mn-cs"/>
            </a:rPr>
            <a:t>Custom-built company APIs</a:t>
          </a:r>
        </a:p>
      </dgm:t>
    </dgm:pt>
    <dgm:pt modelId="{B902D5E4-7C2C-4D9F-AA59-7CF392070030}" type="parTrans" cxnId="{AEAA2AEB-4AD3-4E03-A889-4DB0B0B71560}">
      <dgm:prSet/>
      <dgm:spPr/>
      <dgm:t>
        <a:bodyPr/>
        <a:lstStyle/>
        <a:p>
          <a:endParaRPr lang="en-BE" sz="3600">
            <a:solidFill>
              <a:srgbClr val="FFFFFF"/>
            </a:solidFill>
          </a:endParaRPr>
        </a:p>
      </dgm:t>
    </dgm:pt>
    <dgm:pt modelId="{05ADC3F7-6BF6-4612-A68E-CD5431D77FD7}" type="sibTrans" cxnId="{AEAA2AEB-4AD3-4E03-A889-4DB0B0B71560}">
      <dgm:prSet/>
      <dgm:spPr/>
      <dgm:t>
        <a:bodyPr/>
        <a:lstStyle/>
        <a:p>
          <a:endParaRPr lang="en-BE" sz="3600">
            <a:solidFill>
              <a:srgbClr val="FFFFFF"/>
            </a:solidFill>
          </a:endParaRPr>
        </a:p>
      </dgm:t>
    </dgm:pt>
    <dgm:pt modelId="{D4639324-AE23-4574-9E2F-95F48553B81C}">
      <dgm:prSet custT="1"/>
      <dgm:spPr/>
      <dgm:t>
        <a:bodyPr/>
        <a:lstStyle/>
        <a:p>
          <a:r>
            <a:rPr lang="en-US" sz="1000" b="1" kern="1200" dirty="0">
              <a:solidFill>
                <a:srgbClr val="FFFFFF"/>
              </a:solidFill>
            </a:rPr>
            <a:t> Message Queues &amp; Event Streaming</a:t>
          </a:r>
          <a:r>
            <a:rPr lang="en-US" sz="1000" kern="1200" dirty="0">
              <a:solidFill>
                <a:srgbClr val="FFFFFF"/>
              </a:solidFill>
            </a:rPr>
            <a:t>: </a:t>
          </a:r>
          <a:r>
            <a:rPr lang="en-US" sz="800" kern="1200" dirty="0">
              <a:solidFill>
                <a:srgbClr val="FFFFFF"/>
              </a:solidFill>
              <a:latin typeface="Calibri" panose="020F0502020204030204"/>
              <a:ea typeface="+mn-ea"/>
              <a:cs typeface="+mn-cs"/>
            </a:rPr>
            <a:t>Apache Kafka, AWS Kinesis, Google Pub/Sub</a:t>
          </a:r>
        </a:p>
      </dgm:t>
    </dgm:pt>
    <dgm:pt modelId="{F362CAFB-4838-4C9C-99BC-BA9B89C0C36C}" type="parTrans" cxnId="{6093110D-E54E-4CE8-84C3-409381DE8D43}">
      <dgm:prSet/>
      <dgm:spPr/>
      <dgm:t>
        <a:bodyPr/>
        <a:lstStyle/>
        <a:p>
          <a:endParaRPr lang="en-BE" sz="2400"/>
        </a:p>
      </dgm:t>
    </dgm:pt>
    <dgm:pt modelId="{BA343A1F-EE52-4FE4-A5FF-5479AF3FFAA2}" type="sibTrans" cxnId="{6093110D-E54E-4CE8-84C3-409381DE8D43}">
      <dgm:prSet/>
      <dgm:spPr/>
      <dgm:t>
        <a:bodyPr/>
        <a:lstStyle/>
        <a:p>
          <a:endParaRPr lang="en-BE" sz="2400"/>
        </a:p>
      </dgm:t>
    </dgm:pt>
    <dgm:pt modelId="{A9B2209F-F048-442D-82C6-4C0C5D7338BC}">
      <dgm:prSet custT="1"/>
      <dgm:spPr/>
      <dgm:t>
        <a:bodyPr/>
        <a:lstStyle/>
        <a:p>
          <a:r>
            <a:rPr lang="en-US" sz="1000" b="1" kern="1200" dirty="0">
              <a:solidFill>
                <a:srgbClr val="FFFFFF"/>
              </a:solidFill>
            </a:rPr>
            <a:t> Real-Time Monitoring Tools</a:t>
          </a:r>
          <a:r>
            <a:rPr lang="en-US" sz="1000" kern="1200" dirty="0">
              <a:solidFill>
                <a:srgbClr val="FFFFFF"/>
              </a:solidFill>
            </a:rPr>
            <a:t>: </a:t>
          </a:r>
          <a:br>
            <a:rPr lang="en-US" sz="1000" kern="1200" dirty="0">
              <a:solidFill>
                <a:srgbClr val="FFFFFF"/>
              </a:solidFill>
            </a:rPr>
          </a:br>
          <a:r>
            <a:rPr lang="en-US" sz="800" kern="1200" dirty="0">
              <a:solidFill>
                <a:srgbClr val="FFFFFF"/>
              </a:solidFill>
              <a:latin typeface="Calibri" panose="020F0502020204030204"/>
              <a:ea typeface="+mn-ea"/>
              <a:cs typeface="+mn-cs"/>
            </a:rPr>
            <a:t>Prometheus, Grafana</a:t>
          </a:r>
        </a:p>
      </dgm:t>
    </dgm:pt>
    <dgm:pt modelId="{FC158032-7AEB-4922-9F21-F36A9B88B1C8}" type="parTrans" cxnId="{F53AAF7F-261A-4F8F-A8AD-2FA7D2CE72C1}">
      <dgm:prSet/>
      <dgm:spPr/>
      <dgm:t>
        <a:bodyPr/>
        <a:lstStyle/>
        <a:p>
          <a:endParaRPr lang="en-BE" sz="2400"/>
        </a:p>
      </dgm:t>
    </dgm:pt>
    <dgm:pt modelId="{60221B83-03DD-4564-AA15-D67E805341D7}" type="sibTrans" cxnId="{F53AAF7F-261A-4F8F-A8AD-2FA7D2CE72C1}">
      <dgm:prSet/>
      <dgm:spPr/>
      <dgm:t>
        <a:bodyPr/>
        <a:lstStyle/>
        <a:p>
          <a:endParaRPr lang="en-BE" sz="2400"/>
        </a:p>
      </dgm:t>
    </dgm:pt>
    <dgm:pt modelId="{F76F0FEF-CA2B-42BE-944F-DEA9FA809834}">
      <dgm:prSet custT="1"/>
      <dgm:spPr/>
      <dgm:t>
        <a:bodyPr/>
        <a:lstStyle/>
        <a:p>
          <a:r>
            <a:rPr lang="en-US" sz="1000" b="1" kern="1200" dirty="0">
              <a:solidFill>
                <a:srgbClr val="FFFFFF"/>
              </a:solidFill>
            </a:rPr>
            <a:t> CDNs &amp; Edge Computing Data</a:t>
          </a:r>
          <a:r>
            <a:rPr lang="en-US" sz="1000" kern="1200" dirty="0">
              <a:solidFill>
                <a:srgbClr val="FFFFFF"/>
              </a:solidFill>
            </a:rPr>
            <a:t>: </a:t>
          </a:r>
          <a:br>
            <a:rPr lang="en-US" sz="1000" kern="1200" dirty="0">
              <a:solidFill>
                <a:srgbClr val="FFFFFF"/>
              </a:solidFill>
            </a:rPr>
          </a:br>
          <a:r>
            <a:rPr lang="en-US" sz="800" kern="1200" dirty="0">
              <a:solidFill>
                <a:srgbClr val="FFFFFF"/>
              </a:solidFill>
              <a:latin typeface="Calibri" panose="020F0502020204030204"/>
              <a:ea typeface="+mn-ea"/>
              <a:cs typeface="+mn-cs"/>
            </a:rPr>
            <a:t>Cloudflare logs, AWS Lambda Edge</a:t>
          </a:r>
        </a:p>
      </dgm:t>
    </dgm:pt>
    <dgm:pt modelId="{6989AD43-CC93-4FBC-8FCA-1FBFAFA076CC}" type="parTrans" cxnId="{03954470-B433-4F51-B40A-0C7B1E9877F2}">
      <dgm:prSet/>
      <dgm:spPr/>
      <dgm:t>
        <a:bodyPr/>
        <a:lstStyle/>
        <a:p>
          <a:endParaRPr lang="en-BE" sz="2400"/>
        </a:p>
      </dgm:t>
    </dgm:pt>
    <dgm:pt modelId="{F60DFB39-5340-44DF-A29E-3A15E67CFE72}" type="sibTrans" cxnId="{03954470-B433-4F51-B40A-0C7B1E9877F2}">
      <dgm:prSet/>
      <dgm:spPr/>
      <dgm:t>
        <a:bodyPr/>
        <a:lstStyle/>
        <a:p>
          <a:endParaRPr lang="en-BE" sz="2400"/>
        </a:p>
      </dgm:t>
    </dgm:pt>
    <dgm:pt modelId="{1E0BE731-C345-4D8F-A228-9983727A6366}">
      <dgm:prSet custT="1"/>
      <dgm:spPr/>
      <dgm:t>
        <a:bodyPr/>
        <a:lstStyle/>
        <a:p>
          <a:pPr marL="0" lvl="0" indent="0" algn="l" defTabSz="488950">
            <a:lnSpc>
              <a:spcPct val="90000"/>
            </a:lnSpc>
            <a:spcBef>
              <a:spcPct val="0"/>
            </a:spcBef>
            <a:spcAft>
              <a:spcPct val="35000"/>
            </a:spcAft>
            <a:buNone/>
          </a:pPr>
          <a:r>
            <a:rPr lang="en-US" sz="1100" b="1" kern="1200" dirty="0">
              <a:solidFill>
                <a:srgbClr val="7A9FB2">
                  <a:lumMod val="50000"/>
                </a:srgbClr>
              </a:solidFill>
              <a:latin typeface="Calibri" panose="020F0502020204030204"/>
              <a:ea typeface="+mn-ea"/>
              <a:cs typeface="+mn-cs"/>
            </a:rPr>
            <a:t>7. Cloud-Based &amp; SaaS Data Sources</a:t>
          </a:r>
        </a:p>
      </dgm:t>
    </dgm:pt>
    <dgm:pt modelId="{04A37F79-3AAA-47D2-A1D0-C1308CD9318D}" type="parTrans" cxnId="{0CD276BA-B62E-460A-B92B-EDA5A488AB96}">
      <dgm:prSet/>
      <dgm:spPr/>
      <dgm:t>
        <a:bodyPr/>
        <a:lstStyle/>
        <a:p>
          <a:endParaRPr lang="en-BE" sz="2400"/>
        </a:p>
      </dgm:t>
    </dgm:pt>
    <dgm:pt modelId="{0B69B457-94A4-4C4F-BD77-4A26B5587323}" type="sibTrans" cxnId="{0CD276BA-B62E-460A-B92B-EDA5A488AB96}">
      <dgm:prSet/>
      <dgm:spPr/>
      <dgm:t>
        <a:bodyPr/>
        <a:lstStyle/>
        <a:p>
          <a:endParaRPr lang="en-BE" sz="2400"/>
        </a:p>
      </dgm:t>
    </dgm:pt>
    <dgm:pt modelId="{ACC36D24-A6A4-4412-BDC6-1A4C0ABE0B19}" type="pres">
      <dgm:prSet presAssocID="{B90551BC-DCEF-44DC-BD29-A0C1063655E7}" presName="diagram" presStyleCnt="0">
        <dgm:presLayoutVars>
          <dgm:dir/>
          <dgm:resizeHandles val="exact"/>
        </dgm:presLayoutVars>
      </dgm:prSet>
      <dgm:spPr/>
    </dgm:pt>
    <dgm:pt modelId="{E9BF53D0-5FC8-42D7-8F80-32CCB4BCB5C5}" type="pres">
      <dgm:prSet presAssocID="{DB43EA4B-8018-45B7-BBC4-FA2D9B8138CB}" presName="node" presStyleLbl="node1" presStyleIdx="0" presStyleCnt="8">
        <dgm:presLayoutVars>
          <dgm:bulletEnabled val="1"/>
        </dgm:presLayoutVars>
      </dgm:prSet>
      <dgm:spPr/>
    </dgm:pt>
    <dgm:pt modelId="{AF368A9D-71AA-4194-BBF4-F6263B227E64}" type="pres">
      <dgm:prSet presAssocID="{88AD2E81-F45B-46D4-B9DF-55195F14BECA}" presName="sibTrans" presStyleCnt="0"/>
      <dgm:spPr/>
    </dgm:pt>
    <dgm:pt modelId="{B34FDD08-987D-4181-9875-7076F30F8AAF}" type="pres">
      <dgm:prSet presAssocID="{80EBF052-8C66-445C-A1F7-5961F00795AB}" presName="node" presStyleLbl="node1" presStyleIdx="1" presStyleCnt="8">
        <dgm:presLayoutVars>
          <dgm:bulletEnabled val="1"/>
        </dgm:presLayoutVars>
      </dgm:prSet>
      <dgm:spPr/>
    </dgm:pt>
    <dgm:pt modelId="{E77B45CE-8BA8-47FD-A42D-8827D83E80E5}" type="pres">
      <dgm:prSet presAssocID="{A3250D54-1645-46FD-9D11-C73FB04D059F}" presName="sibTrans" presStyleCnt="0"/>
      <dgm:spPr/>
    </dgm:pt>
    <dgm:pt modelId="{AFE97B79-7262-4632-B59B-520C60130E3F}" type="pres">
      <dgm:prSet presAssocID="{2299CF79-CF15-4A15-9B38-FEB411860840}" presName="node" presStyleLbl="node1" presStyleIdx="2" presStyleCnt="8">
        <dgm:presLayoutVars>
          <dgm:bulletEnabled val="1"/>
        </dgm:presLayoutVars>
      </dgm:prSet>
      <dgm:spPr/>
    </dgm:pt>
    <dgm:pt modelId="{6FBB8E81-7921-49C2-8737-2437483A9B17}" type="pres">
      <dgm:prSet presAssocID="{D5DD6411-8652-475E-B1A0-0138433D4607}" presName="sibTrans" presStyleCnt="0"/>
      <dgm:spPr/>
    </dgm:pt>
    <dgm:pt modelId="{393958E3-C5ED-4F76-B585-4870E14FF29B}" type="pres">
      <dgm:prSet presAssocID="{F177BF96-F9C9-4A86-8413-2C4C8936CE14}" presName="node" presStyleLbl="node1" presStyleIdx="3" presStyleCnt="8">
        <dgm:presLayoutVars>
          <dgm:bulletEnabled val="1"/>
        </dgm:presLayoutVars>
      </dgm:prSet>
      <dgm:spPr/>
    </dgm:pt>
    <dgm:pt modelId="{A5000703-DC12-40C3-B917-A44B4CF30CFC}" type="pres">
      <dgm:prSet presAssocID="{49D6B7BE-71A7-44AC-B50C-64B7462636B8}" presName="sibTrans" presStyleCnt="0"/>
      <dgm:spPr/>
    </dgm:pt>
    <dgm:pt modelId="{D57FDF99-2566-448B-B655-8A932BE11631}" type="pres">
      <dgm:prSet presAssocID="{ECA33440-BF44-4119-A72C-1AA93955719E}" presName="node" presStyleLbl="node1" presStyleIdx="4" presStyleCnt="8">
        <dgm:presLayoutVars>
          <dgm:bulletEnabled val="1"/>
        </dgm:presLayoutVars>
      </dgm:prSet>
      <dgm:spPr/>
    </dgm:pt>
    <dgm:pt modelId="{7129BF19-9922-45A2-9D81-2237E71BC6F6}" type="pres">
      <dgm:prSet presAssocID="{19D2A77A-0764-4421-B7B2-7412BA0BB9F6}" presName="sibTrans" presStyleCnt="0"/>
      <dgm:spPr/>
    </dgm:pt>
    <dgm:pt modelId="{9F9BDC9C-6455-4CC3-868F-A3C39AADC665}" type="pres">
      <dgm:prSet presAssocID="{56A98C4C-1B6D-49EB-A4B2-B78929960AE1}" presName="node" presStyleLbl="node1" presStyleIdx="5" presStyleCnt="8">
        <dgm:presLayoutVars>
          <dgm:bulletEnabled val="1"/>
        </dgm:presLayoutVars>
      </dgm:prSet>
      <dgm:spPr/>
    </dgm:pt>
    <dgm:pt modelId="{2470975A-69D3-4E7A-B36E-E78CC515B3FC}" type="pres">
      <dgm:prSet presAssocID="{ED83BE74-7E13-4DD5-BA72-58EA5C55CFB1}" presName="sibTrans" presStyleCnt="0"/>
      <dgm:spPr/>
    </dgm:pt>
    <dgm:pt modelId="{50EF6AF9-7166-44C9-8FD1-504260D24D6D}" type="pres">
      <dgm:prSet presAssocID="{1E0BE731-C345-4D8F-A228-9983727A6366}" presName="node" presStyleLbl="node1" presStyleIdx="6" presStyleCnt="8">
        <dgm:presLayoutVars>
          <dgm:bulletEnabled val="1"/>
        </dgm:presLayoutVars>
      </dgm:prSet>
      <dgm:spPr/>
    </dgm:pt>
    <dgm:pt modelId="{603B7E8B-C12E-488B-A9C4-7789D9200528}" type="pres">
      <dgm:prSet presAssocID="{0B69B457-94A4-4C4F-BD77-4A26B5587323}" presName="sibTrans" presStyleCnt="0"/>
      <dgm:spPr/>
    </dgm:pt>
    <dgm:pt modelId="{BAE678B8-2D9B-455F-A2ED-634B3E241F14}" type="pres">
      <dgm:prSet presAssocID="{AF7E1DE9-FFB8-436B-BB3C-235FECE79E45}" presName="node" presStyleLbl="node1" presStyleIdx="7" presStyleCnt="8">
        <dgm:presLayoutVars>
          <dgm:bulletEnabled val="1"/>
        </dgm:presLayoutVars>
      </dgm:prSet>
      <dgm:spPr/>
    </dgm:pt>
  </dgm:ptLst>
  <dgm:cxnLst>
    <dgm:cxn modelId="{D977F002-EA6E-4A52-817C-397D0FD1169B}" srcId="{AF7E1DE9-FFB8-436B-BB3C-235FECE79E45}" destId="{31F5AE28-665F-4E6B-8ADA-F09CC4218955}" srcOrd="1" destOrd="0" parTransId="{D0DCCE3F-0D48-45AC-A46B-DA3EBC95EEE4}" sibTransId="{41683AFF-93DD-4CD4-BAC9-9F48A5D588DC}"/>
    <dgm:cxn modelId="{E98EFC05-1F8C-4ABA-8FAB-BC9E5A3681D0}" type="presOf" srcId="{D0DED2D9-C598-434A-8319-00302B6746EF}" destId="{BAE678B8-2D9B-455F-A2ED-634B3E241F14}" srcOrd="0" destOrd="1" presId="urn:microsoft.com/office/officeart/2005/8/layout/default"/>
    <dgm:cxn modelId="{F42C9706-5467-4A77-B9B6-9A6065BA36A5}" srcId="{1E0BE731-C345-4D8F-A228-9983727A6366}" destId="{D1B1719E-A184-4BE1-A3A1-DA626A38C1D4}" srcOrd="2" destOrd="0" parTransId="{B000B9EB-5512-4041-98C1-1A7B58B5AB42}" sibTransId="{23D51A8C-6097-4C91-AFFC-BE3B009784BF}"/>
    <dgm:cxn modelId="{5C69FB08-BA5B-45CC-BAC4-04848017DFED}" srcId="{2299CF79-CF15-4A15-9B38-FEB411860840}" destId="{AB4F099F-424D-4913-976C-49EF4969F593}" srcOrd="2" destOrd="0" parTransId="{C9A85B36-D075-4639-81B0-1DC1E2A27BA0}" sibTransId="{E27557C5-37C2-46CA-980E-3ABEFEBA9E93}"/>
    <dgm:cxn modelId="{2D1B1309-D359-4573-A86F-6F9C752FB336}" type="presOf" srcId="{9A77E35F-9094-4BA0-92BB-74872600FA11}" destId="{50EF6AF9-7166-44C9-8FD1-504260D24D6D}" srcOrd="0" destOrd="1" presId="urn:microsoft.com/office/officeart/2005/8/layout/default"/>
    <dgm:cxn modelId="{13D6B709-7699-47C0-B5B3-710AAA92E44B}" srcId="{80EBF052-8C66-445C-A1F7-5961F00795AB}" destId="{883AF8CB-702A-4816-8FBC-0756CC54CFEB}" srcOrd="2" destOrd="0" parTransId="{F37441A3-4283-44C7-91E3-1EB2FDB9E6D3}" sibTransId="{A916FE79-B6BD-4F87-85DD-037D432D9D46}"/>
    <dgm:cxn modelId="{6093110D-E54E-4CE8-84C3-409381DE8D43}" srcId="{56A98C4C-1B6D-49EB-A4B2-B78929960AE1}" destId="{D4639324-AE23-4574-9E2F-95F48553B81C}" srcOrd="0" destOrd="0" parTransId="{F362CAFB-4838-4C9C-99BC-BA9B89C0C36C}" sibTransId="{BA343A1F-EE52-4FE4-A5FF-5479AF3FFAA2}"/>
    <dgm:cxn modelId="{94F1F20E-E37F-487C-87CF-CCFAA1E89CF9}" type="presOf" srcId="{37731788-EFFF-4CA5-84CF-3C357ED0A449}" destId="{50EF6AF9-7166-44C9-8FD1-504260D24D6D}" srcOrd="0" destOrd="2" presId="urn:microsoft.com/office/officeart/2005/8/layout/default"/>
    <dgm:cxn modelId="{E4EE5C10-FD33-43C0-81E7-3D4BBF3423FE}" srcId="{2299CF79-CF15-4A15-9B38-FEB411860840}" destId="{4209D48E-8F12-438E-8B1C-894461C89103}" srcOrd="3" destOrd="0" parTransId="{F02106B5-8993-4742-98F5-6FE3DB19242E}" sibTransId="{E277CF33-CB90-4C69-ACA0-0B328273210A}"/>
    <dgm:cxn modelId="{73BAE716-A058-4059-914F-8A5B2E4FBABB}" type="presOf" srcId="{62E6E118-62D4-4800-82DF-E58043D29E60}" destId="{B34FDD08-987D-4181-9875-7076F30F8AAF}" srcOrd="0" destOrd="2" presId="urn:microsoft.com/office/officeart/2005/8/layout/default"/>
    <dgm:cxn modelId="{E7AB0825-165C-4866-8330-1F287B65FB58}" srcId="{DB43EA4B-8018-45B7-BBC4-FA2D9B8138CB}" destId="{BC965182-5E01-4402-B6C3-9B51173753EC}" srcOrd="1" destOrd="0" parTransId="{B84A5E7C-C22D-4251-B83C-EBAB5246B3D0}" sibTransId="{CE1DAD7F-103C-4C50-9E79-DEE9B0EC04E5}"/>
    <dgm:cxn modelId="{64052126-4483-497B-9FD2-466A95A53B9E}" srcId="{DB43EA4B-8018-45B7-BBC4-FA2D9B8138CB}" destId="{D10F5B73-347A-48A4-BF57-75D42CDDADA2}" srcOrd="3" destOrd="0" parTransId="{5584474B-F3B6-4324-8936-0ED7B2CFC24F}" sibTransId="{BC4E7688-13E8-4BB5-AC49-2C8E1FFE20E1}"/>
    <dgm:cxn modelId="{136AC827-C402-4152-A7F4-DB7580DF22BE}" type="presOf" srcId="{3404C9E4-5A65-44DA-AF30-4E4ADD30D136}" destId="{AFE97B79-7262-4632-B59B-520C60130E3F}" srcOrd="0" destOrd="2" presId="urn:microsoft.com/office/officeart/2005/8/layout/default"/>
    <dgm:cxn modelId="{26799B2F-5615-45E1-9359-426ED5249F3D}" type="presOf" srcId="{B09B5B71-1CA0-4860-8839-E19193DEB864}" destId="{D57FDF99-2566-448B-B655-8A932BE11631}" srcOrd="0" destOrd="3" presId="urn:microsoft.com/office/officeart/2005/8/layout/default"/>
    <dgm:cxn modelId="{B52BAC2F-73C6-4E92-A044-05B2FE427DE5}" type="presOf" srcId="{D1B1719E-A184-4BE1-A3A1-DA626A38C1D4}" destId="{50EF6AF9-7166-44C9-8FD1-504260D24D6D}" srcOrd="0" destOrd="3" presId="urn:microsoft.com/office/officeart/2005/8/layout/default"/>
    <dgm:cxn modelId="{9400E632-30C1-424E-8244-1334FA7BF21D}" type="presOf" srcId="{51124A25-D52C-48C0-9B78-D64AD8CAF3D5}" destId="{BAE678B8-2D9B-455F-A2ED-634B3E241F14}" srcOrd="0" destOrd="3" presId="urn:microsoft.com/office/officeart/2005/8/layout/default"/>
    <dgm:cxn modelId="{96A14C36-7977-4989-A0C7-77C3405AB25B}" srcId="{B90551BC-DCEF-44DC-BD29-A0C1063655E7}" destId="{2299CF79-CF15-4A15-9B38-FEB411860840}" srcOrd="2" destOrd="0" parTransId="{DD879DEA-E12D-40AA-89C1-CDC57BB06F8D}" sibTransId="{D5DD6411-8652-475E-B1A0-0138433D4607}"/>
    <dgm:cxn modelId="{A0CBE636-8715-4299-A1EF-5A8E516435F2}" type="presOf" srcId="{2299CF79-CF15-4A15-9B38-FEB411860840}" destId="{AFE97B79-7262-4632-B59B-520C60130E3F}" srcOrd="0" destOrd="0" presId="urn:microsoft.com/office/officeart/2005/8/layout/default"/>
    <dgm:cxn modelId="{7F1E8938-4047-4C56-86F8-E508A3536261}" srcId="{B90551BC-DCEF-44DC-BD29-A0C1063655E7}" destId="{AF7E1DE9-FFB8-436B-BB3C-235FECE79E45}" srcOrd="7" destOrd="0" parTransId="{E0C1B327-E593-48D9-8572-CEB3A442D6F4}" sibTransId="{42814D3F-E9CD-4C4E-9BE0-31E1F3D1D6EF}"/>
    <dgm:cxn modelId="{4001673E-0C7B-4F89-A6DA-18C68E46876C}" type="presOf" srcId="{C2CD1A0D-D555-4F5E-BD7D-CAB1A1CF6550}" destId="{E9BF53D0-5FC8-42D7-8F80-32CCB4BCB5C5}" srcOrd="0" destOrd="1" presId="urn:microsoft.com/office/officeart/2005/8/layout/default"/>
    <dgm:cxn modelId="{A124AF40-BCA7-46C6-B537-165AC3D3337C}" srcId="{B90551BC-DCEF-44DC-BD29-A0C1063655E7}" destId="{ECA33440-BF44-4119-A72C-1AA93955719E}" srcOrd="4" destOrd="0" parTransId="{37AAF6AB-47F2-41EF-B771-7901D64696D7}" sibTransId="{19D2A77A-0764-4421-B7B2-7412BA0BB9F6}"/>
    <dgm:cxn modelId="{62B4975C-97F7-42D1-942A-BFF89896FAC9}" srcId="{B90551BC-DCEF-44DC-BD29-A0C1063655E7}" destId="{DB43EA4B-8018-45B7-BBC4-FA2D9B8138CB}" srcOrd="0" destOrd="0" parTransId="{ADD11FC5-0FA4-49ED-9A0D-395E91FF2C47}" sibTransId="{88AD2E81-F45B-46D4-B9DF-55195F14BECA}"/>
    <dgm:cxn modelId="{304E0362-06BD-40F1-AF64-D70B068589FF}" srcId="{ECA33440-BF44-4119-A72C-1AA93955719E}" destId="{354E1810-5A2C-49A7-ACE9-E83AAE7386F5}" srcOrd="1" destOrd="0" parTransId="{92FD31E2-9A78-4E8C-AAAF-38AF7CF2D9D9}" sibTransId="{CCFA94CC-09C9-4C9E-A7BA-5BCDB9235297}"/>
    <dgm:cxn modelId="{3BA8D843-C19C-42D7-B5C7-495D34FBD3D4}" srcId="{1E0BE731-C345-4D8F-A228-9983727A6366}" destId="{37731788-EFFF-4CA5-84CF-3C357ED0A449}" srcOrd="1" destOrd="0" parTransId="{328EF35B-7CA4-4D2A-97A3-5D7735B30B8B}" sibTransId="{F6C63786-5D2F-40A8-B905-1F10EBA1E050}"/>
    <dgm:cxn modelId="{43110A65-B8FF-42E3-A3B3-4A4624B95F77}" srcId="{1E0BE731-C345-4D8F-A228-9983727A6366}" destId="{9A77E35F-9094-4BA0-92BB-74872600FA11}" srcOrd="0" destOrd="0" parTransId="{D2DC9BA1-3458-4DA1-8534-1C8E7178F133}" sibTransId="{97EEA2D7-6912-4227-8E49-6809A50919C8}"/>
    <dgm:cxn modelId="{CF9E4349-C829-49C5-B9CD-EE677B7BD31C}" type="presOf" srcId="{3305561D-4F47-4F8B-9893-2B813447A028}" destId="{393958E3-C5ED-4F76-B585-4870E14FF29B}" srcOrd="0" destOrd="1" presId="urn:microsoft.com/office/officeart/2005/8/layout/default"/>
    <dgm:cxn modelId="{9322AF4D-401A-40D1-811C-5A56F5D79C4D}" srcId="{B90551BC-DCEF-44DC-BD29-A0C1063655E7}" destId="{F177BF96-F9C9-4A86-8413-2C4C8936CE14}" srcOrd="3" destOrd="0" parTransId="{FBE31B97-748D-4ED8-8601-0AF4A35A5361}" sibTransId="{49D6B7BE-71A7-44AC-B50C-64B7462636B8}"/>
    <dgm:cxn modelId="{E582024E-A52F-4A51-B189-C8BB56812445}" srcId="{B90551BC-DCEF-44DC-BD29-A0C1063655E7}" destId="{56A98C4C-1B6D-49EB-A4B2-B78929960AE1}" srcOrd="5" destOrd="0" parTransId="{4BA0AE91-B84C-469D-AA0E-114E898D1961}" sibTransId="{ED83BE74-7E13-4DD5-BA72-58EA5C55CFB1}"/>
    <dgm:cxn modelId="{03954470-B433-4F51-B40A-0C7B1E9877F2}" srcId="{56A98C4C-1B6D-49EB-A4B2-B78929960AE1}" destId="{F76F0FEF-CA2B-42BE-944F-DEA9FA809834}" srcOrd="2" destOrd="0" parTransId="{6989AD43-CC93-4FBC-8FCA-1FBFAFA076CC}" sibTransId="{F60DFB39-5340-44DF-A29E-3A15E67CFE72}"/>
    <dgm:cxn modelId="{23DF0551-359A-4585-9DE9-BA78A4F84783}" type="presOf" srcId="{65141CAB-ADED-4333-ABA1-ED6C6BFBE96C}" destId="{393958E3-C5ED-4F76-B585-4870E14FF29B}" srcOrd="0" destOrd="3" presId="urn:microsoft.com/office/officeart/2005/8/layout/default"/>
    <dgm:cxn modelId="{DD648B54-07AE-4564-B530-D38A69427B1C}" type="presOf" srcId="{DB43EA4B-8018-45B7-BBC4-FA2D9B8138CB}" destId="{E9BF53D0-5FC8-42D7-8F80-32CCB4BCB5C5}" srcOrd="0" destOrd="0" presId="urn:microsoft.com/office/officeart/2005/8/layout/default"/>
    <dgm:cxn modelId="{283F2856-F288-421C-83F0-30FBF542F184}" type="presOf" srcId="{8AE3A438-3ADE-4AE9-B256-BBA0A02534D4}" destId="{AFE97B79-7262-4632-B59B-520C60130E3F}" srcOrd="0" destOrd="1" presId="urn:microsoft.com/office/officeart/2005/8/layout/default"/>
    <dgm:cxn modelId="{5DD8BE76-AE10-42A3-9A13-D012495BDA7F}" type="presOf" srcId="{AF7E1DE9-FFB8-436B-BB3C-235FECE79E45}" destId="{BAE678B8-2D9B-455F-A2ED-634B3E241F14}" srcOrd="0" destOrd="0" presId="urn:microsoft.com/office/officeart/2005/8/layout/default"/>
    <dgm:cxn modelId="{076EBC77-F3FF-4100-BAC7-3DB2DAADF59B}" type="presOf" srcId="{A9B2209F-F048-442D-82C6-4C0C5D7338BC}" destId="{9F9BDC9C-6455-4CC3-868F-A3C39AADC665}" srcOrd="0" destOrd="2" presId="urn:microsoft.com/office/officeart/2005/8/layout/default"/>
    <dgm:cxn modelId="{5FEA8F58-2718-4BB8-BF81-02D412FE1AB4}" type="presOf" srcId="{56A98C4C-1B6D-49EB-A4B2-B78929960AE1}" destId="{9F9BDC9C-6455-4CC3-868F-A3C39AADC665}" srcOrd="0" destOrd="0" presId="urn:microsoft.com/office/officeart/2005/8/layout/default"/>
    <dgm:cxn modelId="{ACA79559-27FF-4A09-9ADA-378FEDB41735}" srcId="{80EBF052-8C66-445C-A1F7-5961F00795AB}" destId="{59709ADB-2BAF-4820-B59C-7D74B1BDB6BE}" srcOrd="0" destOrd="0" parTransId="{7CB2F052-77D6-420B-992E-FB2CE7B20D35}" sibTransId="{B9E88390-03B5-4514-8B1D-18D9A02E08E2}"/>
    <dgm:cxn modelId="{3640FE59-5DEC-491D-A249-08014D539EA1}" srcId="{F177BF96-F9C9-4A86-8413-2C4C8936CE14}" destId="{3305561D-4F47-4F8B-9893-2B813447A028}" srcOrd="0" destOrd="0" parTransId="{334FDF6A-F88B-48FE-8548-EB06E0706024}" sibTransId="{92D6AD33-12EE-4A9F-B89A-DFDC7B706FD6}"/>
    <dgm:cxn modelId="{405C0E7A-F217-46C1-8B93-E384C00586E4}" type="presOf" srcId="{1E0BE731-C345-4D8F-A228-9983727A6366}" destId="{50EF6AF9-7166-44C9-8FD1-504260D24D6D}" srcOrd="0" destOrd="0" presId="urn:microsoft.com/office/officeart/2005/8/layout/default"/>
    <dgm:cxn modelId="{DF8F1F5A-BE10-4ACB-B2A0-08B58C845689}" srcId="{2299CF79-CF15-4A15-9B38-FEB411860840}" destId="{3404C9E4-5A65-44DA-AF30-4E4ADD30D136}" srcOrd="1" destOrd="0" parTransId="{32EC4390-28CB-4DDC-AC5C-06782134A890}" sibTransId="{D5D132A7-9500-42FE-A601-5DD88D85C8EC}"/>
    <dgm:cxn modelId="{6EDA2F5A-96FB-49BE-B989-DDABBAC79E4C}" srcId="{ECA33440-BF44-4119-A72C-1AA93955719E}" destId="{B09B5B71-1CA0-4860-8839-E19193DEB864}" srcOrd="2" destOrd="0" parTransId="{79283DE1-B779-49B2-B7A9-126AB21EE147}" sibTransId="{6A75C923-CD0F-49CE-AA0D-025A44E6C441}"/>
    <dgm:cxn modelId="{F53AAF7F-261A-4F8F-A8AD-2FA7D2CE72C1}" srcId="{56A98C4C-1B6D-49EB-A4B2-B78929960AE1}" destId="{A9B2209F-F048-442D-82C6-4C0C5D7338BC}" srcOrd="1" destOrd="0" parTransId="{FC158032-7AEB-4922-9F21-F36A9B88B1C8}" sibTransId="{60221B83-03DD-4564-AA15-D67E805341D7}"/>
    <dgm:cxn modelId="{C5691B8B-5158-42C4-A686-2F65A908BB6A}" srcId="{F177BF96-F9C9-4A86-8413-2C4C8936CE14}" destId="{6E356A5F-B017-4A4D-9DF1-490927F90752}" srcOrd="1" destOrd="0" parTransId="{89654B7A-B80B-45C3-A932-3AF5EFB56857}" sibTransId="{2FEA40AB-91FF-4791-9AA9-ADAEB8BDF6F6}"/>
    <dgm:cxn modelId="{83EBCA8E-D87C-4377-80A4-C43A57EEEB82}" type="presOf" srcId="{883AF8CB-702A-4816-8FBC-0756CC54CFEB}" destId="{B34FDD08-987D-4181-9875-7076F30F8AAF}" srcOrd="0" destOrd="3" presId="urn:microsoft.com/office/officeart/2005/8/layout/default"/>
    <dgm:cxn modelId="{339E5299-D13E-4449-9126-471C5AE2415F}" type="presOf" srcId="{1FFFF66F-72E5-4832-8E98-8C9B188F5DCF}" destId="{D57FDF99-2566-448B-B655-8A932BE11631}" srcOrd="0" destOrd="1" presId="urn:microsoft.com/office/officeart/2005/8/layout/default"/>
    <dgm:cxn modelId="{F8B3009B-95D2-415A-9D97-2AF16D09E0CF}" type="presOf" srcId="{D4639324-AE23-4574-9E2F-95F48553B81C}" destId="{9F9BDC9C-6455-4CC3-868F-A3C39AADC665}" srcOrd="0" destOrd="1" presId="urn:microsoft.com/office/officeart/2005/8/layout/default"/>
    <dgm:cxn modelId="{D953619F-ABBE-4116-9F8F-C7A6B9E6C8BE}" type="presOf" srcId="{354E1810-5A2C-49A7-ACE9-E83AAE7386F5}" destId="{D57FDF99-2566-448B-B655-8A932BE11631}" srcOrd="0" destOrd="2" presId="urn:microsoft.com/office/officeart/2005/8/layout/default"/>
    <dgm:cxn modelId="{710C2CA3-FD02-4DF4-90E6-503D73D8EF36}" type="presOf" srcId="{BC965182-5E01-4402-B6C3-9B51173753EC}" destId="{E9BF53D0-5FC8-42D7-8F80-32CCB4BCB5C5}" srcOrd="0" destOrd="2" presId="urn:microsoft.com/office/officeart/2005/8/layout/default"/>
    <dgm:cxn modelId="{E5E7C1AA-6994-4130-B40A-85CFC05C945C}" type="presOf" srcId="{6E356A5F-B017-4A4D-9DF1-490927F90752}" destId="{393958E3-C5ED-4F76-B585-4870E14FF29B}" srcOrd="0" destOrd="2" presId="urn:microsoft.com/office/officeart/2005/8/layout/default"/>
    <dgm:cxn modelId="{FA3BC7B0-3306-44BB-8960-B90F44EF8441}" srcId="{2299CF79-CF15-4A15-9B38-FEB411860840}" destId="{8AE3A438-3ADE-4AE9-B256-BBA0A02534D4}" srcOrd="0" destOrd="0" parTransId="{BAF0AF53-F903-45CE-98DD-BD7A4D303FA1}" sibTransId="{A6A895BA-18C7-4F57-9373-FEAA449779ED}"/>
    <dgm:cxn modelId="{303F7DB1-D455-40A4-B173-17C7024AEE23}" srcId="{DB43EA4B-8018-45B7-BBC4-FA2D9B8138CB}" destId="{F1C51006-51E0-4211-9388-3195002D8674}" srcOrd="2" destOrd="0" parTransId="{89C292F8-C5FF-4FC6-90B9-582C69FD79A6}" sibTransId="{1986AB9B-2126-478E-AB1D-8F3595322804}"/>
    <dgm:cxn modelId="{9BD2FBB4-7E4F-4C0C-95C5-2AC0CB405A46}" srcId="{AF7E1DE9-FFB8-436B-BB3C-235FECE79E45}" destId="{D0DED2D9-C598-434A-8319-00302B6746EF}" srcOrd="0" destOrd="0" parTransId="{4640FB36-EDCA-48D3-A4B5-1DC32390A63C}" sibTransId="{737F10F8-1C50-4A65-825C-396ECC8DBBEE}"/>
    <dgm:cxn modelId="{0CD276BA-B62E-460A-B92B-EDA5A488AB96}" srcId="{B90551BC-DCEF-44DC-BD29-A0C1063655E7}" destId="{1E0BE731-C345-4D8F-A228-9983727A6366}" srcOrd="6" destOrd="0" parTransId="{04A37F79-3AAA-47D2-A1D0-C1308CD9318D}" sibTransId="{0B69B457-94A4-4C4F-BD77-4A26B5587323}"/>
    <dgm:cxn modelId="{1DB387BC-EA5A-484C-AE18-212C61292DE1}" type="presOf" srcId="{ECA33440-BF44-4119-A72C-1AA93955719E}" destId="{D57FDF99-2566-448B-B655-8A932BE11631}" srcOrd="0" destOrd="0" presId="urn:microsoft.com/office/officeart/2005/8/layout/default"/>
    <dgm:cxn modelId="{F2B154BF-F1B0-45DD-8BD3-7C5F172564CA}" srcId="{F177BF96-F9C9-4A86-8413-2C4C8936CE14}" destId="{65141CAB-ADED-4333-ABA1-ED6C6BFBE96C}" srcOrd="2" destOrd="0" parTransId="{E16694D5-C4E2-4899-99DC-C4C14B2A20E1}" sibTransId="{DAF674C2-E1CA-4963-B07C-116F2D3A48A1}"/>
    <dgm:cxn modelId="{F58605C3-1007-4AC6-9EA6-F62820688CA6}" srcId="{DB43EA4B-8018-45B7-BBC4-FA2D9B8138CB}" destId="{C2CD1A0D-D555-4F5E-BD7D-CAB1A1CF6550}" srcOrd="0" destOrd="0" parTransId="{7CBB1818-D5D5-4D03-A4F1-E9C171475DBF}" sibTransId="{DDCB88AB-B6D3-45FA-80FA-74E5079A13E3}"/>
    <dgm:cxn modelId="{091CF0CB-DA23-42E4-83B1-03B191EA6D35}" type="presOf" srcId="{F177BF96-F9C9-4A86-8413-2C4C8936CE14}" destId="{393958E3-C5ED-4F76-B585-4870E14FF29B}" srcOrd="0" destOrd="0" presId="urn:microsoft.com/office/officeart/2005/8/layout/default"/>
    <dgm:cxn modelId="{9F5205CF-84EE-462C-AEFB-96FC52EC2CA9}" type="presOf" srcId="{D10F5B73-347A-48A4-BF57-75D42CDDADA2}" destId="{E9BF53D0-5FC8-42D7-8F80-32CCB4BCB5C5}" srcOrd="0" destOrd="4" presId="urn:microsoft.com/office/officeart/2005/8/layout/default"/>
    <dgm:cxn modelId="{B5B758CF-E8FF-44F9-AAFD-0690DDE83404}" srcId="{B90551BC-DCEF-44DC-BD29-A0C1063655E7}" destId="{80EBF052-8C66-445C-A1F7-5961F00795AB}" srcOrd="1" destOrd="0" parTransId="{3957F064-B7F2-4302-9F47-CAFA2897F64A}" sibTransId="{A3250D54-1645-46FD-9D11-C73FB04D059F}"/>
    <dgm:cxn modelId="{FAD1ACD3-03A4-485E-BC12-48FBB7C782E8}" type="presOf" srcId="{80EBF052-8C66-445C-A1F7-5961F00795AB}" destId="{B34FDD08-987D-4181-9875-7076F30F8AAF}" srcOrd="0" destOrd="0" presId="urn:microsoft.com/office/officeart/2005/8/layout/default"/>
    <dgm:cxn modelId="{4FBFC4E5-9F7A-4E36-9739-CADBDF318AD4}" type="presOf" srcId="{59709ADB-2BAF-4820-B59C-7D74B1BDB6BE}" destId="{B34FDD08-987D-4181-9875-7076F30F8AAF}" srcOrd="0" destOrd="1" presId="urn:microsoft.com/office/officeart/2005/8/layout/default"/>
    <dgm:cxn modelId="{70F24CE8-2960-4A6B-BA68-0A6809A7E6C6}" type="presOf" srcId="{31F5AE28-665F-4E6B-8ADA-F09CC4218955}" destId="{BAE678B8-2D9B-455F-A2ED-634B3E241F14}" srcOrd="0" destOrd="2" presId="urn:microsoft.com/office/officeart/2005/8/layout/default"/>
    <dgm:cxn modelId="{C5F7EFEA-767C-448E-8201-3CDE3A991D92}" srcId="{80EBF052-8C66-445C-A1F7-5961F00795AB}" destId="{62E6E118-62D4-4800-82DF-E58043D29E60}" srcOrd="1" destOrd="0" parTransId="{7BA3F0B2-724F-4C84-9DEE-1ED330D0A503}" sibTransId="{A9BA6667-2633-4F5F-BDB9-0846645558F8}"/>
    <dgm:cxn modelId="{AEAA2AEB-4AD3-4E03-A889-4DB0B0B71560}" srcId="{AF7E1DE9-FFB8-436B-BB3C-235FECE79E45}" destId="{51124A25-D52C-48C0-9B78-D64AD8CAF3D5}" srcOrd="2" destOrd="0" parTransId="{B902D5E4-7C2C-4D9F-AA59-7CF392070030}" sibTransId="{05ADC3F7-6BF6-4612-A68E-CD5431D77FD7}"/>
    <dgm:cxn modelId="{E24F86EE-1F35-4E29-BCB7-9AE328AF40C3}" type="presOf" srcId="{B90551BC-DCEF-44DC-BD29-A0C1063655E7}" destId="{ACC36D24-A6A4-4412-BDC6-1A4C0ABE0B19}" srcOrd="0" destOrd="0" presId="urn:microsoft.com/office/officeart/2005/8/layout/default"/>
    <dgm:cxn modelId="{837B4BF6-F2E4-4D65-9676-BB1944425143}" type="presOf" srcId="{F1C51006-51E0-4211-9388-3195002D8674}" destId="{E9BF53D0-5FC8-42D7-8F80-32CCB4BCB5C5}" srcOrd="0" destOrd="3" presId="urn:microsoft.com/office/officeart/2005/8/layout/default"/>
    <dgm:cxn modelId="{88811CF7-3771-4BAC-B5EC-35061EDA741B}" srcId="{ECA33440-BF44-4119-A72C-1AA93955719E}" destId="{1FFFF66F-72E5-4832-8E98-8C9B188F5DCF}" srcOrd="0" destOrd="0" parTransId="{02786A2A-82AE-4032-A0EC-28BB3AB8557D}" sibTransId="{A893E95A-5306-4991-8188-01CF414A7C3F}"/>
    <dgm:cxn modelId="{5B33F1F7-E096-4E23-8C30-0D60861EBB6B}" type="presOf" srcId="{F76F0FEF-CA2B-42BE-944F-DEA9FA809834}" destId="{9F9BDC9C-6455-4CC3-868F-A3C39AADC665}" srcOrd="0" destOrd="3" presId="urn:microsoft.com/office/officeart/2005/8/layout/default"/>
    <dgm:cxn modelId="{2DB856FA-AA8A-47E9-B5CD-1D05B4AAE28B}" type="presOf" srcId="{4209D48E-8F12-438E-8B1C-894461C89103}" destId="{AFE97B79-7262-4632-B59B-520C60130E3F}" srcOrd="0" destOrd="4" presId="urn:microsoft.com/office/officeart/2005/8/layout/default"/>
    <dgm:cxn modelId="{142843FC-72A5-4D7F-8060-3A96106EC071}" type="presOf" srcId="{AB4F099F-424D-4913-976C-49EF4969F593}" destId="{AFE97B79-7262-4632-B59B-520C60130E3F}" srcOrd="0" destOrd="3" presId="urn:microsoft.com/office/officeart/2005/8/layout/default"/>
    <dgm:cxn modelId="{EC8144B3-235C-44FB-9AF6-896A5BDB7E0B}" type="presParOf" srcId="{ACC36D24-A6A4-4412-BDC6-1A4C0ABE0B19}" destId="{E9BF53D0-5FC8-42D7-8F80-32CCB4BCB5C5}" srcOrd="0" destOrd="0" presId="urn:microsoft.com/office/officeart/2005/8/layout/default"/>
    <dgm:cxn modelId="{B7C84EB5-C29D-46F9-A493-1517153F7F76}" type="presParOf" srcId="{ACC36D24-A6A4-4412-BDC6-1A4C0ABE0B19}" destId="{AF368A9D-71AA-4194-BBF4-F6263B227E64}" srcOrd="1" destOrd="0" presId="urn:microsoft.com/office/officeart/2005/8/layout/default"/>
    <dgm:cxn modelId="{330744A2-50A1-4479-853E-A43520D33991}" type="presParOf" srcId="{ACC36D24-A6A4-4412-BDC6-1A4C0ABE0B19}" destId="{B34FDD08-987D-4181-9875-7076F30F8AAF}" srcOrd="2" destOrd="0" presId="urn:microsoft.com/office/officeart/2005/8/layout/default"/>
    <dgm:cxn modelId="{5636FCA0-DF2A-4F0E-B753-C15DE09E8ED5}" type="presParOf" srcId="{ACC36D24-A6A4-4412-BDC6-1A4C0ABE0B19}" destId="{E77B45CE-8BA8-47FD-A42D-8827D83E80E5}" srcOrd="3" destOrd="0" presId="urn:microsoft.com/office/officeart/2005/8/layout/default"/>
    <dgm:cxn modelId="{0C5ABE0B-4F7C-45E1-9791-06AA74A9E45E}" type="presParOf" srcId="{ACC36D24-A6A4-4412-BDC6-1A4C0ABE0B19}" destId="{AFE97B79-7262-4632-B59B-520C60130E3F}" srcOrd="4" destOrd="0" presId="urn:microsoft.com/office/officeart/2005/8/layout/default"/>
    <dgm:cxn modelId="{41DDD6C1-2097-43BD-9B7B-BF9F7B272360}" type="presParOf" srcId="{ACC36D24-A6A4-4412-BDC6-1A4C0ABE0B19}" destId="{6FBB8E81-7921-49C2-8737-2437483A9B17}" srcOrd="5" destOrd="0" presId="urn:microsoft.com/office/officeart/2005/8/layout/default"/>
    <dgm:cxn modelId="{8129D125-2C05-4019-9FDF-6A21AC70037B}" type="presParOf" srcId="{ACC36D24-A6A4-4412-BDC6-1A4C0ABE0B19}" destId="{393958E3-C5ED-4F76-B585-4870E14FF29B}" srcOrd="6" destOrd="0" presId="urn:microsoft.com/office/officeart/2005/8/layout/default"/>
    <dgm:cxn modelId="{E8B3BBC4-EF3C-4B40-A06A-2F293E42D079}" type="presParOf" srcId="{ACC36D24-A6A4-4412-BDC6-1A4C0ABE0B19}" destId="{A5000703-DC12-40C3-B917-A44B4CF30CFC}" srcOrd="7" destOrd="0" presId="urn:microsoft.com/office/officeart/2005/8/layout/default"/>
    <dgm:cxn modelId="{180360E5-E099-494F-841B-76C56942B350}" type="presParOf" srcId="{ACC36D24-A6A4-4412-BDC6-1A4C0ABE0B19}" destId="{D57FDF99-2566-448B-B655-8A932BE11631}" srcOrd="8" destOrd="0" presId="urn:microsoft.com/office/officeart/2005/8/layout/default"/>
    <dgm:cxn modelId="{F2924A2F-5BBC-4CBB-8D40-BA883E09AB50}" type="presParOf" srcId="{ACC36D24-A6A4-4412-BDC6-1A4C0ABE0B19}" destId="{7129BF19-9922-45A2-9D81-2237E71BC6F6}" srcOrd="9" destOrd="0" presId="urn:microsoft.com/office/officeart/2005/8/layout/default"/>
    <dgm:cxn modelId="{C2DEAA6F-0B97-44B6-9663-48411E184BFD}" type="presParOf" srcId="{ACC36D24-A6A4-4412-BDC6-1A4C0ABE0B19}" destId="{9F9BDC9C-6455-4CC3-868F-A3C39AADC665}" srcOrd="10" destOrd="0" presId="urn:microsoft.com/office/officeart/2005/8/layout/default"/>
    <dgm:cxn modelId="{7FC5D745-CF45-4EF7-A1E2-8DB10DA231CA}" type="presParOf" srcId="{ACC36D24-A6A4-4412-BDC6-1A4C0ABE0B19}" destId="{2470975A-69D3-4E7A-B36E-E78CC515B3FC}" srcOrd="11" destOrd="0" presId="urn:microsoft.com/office/officeart/2005/8/layout/default"/>
    <dgm:cxn modelId="{339E2701-C7FB-4443-80BC-27D52062D3C2}" type="presParOf" srcId="{ACC36D24-A6A4-4412-BDC6-1A4C0ABE0B19}" destId="{50EF6AF9-7166-44C9-8FD1-504260D24D6D}" srcOrd="12" destOrd="0" presId="urn:microsoft.com/office/officeart/2005/8/layout/default"/>
    <dgm:cxn modelId="{7F75D79B-1118-4532-ADA4-A84778C62646}" type="presParOf" srcId="{ACC36D24-A6A4-4412-BDC6-1A4C0ABE0B19}" destId="{603B7E8B-C12E-488B-A9C4-7789D9200528}" srcOrd="13" destOrd="0" presId="urn:microsoft.com/office/officeart/2005/8/layout/default"/>
    <dgm:cxn modelId="{839F4900-97EA-42BC-9D87-A1CA8C51FDD5}" type="presParOf" srcId="{ACC36D24-A6A4-4412-BDC6-1A4C0ABE0B19}" destId="{BAE678B8-2D9B-455F-A2ED-634B3E241F14}" srcOrd="14" destOrd="0" presId="urn:microsoft.com/office/officeart/2005/8/layout/default"/>
  </dgm:cxnLst>
  <dgm:bg>
    <a:effectLst>
      <a:outerShdw blurRad="76200" dir="13500000" sy="23000" kx="1200000" algn="br" rotWithShape="0">
        <a:prstClr val="black">
          <a:alpha val="20000"/>
        </a:prstClr>
      </a:outerShdw>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13D993-1A17-4644-BEF5-8902F720D900}" type="doc">
      <dgm:prSet loTypeId="urn:microsoft.com/office/officeart/2005/8/layout/pyramid1" loCatId="pyramid" qsTypeId="urn:microsoft.com/office/officeart/2005/8/quickstyle/3d1" qsCatId="3D" csTypeId="urn:microsoft.com/office/officeart/2005/8/colors/accent1_2" csCatId="accent1" phldr="1"/>
      <dgm:spPr/>
      <dgm:t>
        <a:bodyPr/>
        <a:lstStyle/>
        <a:p>
          <a:endParaRPr lang="en-BE"/>
        </a:p>
      </dgm:t>
    </dgm:pt>
    <dgm:pt modelId="{9A1F59E0-C97D-4B43-BFEE-A1288617919D}">
      <dgm:prSet phldrT="[Text]" custT="1">
        <dgm:style>
          <a:lnRef idx="2">
            <a:schemeClr val="accent5"/>
          </a:lnRef>
          <a:fillRef idx="1">
            <a:schemeClr val="lt1"/>
          </a:fillRef>
          <a:effectRef idx="0">
            <a:schemeClr val="accent5"/>
          </a:effectRef>
          <a:fontRef idx="minor">
            <a:schemeClr val="dk1"/>
          </a:fontRef>
        </dgm:style>
      </dgm:prSet>
      <dgm:spPr>
        <a:solidFill>
          <a:srgbClr val="767171"/>
        </a:solidFill>
        <a:ln/>
      </dgm:spPr>
      <dgm:t>
        <a:bodyPr spcFirstLastPara="0" vert="horz" wrap="square" lIns="91440" tIns="91440" rIns="91440" bIns="91440" numCol="1" spcCol="1270" anchor="ctr" anchorCtr="0"/>
        <a:lstStyle/>
        <a:p>
          <a:pPr marL="0" lvl="0" indent="0" algn="ctr" defTabSz="1066800">
            <a:lnSpc>
              <a:spcPct val="90000"/>
            </a:lnSpc>
            <a:spcBef>
              <a:spcPct val="0"/>
            </a:spcBef>
            <a:spcAft>
              <a:spcPct val="35000"/>
            </a:spcAft>
            <a:buNone/>
          </a:pPr>
          <a:br>
            <a:rPr lang="en-US" sz="1400" b="0" i="0" kern="1200" dirty="0">
              <a:solidFill>
                <a:schemeClr val="accent2"/>
              </a:solidFill>
              <a:effectLst>
                <a:outerShdw blurRad="38100" dist="38100" dir="2700000" algn="tl">
                  <a:srgbClr val="000000">
                    <a:alpha val="43137"/>
                  </a:srgbClr>
                </a:outerShdw>
              </a:effectLst>
              <a:latin typeface="Neo Sans Std" pitchFamily="2" charset="-128"/>
              <a:ea typeface="Neo Sans Std" pitchFamily="2" charset="-128"/>
              <a:cs typeface="Neo Sans Std" pitchFamily="2" charset="-128"/>
            </a:rPr>
          </a:br>
          <a:br>
            <a:rPr lang="en-US" sz="1400" b="0" i="0" kern="1200" dirty="0">
              <a:solidFill>
                <a:schemeClr val="accent2"/>
              </a:solidFill>
              <a:effectLst>
                <a:outerShdw blurRad="38100" dist="38100" dir="2700000" algn="tl">
                  <a:srgbClr val="000000">
                    <a:alpha val="43137"/>
                  </a:srgbClr>
                </a:outerShdw>
              </a:effectLst>
              <a:latin typeface="Neo Sans Std" pitchFamily="2" charset="-128"/>
              <a:ea typeface="Neo Sans Std" pitchFamily="2" charset="-128"/>
              <a:cs typeface="Neo Sans Std" pitchFamily="2" charset="-128"/>
            </a:rPr>
          </a:br>
          <a:r>
            <a:rPr lang="en-US" sz="1400" b="0" i="0" kern="1200" dirty="0">
              <a:solidFill>
                <a:schemeClr val="accent2"/>
              </a:solidFill>
              <a:effectLst>
                <a:outerShdw blurRad="38100" dist="38100" dir="2700000" algn="tl">
                  <a:srgbClr val="000000">
                    <a:alpha val="43137"/>
                  </a:srgbClr>
                </a:outerShdw>
              </a:effectLst>
              <a:latin typeface="Neo Sans Std" pitchFamily="2" charset="-128"/>
              <a:ea typeface="Neo Sans Std" pitchFamily="2" charset="-128"/>
              <a:cs typeface="Neo Sans Std" pitchFamily="2" charset="-128"/>
            </a:rPr>
            <a:t>New</a:t>
          </a:r>
          <a:r>
            <a:rPr lang="en-US" sz="1400" b="1" i="0" kern="1200" dirty="0">
              <a:solidFill>
                <a:schemeClr val="accent2"/>
              </a:solidFill>
              <a:effectLst>
                <a:outerShdw blurRad="38100" dist="38100" dir="2700000" algn="tl">
                  <a:srgbClr val="000000">
                    <a:alpha val="43137"/>
                  </a:srgbClr>
                </a:outerShdw>
              </a:effectLst>
              <a:latin typeface="Neo Sans Std" pitchFamily="2" charset="-128"/>
              <a:ea typeface="Neo Sans Std" pitchFamily="2" charset="-128"/>
              <a:cs typeface="Neo Sans Std" pitchFamily="2" charset="-128"/>
            </a:rPr>
            <a:t> </a:t>
          </a:r>
          <a:br>
            <a:rPr lang="en-US" sz="1400" b="1" i="0" kern="1200" dirty="0">
              <a:solidFill>
                <a:schemeClr val="accent2"/>
              </a:solidFill>
              <a:effectLst>
                <a:outerShdw blurRad="38100" dist="38100" dir="2700000" algn="tl">
                  <a:srgbClr val="000000">
                    <a:alpha val="43137"/>
                  </a:srgbClr>
                </a:outerShdw>
              </a:effectLst>
              <a:latin typeface="Neo Sans Std" pitchFamily="2" charset="-128"/>
              <a:ea typeface="Neo Sans Std" pitchFamily="2" charset="-128"/>
              <a:cs typeface="Neo Sans Std" pitchFamily="2" charset="-128"/>
            </a:rPr>
          </a:br>
          <a:r>
            <a:rPr lang="en-US" sz="1400" b="1" i="0" kern="1200" dirty="0">
              <a:solidFill>
                <a:schemeClr val="accent2"/>
              </a:solidFill>
              <a:effectLst>
                <a:outerShdw blurRad="38100" dist="38100" dir="2700000" algn="tl">
                  <a:srgbClr val="000000">
                    <a:alpha val="43137"/>
                  </a:srgbClr>
                </a:outerShdw>
              </a:effectLst>
              <a:latin typeface="Neo Sans Std" pitchFamily="2" charset="-128"/>
              <a:ea typeface="Neo Sans Std" pitchFamily="2" charset="-128"/>
              <a:cs typeface="Neo Sans Std" pitchFamily="2" charset="-128"/>
            </a:rPr>
            <a:t>Revenue Streams</a:t>
          </a:r>
          <a:endParaRPr lang="en-BE" sz="1400" b="1" i="0" kern="1200" dirty="0">
            <a:solidFill>
              <a:schemeClr val="accent2"/>
            </a:solidFill>
            <a:effectLst>
              <a:outerShdw blurRad="38100" dist="38100" dir="2700000" algn="tl">
                <a:srgbClr val="000000">
                  <a:alpha val="43137"/>
                </a:srgbClr>
              </a:outerShdw>
            </a:effectLst>
            <a:latin typeface="Neo Sans Std" pitchFamily="2" charset="-128"/>
            <a:ea typeface="Neo Sans Std" pitchFamily="2" charset="-128"/>
            <a:cs typeface="Neo Sans Std" pitchFamily="2" charset="-128"/>
          </a:endParaRPr>
        </a:p>
      </dgm:t>
    </dgm:pt>
    <dgm:pt modelId="{C0CDFCC3-18DB-4480-ACCF-BF929FAECADD}" type="parTrans" cxnId="{2EE1E1B5-B50E-4EFB-8ADC-C31C84252593}">
      <dgm:prSet/>
      <dgm:spPr/>
      <dgm:t>
        <a:bodyPr/>
        <a:lstStyle/>
        <a:p>
          <a:endParaRPr lang="en-BE" sz="1800">
            <a:solidFill>
              <a:schemeClr val="accent2"/>
            </a:solidFill>
          </a:endParaRPr>
        </a:p>
      </dgm:t>
    </dgm:pt>
    <dgm:pt modelId="{BCF79D30-5CCB-454B-BE0A-8F588F39A174}" type="sibTrans" cxnId="{2EE1E1B5-B50E-4EFB-8ADC-C31C84252593}">
      <dgm:prSet/>
      <dgm:spPr/>
      <dgm:t>
        <a:bodyPr/>
        <a:lstStyle/>
        <a:p>
          <a:endParaRPr lang="en-BE" sz="1800">
            <a:solidFill>
              <a:schemeClr val="accent2"/>
            </a:solidFill>
          </a:endParaRPr>
        </a:p>
      </dgm:t>
    </dgm:pt>
    <dgm:pt modelId="{A0988CC0-FC26-4EB6-8A57-599DA6B798E8}">
      <dgm:prSet phldrT="[Text]" custT="1">
        <dgm:style>
          <a:lnRef idx="2">
            <a:schemeClr val="accent4"/>
          </a:lnRef>
          <a:fillRef idx="1">
            <a:schemeClr val="lt1"/>
          </a:fillRef>
          <a:effectRef idx="0">
            <a:schemeClr val="accent4"/>
          </a:effectRef>
          <a:fontRef idx="minor">
            <a:schemeClr val="dk1"/>
          </a:fontRef>
        </dgm:style>
      </dgm:prSet>
      <dgm:spPr>
        <a:solidFill>
          <a:srgbClr val="767171"/>
        </a:solidFill>
        <a:ln/>
      </dgm:spPr>
      <dgm:t>
        <a:bodyPr spcFirstLastPara="0" vert="horz" wrap="square" lIns="91440" tIns="91440" rIns="91440" bIns="91440" numCol="1" spcCol="1270" anchor="ctr" anchorCtr="0"/>
        <a:lstStyle/>
        <a:p>
          <a:pPr marL="0" lvl="0" indent="0" algn="ctr" defTabSz="1066800">
            <a:lnSpc>
              <a:spcPct val="90000"/>
            </a:lnSpc>
            <a:spcBef>
              <a:spcPct val="0"/>
            </a:spcBef>
            <a:spcAft>
              <a:spcPct val="35000"/>
            </a:spcAft>
            <a:buNone/>
          </a:pPr>
          <a:r>
            <a:rPr lang="en-US" sz="2000" b="0" i="0" kern="1200" dirty="0">
              <a:solidFill>
                <a:schemeClr val="accent2"/>
              </a:solidFill>
              <a:effectLst>
                <a:outerShdw blurRad="38100" dist="38100" dir="2700000" algn="tl">
                  <a:srgbClr val="000000">
                    <a:alpha val="43137"/>
                  </a:srgbClr>
                </a:outerShdw>
              </a:effectLst>
              <a:latin typeface="Neo Sans Std" pitchFamily="2" charset="-128"/>
              <a:ea typeface="Neo Sans Std" pitchFamily="2" charset="-128"/>
              <a:cs typeface="Neo Sans Std" pitchFamily="2" charset="-128"/>
            </a:rPr>
            <a:t>Increased</a:t>
          </a:r>
          <a:r>
            <a:rPr lang="en-US" sz="2000" b="1" i="0" kern="1200" dirty="0">
              <a:solidFill>
                <a:schemeClr val="accent2"/>
              </a:solidFill>
              <a:effectLst>
                <a:outerShdw blurRad="38100" dist="38100" dir="2700000" algn="tl">
                  <a:srgbClr val="000000">
                    <a:alpha val="43137"/>
                  </a:srgbClr>
                </a:outerShdw>
              </a:effectLst>
              <a:latin typeface="Neo Sans Std" pitchFamily="2" charset="-128"/>
              <a:ea typeface="Neo Sans Std" pitchFamily="2" charset="-128"/>
              <a:cs typeface="Neo Sans Std" pitchFamily="2" charset="-128"/>
            </a:rPr>
            <a:t> Efficiency</a:t>
          </a:r>
          <a:endParaRPr lang="en-BE" sz="2000" b="1" i="0" kern="1200" dirty="0">
            <a:solidFill>
              <a:schemeClr val="accent2"/>
            </a:solidFill>
            <a:effectLst>
              <a:outerShdw blurRad="38100" dist="38100" dir="2700000" algn="tl">
                <a:srgbClr val="000000">
                  <a:alpha val="43137"/>
                </a:srgbClr>
              </a:outerShdw>
            </a:effectLst>
            <a:latin typeface="Neo Sans Std" pitchFamily="2" charset="-128"/>
            <a:ea typeface="Neo Sans Std" pitchFamily="2" charset="-128"/>
            <a:cs typeface="Neo Sans Std" pitchFamily="2" charset="-128"/>
          </a:endParaRPr>
        </a:p>
      </dgm:t>
    </dgm:pt>
    <dgm:pt modelId="{43DFDAAD-688E-4D33-805B-CB2AE15DCCAC}" type="parTrans" cxnId="{09847617-A7A2-49D9-8450-0E2B6F53E35C}">
      <dgm:prSet/>
      <dgm:spPr/>
      <dgm:t>
        <a:bodyPr/>
        <a:lstStyle/>
        <a:p>
          <a:endParaRPr lang="en-BE" sz="1800">
            <a:solidFill>
              <a:schemeClr val="accent2"/>
            </a:solidFill>
          </a:endParaRPr>
        </a:p>
      </dgm:t>
    </dgm:pt>
    <dgm:pt modelId="{D9E32623-127B-4D3B-9E5D-9C37B403EA12}" type="sibTrans" cxnId="{09847617-A7A2-49D9-8450-0E2B6F53E35C}">
      <dgm:prSet/>
      <dgm:spPr/>
      <dgm:t>
        <a:bodyPr/>
        <a:lstStyle/>
        <a:p>
          <a:endParaRPr lang="en-BE" sz="1800">
            <a:solidFill>
              <a:schemeClr val="accent2"/>
            </a:solidFill>
          </a:endParaRPr>
        </a:p>
      </dgm:t>
    </dgm:pt>
    <dgm:pt modelId="{4DB7BE14-AC74-40D4-B197-E5629C74F8E3}">
      <dgm:prSet phldrT="[Text]" custT="1">
        <dgm:style>
          <a:lnRef idx="2">
            <a:schemeClr val="accent6"/>
          </a:lnRef>
          <a:fillRef idx="1">
            <a:schemeClr val="lt1"/>
          </a:fillRef>
          <a:effectRef idx="0">
            <a:schemeClr val="accent6"/>
          </a:effectRef>
          <a:fontRef idx="minor">
            <a:schemeClr val="dk1"/>
          </a:fontRef>
        </dgm:style>
      </dgm:prSet>
      <dgm:spPr>
        <a:solidFill>
          <a:srgbClr val="767171"/>
        </a:solidFill>
        <a:ln/>
      </dgm:spPr>
      <dgm:t>
        <a:bodyPr spcFirstLastPara="0" vert="horz" wrap="square" lIns="91440" tIns="91440" rIns="91440" bIns="91440" numCol="1" spcCol="1270" anchor="ctr" anchorCtr="0"/>
        <a:lstStyle/>
        <a:p>
          <a:r>
            <a:rPr lang="en-US" sz="2400" b="0" i="0" kern="1200" dirty="0">
              <a:solidFill>
                <a:schemeClr val="accent2"/>
              </a:solidFill>
              <a:effectLst>
                <a:outerShdw blurRad="38100" dist="38100" dir="2700000" algn="tl">
                  <a:srgbClr val="000000">
                    <a:alpha val="43137"/>
                  </a:srgbClr>
                </a:outerShdw>
              </a:effectLst>
              <a:latin typeface="Neo Sans Std" pitchFamily="2" charset="-128"/>
              <a:ea typeface="Neo Sans Std" pitchFamily="2" charset="-128"/>
              <a:cs typeface="Neo Sans Std" pitchFamily="2" charset="-128"/>
            </a:rPr>
            <a:t>More</a:t>
          </a:r>
          <a:br>
            <a:rPr lang="en-US" sz="2400" b="0" i="0" kern="1200" dirty="0">
              <a:solidFill>
                <a:schemeClr val="accent2"/>
              </a:solidFill>
              <a:effectLst>
                <a:outerShdw blurRad="38100" dist="38100" dir="2700000" algn="tl">
                  <a:srgbClr val="000000">
                    <a:alpha val="43137"/>
                  </a:srgbClr>
                </a:outerShdw>
              </a:effectLst>
              <a:latin typeface="Neo Sans Std" pitchFamily="2" charset="-128"/>
              <a:ea typeface="Neo Sans Std" pitchFamily="2" charset="-128"/>
              <a:cs typeface="Neo Sans Std" pitchFamily="2" charset="-128"/>
            </a:rPr>
          </a:br>
          <a:r>
            <a:rPr lang="en-US" sz="2400" b="1" i="0" kern="1200" dirty="0">
              <a:solidFill>
                <a:schemeClr val="accent2"/>
              </a:solidFill>
              <a:effectLst>
                <a:outerShdw blurRad="38100" dist="38100" dir="2700000" algn="tl">
                  <a:srgbClr val="000000">
                    <a:alpha val="43137"/>
                  </a:srgbClr>
                </a:outerShdw>
              </a:effectLst>
              <a:latin typeface="Neo Sans Std" pitchFamily="2" charset="-128"/>
              <a:ea typeface="Neo Sans Std" pitchFamily="2" charset="-128"/>
              <a:cs typeface="Neo Sans Std" pitchFamily="2" charset="-128"/>
            </a:rPr>
            <a:t>Data trust &amp; Compliance</a:t>
          </a:r>
          <a:endParaRPr lang="en-BE" sz="2400" b="1" i="0" kern="1200" dirty="0">
            <a:solidFill>
              <a:schemeClr val="accent2"/>
            </a:solidFill>
            <a:effectLst>
              <a:outerShdw blurRad="38100" dist="38100" dir="2700000" algn="tl">
                <a:srgbClr val="000000">
                  <a:alpha val="43137"/>
                </a:srgbClr>
              </a:outerShdw>
            </a:effectLst>
            <a:latin typeface="Neo Sans Std" pitchFamily="2" charset="-128"/>
            <a:ea typeface="Neo Sans Std" pitchFamily="2" charset="-128"/>
            <a:cs typeface="Neo Sans Std" pitchFamily="2" charset="-128"/>
          </a:endParaRPr>
        </a:p>
      </dgm:t>
    </dgm:pt>
    <dgm:pt modelId="{83F1CE7B-211C-475A-968E-5142C20F9FCE}" type="parTrans" cxnId="{0A458783-9B2C-4861-A7C8-1023BE219B2B}">
      <dgm:prSet/>
      <dgm:spPr/>
      <dgm:t>
        <a:bodyPr/>
        <a:lstStyle/>
        <a:p>
          <a:endParaRPr lang="en-BE" sz="1800">
            <a:solidFill>
              <a:schemeClr val="accent2"/>
            </a:solidFill>
          </a:endParaRPr>
        </a:p>
      </dgm:t>
    </dgm:pt>
    <dgm:pt modelId="{55C4D8DB-42F1-4DA6-A7FC-47F449BE24E3}" type="sibTrans" cxnId="{0A458783-9B2C-4861-A7C8-1023BE219B2B}">
      <dgm:prSet/>
      <dgm:spPr/>
      <dgm:t>
        <a:bodyPr/>
        <a:lstStyle/>
        <a:p>
          <a:endParaRPr lang="en-BE" sz="1800">
            <a:solidFill>
              <a:schemeClr val="accent2"/>
            </a:solidFill>
          </a:endParaRPr>
        </a:p>
      </dgm:t>
    </dgm:pt>
    <dgm:pt modelId="{766456D7-7A2F-4003-B02A-185C9AE44395}" type="pres">
      <dgm:prSet presAssocID="{D813D993-1A17-4644-BEF5-8902F720D900}" presName="Name0" presStyleCnt="0">
        <dgm:presLayoutVars>
          <dgm:dir/>
          <dgm:animLvl val="lvl"/>
          <dgm:resizeHandles val="exact"/>
        </dgm:presLayoutVars>
      </dgm:prSet>
      <dgm:spPr/>
    </dgm:pt>
    <dgm:pt modelId="{6D3DA4F4-49AD-4B5F-B71B-AD7DC41FE5FA}" type="pres">
      <dgm:prSet presAssocID="{9A1F59E0-C97D-4B43-BFEE-A1288617919D}" presName="Name8" presStyleCnt="0"/>
      <dgm:spPr/>
    </dgm:pt>
    <dgm:pt modelId="{2C7B5F4A-0650-4B34-9489-853BDA313FCD}" type="pres">
      <dgm:prSet presAssocID="{9A1F59E0-C97D-4B43-BFEE-A1288617919D}" presName="level" presStyleLbl="node1" presStyleIdx="0" presStyleCnt="3">
        <dgm:presLayoutVars>
          <dgm:chMax val="1"/>
          <dgm:bulletEnabled val="1"/>
        </dgm:presLayoutVars>
      </dgm:prSet>
      <dgm:spPr>
        <a:xfrm>
          <a:off x="1401763" y="0"/>
          <a:ext cx="1401763" cy="1420802"/>
        </a:xfrm>
        <a:prstGeom prst="trapezoid">
          <a:avLst>
            <a:gd name="adj" fmla="val 50000"/>
          </a:avLst>
        </a:prstGeom>
      </dgm:spPr>
    </dgm:pt>
    <dgm:pt modelId="{F4AECC65-B948-4DA2-9E07-78E7B1FE20D1}" type="pres">
      <dgm:prSet presAssocID="{9A1F59E0-C97D-4B43-BFEE-A1288617919D}" presName="levelTx" presStyleLbl="revTx" presStyleIdx="0" presStyleCnt="0">
        <dgm:presLayoutVars>
          <dgm:chMax val="1"/>
          <dgm:bulletEnabled val="1"/>
        </dgm:presLayoutVars>
      </dgm:prSet>
      <dgm:spPr/>
    </dgm:pt>
    <dgm:pt modelId="{15F81631-921E-448B-BD68-8F060369B4C0}" type="pres">
      <dgm:prSet presAssocID="{A0988CC0-FC26-4EB6-8A57-599DA6B798E8}" presName="Name8" presStyleCnt="0"/>
      <dgm:spPr/>
    </dgm:pt>
    <dgm:pt modelId="{10A60B2A-E91F-4742-A5C8-EA37F40E712D}" type="pres">
      <dgm:prSet presAssocID="{A0988CC0-FC26-4EB6-8A57-599DA6B798E8}" presName="level" presStyleLbl="node1" presStyleIdx="1" presStyleCnt="3">
        <dgm:presLayoutVars>
          <dgm:chMax val="1"/>
          <dgm:bulletEnabled val="1"/>
        </dgm:presLayoutVars>
      </dgm:prSet>
      <dgm:spPr/>
    </dgm:pt>
    <dgm:pt modelId="{84164E9C-3A38-4380-803F-D3A2F110E3C4}" type="pres">
      <dgm:prSet presAssocID="{A0988CC0-FC26-4EB6-8A57-599DA6B798E8}" presName="levelTx" presStyleLbl="revTx" presStyleIdx="0" presStyleCnt="0">
        <dgm:presLayoutVars>
          <dgm:chMax val="1"/>
          <dgm:bulletEnabled val="1"/>
        </dgm:presLayoutVars>
      </dgm:prSet>
      <dgm:spPr/>
    </dgm:pt>
    <dgm:pt modelId="{7EC8715B-5589-4909-945C-6E36A754C809}" type="pres">
      <dgm:prSet presAssocID="{4DB7BE14-AC74-40D4-B197-E5629C74F8E3}" presName="Name8" presStyleCnt="0"/>
      <dgm:spPr/>
    </dgm:pt>
    <dgm:pt modelId="{3C783B6C-98AC-4253-AD71-6B6149E3E630}" type="pres">
      <dgm:prSet presAssocID="{4DB7BE14-AC74-40D4-B197-E5629C74F8E3}" presName="level" presStyleLbl="node1" presStyleIdx="2" presStyleCnt="3">
        <dgm:presLayoutVars>
          <dgm:chMax val="1"/>
          <dgm:bulletEnabled val="1"/>
        </dgm:presLayoutVars>
      </dgm:prSet>
      <dgm:spPr/>
    </dgm:pt>
    <dgm:pt modelId="{2E5C5119-9003-43BE-BA1B-97E89316EDDC}" type="pres">
      <dgm:prSet presAssocID="{4DB7BE14-AC74-40D4-B197-E5629C74F8E3}" presName="levelTx" presStyleLbl="revTx" presStyleIdx="0" presStyleCnt="0">
        <dgm:presLayoutVars>
          <dgm:chMax val="1"/>
          <dgm:bulletEnabled val="1"/>
        </dgm:presLayoutVars>
      </dgm:prSet>
      <dgm:spPr/>
    </dgm:pt>
  </dgm:ptLst>
  <dgm:cxnLst>
    <dgm:cxn modelId="{DBA6190C-CF42-433E-A8CF-AF3E3F6C160D}" type="presOf" srcId="{4DB7BE14-AC74-40D4-B197-E5629C74F8E3}" destId="{3C783B6C-98AC-4253-AD71-6B6149E3E630}" srcOrd="0" destOrd="0" presId="urn:microsoft.com/office/officeart/2005/8/layout/pyramid1"/>
    <dgm:cxn modelId="{49612917-9809-4AE1-B074-13AAD8CA554C}" type="presOf" srcId="{9A1F59E0-C97D-4B43-BFEE-A1288617919D}" destId="{F4AECC65-B948-4DA2-9E07-78E7B1FE20D1}" srcOrd="1" destOrd="0" presId="urn:microsoft.com/office/officeart/2005/8/layout/pyramid1"/>
    <dgm:cxn modelId="{09847617-A7A2-49D9-8450-0E2B6F53E35C}" srcId="{D813D993-1A17-4644-BEF5-8902F720D900}" destId="{A0988CC0-FC26-4EB6-8A57-599DA6B798E8}" srcOrd="1" destOrd="0" parTransId="{43DFDAAD-688E-4D33-805B-CB2AE15DCCAC}" sibTransId="{D9E32623-127B-4D3B-9E5D-9C37B403EA12}"/>
    <dgm:cxn modelId="{0A458783-9B2C-4861-A7C8-1023BE219B2B}" srcId="{D813D993-1A17-4644-BEF5-8902F720D900}" destId="{4DB7BE14-AC74-40D4-B197-E5629C74F8E3}" srcOrd="2" destOrd="0" parTransId="{83F1CE7B-211C-475A-968E-5142C20F9FCE}" sibTransId="{55C4D8DB-42F1-4DA6-A7FC-47F449BE24E3}"/>
    <dgm:cxn modelId="{2EE1E1B5-B50E-4EFB-8ADC-C31C84252593}" srcId="{D813D993-1A17-4644-BEF5-8902F720D900}" destId="{9A1F59E0-C97D-4B43-BFEE-A1288617919D}" srcOrd="0" destOrd="0" parTransId="{C0CDFCC3-18DB-4480-ACCF-BF929FAECADD}" sibTransId="{BCF79D30-5CCB-454B-BE0A-8F588F39A174}"/>
    <dgm:cxn modelId="{14A562B7-B319-476D-9513-BA4710BB03E8}" type="presOf" srcId="{A0988CC0-FC26-4EB6-8A57-599DA6B798E8}" destId="{10A60B2A-E91F-4742-A5C8-EA37F40E712D}" srcOrd="0" destOrd="0" presId="urn:microsoft.com/office/officeart/2005/8/layout/pyramid1"/>
    <dgm:cxn modelId="{3772D3C0-F3ED-4D26-B92A-BB7F522D8079}" type="presOf" srcId="{9A1F59E0-C97D-4B43-BFEE-A1288617919D}" destId="{2C7B5F4A-0650-4B34-9489-853BDA313FCD}" srcOrd="0" destOrd="0" presId="urn:microsoft.com/office/officeart/2005/8/layout/pyramid1"/>
    <dgm:cxn modelId="{49AB26CA-6F21-4419-A05C-CBA3339BC790}" type="presOf" srcId="{A0988CC0-FC26-4EB6-8A57-599DA6B798E8}" destId="{84164E9C-3A38-4380-803F-D3A2F110E3C4}" srcOrd="1" destOrd="0" presId="urn:microsoft.com/office/officeart/2005/8/layout/pyramid1"/>
    <dgm:cxn modelId="{C23F99E6-AA9B-49CB-8CF0-2CE23FE4B734}" type="presOf" srcId="{4DB7BE14-AC74-40D4-B197-E5629C74F8E3}" destId="{2E5C5119-9003-43BE-BA1B-97E89316EDDC}" srcOrd="1" destOrd="0" presId="urn:microsoft.com/office/officeart/2005/8/layout/pyramid1"/>
    <dgm:cxn modelId="{1B4D51FE-9C81-4F3D-A375-25444DD842C7}" type="presOf" srcId="{D813D993-1A17-4644-BEF5-8902F720D900}" destId="{766456D7-7A2F-4003-B02A-185C9AE44395}" srcOrd="0" destOrd="0" presId="urn:microsoft.com/office/officeart/2005/8/layout/pyramid1"/>
    <dgm:cxn modelId="{519CE8EF-5A64-4F99-97D9-B49122CE910A}" type="presParOf" srcId="{766456D7-7A2F-4003-B02A-185C9AE44395}" destId="{6D3DA4F4-49AD-4B5F-B71B-AD7DC41FE5FA}" srcOrd="0" destOrd="0" presId="urn:microsoft.com/office/officeart/2005/8/layout/pyramid1"/>
    <dgm:cxn modelId="{B38FAC8D-D813-4046-80A1-EE1FDC36858A}" type="presParOf" srcId="{6D3DA4F4-49AD-4B5F-B71B-AD7DC41FE5FA}" destId="{2C7B5F4A-0650-4B34-9489-853BDA313FCD}" srcOrd="0" destOrd="0" presId="urn:microsoft.com/office/officeart/2005/8/layout/pyramid1"/>
    <dgm:cxn modelId="{6BAD3B3E-35A9-4716-BF77-CE8B0F1BC20B}" type="presParOf" srcId="{6D3DA4F4-49AD-4B5F-B71B-AD7DC41FE5FA}" destId="{F4AECC65-B948-4DA2-9E07-78E7B1FE20D1}" srcOrd="1" destOrd="0" presId="urn:microsoft.com/office/officeart/2005/8/layout/pyramid1"/>
    <dgm:cxn modelId="{FAC6BB73-D466-49E0-B005-B3C73658B0C7}" type="presParOf" srcId="{766456D7-7A2F-4003-B02A-185C9AE44395}" destId="{15F81631-921E-448B-BD68-8F060369B4C0}" srcOrd="1" destOrd="0" presId="urn:microsoft.com/office/officeart/2005/8/layout/pyramid1"/>
    <dgm:cxn modelId="{8F93AD6D-75D0-45B8-9311-DF3F439DB1BD}" type="presParOf" srcId="{15F81631-921E-448B-BD68-8F060369B4C0}" destId="{10A60B2A-E91F-4742-A5C8-EA37F40E712D}" srcOrd="0" destOrd="0" presId="urn:microsoft.com/office/officeart/2005/8/layout/pyramid1"/>
    <dgm:cxn modelId="{7FFD67B3-1268-48A5-B1B2-B906B9B9D19C}" type="presParOf" srcId="{15F81631-921E-448B-BD68-8F060369B4C0}" destId="{84164E9C-3A38-4380-803F-D3A2F110E3C4}" srcOrd="1" destOrd="0" presId="urn:microsoft.com/office/officeart/2005/8/layout/pyramid1"/>
    <dgm:cxn modelId="{03265C37-6805-4571-ADA0-F1FFF7BB6916}" type="presParOf" srcId="{766456D7-7A2F-4003-B02A-185C9AE44395}" destId="{7EC8715B-5589-4909-945C-6E36A754C809}" srcOrd="2" destOrd="0" presId="urn:microsoft.com/office/officeart/2005/8/layout/pyramid1"/>
    <dgm:cxn modelId="{940792D0-D7B4-4B34-860C-4B54A28ACB5F}" type="presParOf" srcId="{7EC8715B-5589-4909-945C-6E36A754C809}" destId="{3C783B6C-98AC-4253-AD71-6B6149E3E630}" srcOrd="0" destOrd="0" presId="urn:microsoft.com/office/officeart/2005/8/layout/pyramid1"/>
    <dgm:cxn modelId="{3511FCF0-79CD-4791-9569-4F2FC7F0F0A1}" type="presParOf" srcId="{7EC8715B-5589-4909-945C-6E36A754C809}" destId="{2E5C5119-9003-43BE-BA1B-97E89316EDDC}"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BF53D0-5FC8-42D7-8F80-32CCB4BCB5C5}">
      <dsp:nvSpPr>
        <dsp:cNvPr id="0" name=""/>
        <dsp:cNvSpPr/>
      </dsp:nvSpPr>
      <dsp:spPr>
        <a:xfrm>
          <a:off x="255456" y="3354"/>
          <a:ext cx="2332602" cy="1399561"/>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1" kern="1200" dirty="0">
              <a:solidFill>
                <a:schemeClr val="bg1">
                  <a:lumMod val="50000"/>
                </a:schemeClr>
              </a:solidFill>
            </a:rPr>
            <a:t>1. Structured Data Sources</a:t>
          </a:r>
          <a:endParaRPr lang="en-BE" sz="1100" kern="1200" dirty="0">
            <a:solidFill>
              <a:schemeClr val="bg1">
                <a:lumMod val="50000"/>
              </a:schemeClr>
            </a:solidFill>
          </a:endParaRPr>
        </a:p>
        <a:p>
          <a:pPr marL="57150" lvl="1" indent="-57150" algn="l" defTabSz="400050">
            <a:lnSpc>
              <a:spcPct val="90000"/>
            </a:lnSpc>
            <a:spcBef>
              <a:spcPct val="0"/>
            </a:spcBef>
            <a:spcAft>
              <a:spcPct val="15000"/>
            </a:spcAft>
            <a:buFont typeface="Arial" panose="020B0604020202020204" pitchFamily="34" charset="0"/>
            <a:buChar char="•"/>
          </a:pPr>
          <a:r>
            <a:rPr lang="en-US" sz="900" b="1" kern="1200" dirty="0">
              <a:solidFill>
                <a:srgbClr val="FFFFFF"/>
              </a:solidFill>
            </a:rPr>
            <a:t>Relational Databases (RDBMS)</a:t>
          </a:r>
          <a:r>
            <a:rPr lang="en-US" sz="900" kern="1200" dirty="0">
              <a:solidFill>
                <a:srgbClr val="FFFFFF"/>
              </a:solidFill>
            </a:rPr>
            <a:t>: </a:t>
          </a:r>
          <a:br>
            <a:rPr lang="en-US" sz="900" kern="1200" dirty="0">
              <a:solidFill>
                <a:srgbClr val="FFFFFF"/>
              </a:solidFill>
            </a:rPr>
          </a:br>
          <a:r>
            <a:rPr lang="en-US" sz="800" kern="1200" dirty="0">
              <a:solidFill>
                <a:srgbClr val="FFFFFF"/>
              </a:solidFill>
              <a:latin typeface="Calibri" panose="020F0502020204030204"/>
              <a:ea typeface="+mn-ea"/>
              <a:cs typeface="+mn-cs"/>
            </a:rPr>
            <a:t>MySQL, PostgreSQL, Oracle, SQL Server</a:t>
          </a:r>
        </a:p>
        <a:p>
          <a:pPr marL="57150" lvl="1" indent="-57150" algn="l" defTabSz="400050">
            <a:lnSpc>
              <a:spcPct val="90000"/>
            </a:lnSpc>
            <a:spcBef>
              <a:spcPct val="0"/>
            </a:spcBef>
            <a:spcAft>
              <a:spcPct val="15000"/>
            </a:spcAft>
            <a:buFont typeface="Arial" panose="020B0604020202020204" pitchFamily="34" charset="0"/>
            <a:buChar char="•"/>
          </a:pPr>
          <a:r>
            <a:rPr lang="en-US" sz="900" b="1" kern="1200" dirty="0">
              <a:solidFill>
                <a:srgbClr val="FFFFFF"/>
              </a:solidFill>
            </a:rPr>
            <a:t>Data Warehouses</a:t>
          </a:r>
          <a:r>
            <a:rPr lang="en-US" sz="900" kern="1200" dirty="0">
              <a:solidFill>
                <a:srgbClr val="FFFFFF"/>
              </a:solidFill>
            </a:rPr>
            <a:t>: </a:t>
          </a:r>
          <a:br>
            <a:rPr lang="en-US" sz="900" kern="1200" dirty="0">
              <a:solidFill>
                <a:srgbClr val="FFFFFF"/>
              </a:solidFill>
            </a:rPr>
          </a:br>
          <a:r>
            <a:rPr lang="en-US" sz="800" kern="1200" dirty="0">
              <a:solidFill>
                <a:srgbClr val="FFFFFF"/>
              </a:solidFill>
              <a:latin typeface="Calibri" panose="020F0502020204030204"/>
              <a:ea typeface="+mn-ea"/>
              <a:cs typeface="+mn-cs"/>
            </a:rPr>
            <a:t>Snowflake, Amazon Redshift, Google </a:t>
          </a:r>
          <a:r>
            <a:rPr lang="en-US" sz="800" kern="1200" dirty="0" err="1">
              <a:solidFill>
                <a:srgbClr val="FFFFFF"/>
              </a:solidFill>
              <a:latin typeface="Calibri" panose="020F0502020204030204"/>
              <a:ea typeface="+mn-ea"/>
              <a:cs typeface="+mn-cs"/>
            </a:rPr>
            <a:t>BigQuery</a:t>
          </a:r>
          <a:endParaRPr lang="en-US" sz="800" kern="1200" dirty="0">
            <a:solidFill>
              <a:srgbClr val="FFFFFF"/>
            </a:solidFill>
            <a:latin typeface="Calibri" panose="020F0502020204030204"/>
            <a:ea typeface="+mn-ea"/>
            <a:cs typeface="+mn-cs"/>
          </a:endParaRPr>
        </a:p>
        <a:p>
          <a:pPr marL="57150" lvl="1" indent="-57150" algn="l" defTabSz="400050">
            <a:lnSpc>
              <a:spcPct val="90000"/>
            </a:lnSpc>
            <a:spcBef>
              <a:spcPct val="0"/>
            </a:spcBef>
            <a:spcAft>
              <a:spcPct val="15000"/>
            </a:spcAft>
            <a:buFont typeface="Arial" panose="020B0604020202020204" pitchFamily="34" charset="0"/>
            <a:buChar char="•"/>
          </a:pPr>
          <a:r>
            <a:rPr lang="en-US" sz="900" b="1" kern="1200" dirty="0">
              <a:solidFill>
                <a:srgbClr val="FFFFFF"/>
              </a:solidFill>
            </a:rPr>
            <a:t>Enterprise Resource Planning (ERP) Systems</a:t>
          </a:r>
          <a:r>
            <a:rPr lang="en-US" sz="900" kern="1200" dirty="0">
              <a:solidFill>
                <a:srgbClr val="FFFFFF"/>
              </a:solidFill>
            </a:rPr>
            <a:t>: </a:t>
          </a:r>
          <a:r>
            <a:rPr lang="en-US" sz="800" kern="1200" dirty="0">
              <a:solidFill>
                <a:srgbClr val="FFFFFF"/>
              </a:solidFill>
              <a:latin typeface="Calibri" panose="020F0502020204030204"/>
              <a:ea typeface="+mn-ea"/>
              <a:cs typeface="+mn-cs"/>
            </a:rPr>
            <a:t>SAP, Oracle ERP, Microsoft Dynamics, Odoo</a:t>
          </a:r>
        </a:p>
        <a:p>
          <a:pPr marL="57150" lvl="1" indent="-57150" algn="l" defTabSz="400050">
            <a:lnSpc>
              <a:spcPct val="90000"/>
            </a:lnSpc>
            <a:spcBef>
              <a:spcPct val="0"/>
            </a:spcBef>
            <a:spcAft>
              <a:spcPct val="15000"/>
            </a:spcAft>
            <a:buFont typeface="Arial" panose="020B0604020202020204" pitchFamily="34" charset="0"/>
            <a:buChar char="•"/>
          </a:pPr>
          <a:r>
            <a:rPr lang="en-US" sz="900" b="1" kern="1200" dirty="0">
              <a:solidFill>
                <a:srgbClr val="FFFFFF"/>
              </a:solidFill>
            </a:rPr>
            <a:t>Customer Relationship Management (CRM) Systems</a:t>
          </a:r>
          <a:r>
            <a:rPr lang="en-US" sz="900" kern="1200" dirty="0">
              <a:solidFill>
                <a:srgbClr val="FFFFFF"/>
              </a:solidFill>
            </a:rPr>
            <a:t>: </a:t>
          </a:r>
          <a:br>
            <a:rPr lang="en-US" sz="900" kern="1200" dirty="0">
              <a:solidFill>
                <a:srgbClr val="FFFFFF"/>
              </a:solidFill>
            </a:rPr>
          </a:br>
          <a:r>
            <a:rPr lang="en-US" sz="800" kern="1200" dirty="0">
              <a:solidFill>
                <a:srgbClr val="FFFFFF"/>
              </a:solidFill>
            </a:rPr>
            <a:t>Salesforce, HubSpot, Microsoft Dynamics CRM</a:t>
          </a:r>
          <a:endParaRPr lang="en-US" sz="900" kern="1200" dirty="0">
            <a:solidFill>
              <a:srgbClr val="FFFFFF"/>
            </a:solidFill>
          </a:endParaRPr>
        </a:p>
      </dsp:txBody>
      <dsp:txXfrm>
        <a:off x="255456" y="3354"/>
        <a:ext cx="2332602" cy="1399561"/>
      </dsp:txXfrm>
    </dsp:sp>
    <dsp:sp modelId="{B34FDD08-987D-4181-9875-7076F30F8AAF}">
      <dsp:nvSpPr>
        <dsp:cNvPr id="0" name=""/>
        <dsp:cNvSpPr/>
      </dsp:nvSpPr>
      <dsp:spPr>
        <a:xfrm>
          <a:off x="2821319" y="3354"/>
          <a:ext cx="2332602" cy="1399561"/>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1" kern="1200" dirty="0">
              <a:solidFill>
                <a:srgbClr val="7A9FB2">
                  <a:lumMod val="50000"/>
                </a:srgbClr>
              </a:solidFill>
              <a:latin typeface="Calibri" panose="020F0502020204030204"/>
              <a:ea typeface="+mn-ea"/>
              <a:cs typeface="+mn-cs"/>
            </a:rPr>
            <a:t>2. Semi-Structured Data Sources</a:t>
          </a:r>
        </a:p>
        <a:p>
          <a:pPr marL="57150" lvl="1" indent="0" algn="l" defTabSz="444500">
            <a:lnSpc>
              <a:spcPct val="90000"/>
            </a:lnSpc>
            <a:spcBef>
              <a:spcPct val="0"/>
            </a:spcBef>
            <a:spcAft>
              <a:spcPct val="15000"/>
            </a:spcAft>
            <a:buFont typeface="Arial" panose="020B0604020202020204" pitchFamily="34" charset="0"/>
            <a:buChar char="•"/>
          </a:pPr>
          <a:r>
            <a:rPr lang="fr-FR" sz="1000" b="1" kern="1200" dirty="0">
              <a:solidFill>
                <a:srgbClr val="FFFFFF"/>
              </a:solidFill>
            </a:rPr>
            <a:t> JSON, XML, YAML Files</a:t>
          </a:r>
          <a:r>
            <a:rPr lang="fr-FR" sz="1000" kern="1200" dirty="0">
              <a:solidFill>
                <a:srgbClr val="FFFFFF"/>
              </a:solidFill>
            </a:rPr>
            <a:t>: </a:t>
          </a:r>
          <a:br>
            <a:rPr lang="fr-FR" sz="1000" kern="1200" dirty="0">
              <a:solidFill>
                <a:srgbClr val="FFFFFF"/>
              </a:solidFill>
            </a:rPr>
          </a:br>
          <a:r>
            <a:rPr lang="fr-FR" sz="800" kern="1200" dirty="0">
              <a:solidFill>
                <a:srgbClr val="FFFFFF"/>
              </a:solidFill>
              <a:latin typeface="Calibri" panose="020F0502020204030204"/>
              <a:ea typeface="+mn-ea"/>
              <a:cs typeface="+mn-cs"/>
            </a:rPr>
            <a:t>API </a:t>
          </a:r>
          <a:r>
            <a:rPr lang="fr-FR" sz="800" kern="1200" dirty="0" err="1">
              <a:solidFill>
                <a:srgbClr val="FFFFFF"/>
              </a:solidFill>
              <a:latin typeface="Calibri" panose="020F0502020204030204"/>
              <a:ea typeface="+mn-ea"/>
              <a:cs typeface="+mn-cs"/>
            </a:rPr>
            <a:t>responses</a:t>
          </a:r>
          <a:r>
            <a:rPr lang="fr-FR" sz="800" kern="1200" dirty="0">
              <a:solidFill>
                <a:srgbClr val="FFFFFF"/>
              </a:solidFill>
              <a:latin typeface="Calibri" panose="020F0502020204030204"/>
              <a:ea typeface="+mn-ea"/>
              <a:cs typeface="+mn-cs"/>
            </a:rPr>
            <a:t>, configuration files</a:t>
          </a:r>
        </a:p>
        <a:p>
          <a:pPr marL="57150" lvl="1" indent="0" algn="l" defTabSz="444500">
            <a:lnSpc>
              <a:spcPct val="90000"/>
            </a:lnSpc>
            <a:spcBef>
              <a:spcPct val="0"/>
            </a:spcBef>
            <a:spcAft>
              <a:spcPct val="15000"/>
            </a:spcAft>
            <a:buFont typeface="Arial" panose="020B0604020202020204" pitchFamily="34" charset="0"/>
            <a:buChar char="•"/>
          </a:pPr>
          <a:r>
            <a:rPr lang="en-US" sz="1000" b="1" kern="1200" dirty="0">
              <a:solidFill>
                <a:srgbClr val="FFFFFF"/>
              </a:solidFill>
            </a:rPr>
            <a:t> NoSQL Databases</a:t>
          </a:r>
          <a:r>
            <a:rPr lang="en-US" sz="1000" kern="1200" dirty="0">
              <a:solidFill>
                <a:srgbClr val="FFFFFF"/>
              </a:solidFill>
            </a:rPr>
            <a:t>: </a:t>
          </a:r>
          <a:br>
            <a:rPr lang="en-US" sz="1000" kern="1200" dirty="0">
              <a:solidFill>
                <a:srgbClr val="FFFFFF"/>
              </a:solidFill>
            </a:rPr>
          </a:br>
          <a:r>
            <a:rPr lang="en-US" sz="800" kern="1200" dirty="0">
              <a:solidFill>
                <a:srgbClr val="FFFFFF"/>
              </a:solidFill>
              <a:latin typeface="Calibri" panose="020F0502020204030204"/>
              <a:ea typeface="+mn-ea"/>
              <a:cs typeface="+mn-cs"/>
            </a:rPr>
            <a:t>MongoDB, Cassandra, CouchDB</a:t>
          </a:r>
        </a:p>
        <a:p>
          <a:pPr marL="57150" lvl="1" indent="0" algn="l" defTabSz="444500">
            <a:lnSpc>
              <a:spcPct val="90000"/>
            </a:lnSpc>
            <a:spcBef>
              <a:spcPct val="0"/>
            </a:spcBef>
            <a:spcAft>
              <a:spcPct val="15000"/>
            </a:spcAft>
            <a:buFont typeface="Arial" panose="020B0604020202020204" pitchFamily="34" charset="0"/>
            <a:buChar char="•"/>
          </a:pPr>
          <a:r>
            <a:rPr lang="en-US" sz="1000" b="1" kern="1200" dirty="0">
              <a:solidFill>
                <a:srgbClr val="FFFFFF"/>
              </a:solidFill>
            </a:rPr>
            <a:t> Data Lakes</a:t>
          </a:r>
          <a:r>
            <a:rPr lang="en-US" sz="1000" kern="1200" dirty="0">
              <a:solidFill>
                <a:srgbClr val="FFFFFF"/>
              </a:solidFill>
            </a:rPr>
            <a:t>: </a:t>
          </a:r>
          <a:br>
            <a:rPr lang="en-US" sz="1000" kern="1200" dirty="0">
              <a:solidFill>
                <a:srgbClr val="FFFFFF"/>
              </a:solidFill>
            </a:rPr>
          </a:br>
          <a:r>
            <a:rPr lang="en-US" sz="800" kern="1200" dirty="0">
              <a:solidFill>
                <a:srgbClr val="FFFFFF"/>
              </a:solidFill>
              <a:latin typeface="Calibri" panose="020F0502020204030204"/>
              <a:ea typeface="+mn-ea"/>
              <a:cs typeface="+mn-cs"/>
            </a:rPr>
            <a:t>AWS S3, Azure Data Lake, Google Cloud Storage</a:t>
          </a:r>
        </a:p>
      </dsp:txBody>
      <dsp:txXfrm>
        <a:off x="2821319" y="3354"/>
        <a:ext cx="2332602" cy="1399561"/>
      </dsp:txXfrm>
    </dsp:sp>
    <dsp:sp modelId="{AFE97B79-7262-4632-B59B-520C60130E3F}">
      <dsp:nvSpPr>
        <dsp:cNvPr id="0" name=""/>
        <dsp:cNvSpPr/>
      </dsp:nvSpPr>
      <dsp:spPr>
        <a:xfrm>
          <a:off x="5387181" y="3354"/>
          <a:ext cx="2332602" cy="1399561"/>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1" kern="1200" dirty="0">
              <a:solidFill>
                <a:srgbClr val="7A9FB2">
                  <a:lumMod val="50000"/>
                </a:srgbClr>
              </a:solidFill>
              <a:latin typeface="Calibri" panose="020F0502020204030204"/>
              <a:ea typeface="+mn-ea"/>
              <a:cs typeface="+mn-cs"/>
            </a:rPr>
            <a:t>3. Unstructured Data Sources</a:t>
          </a:r>
        </a:p>
        <a:p>
          <a:pPr marL="57150" lvl="1" indent="0" algn="l" defTabSz="444500">
            <a:lnSpc>
              <a:spcPct val="90000"/>
            </a:lnSpc>
            <a:spcBef>
              <a:spcPct val="0"/>
            </a:spcBef>
            <a:spcAft>
              <a:spcPct val="15000"/>
            </a:spcAft>
            <a:buFont typeface="Arial" panose="020B0604020202020204" pitchFamily="34" charset="0"/>
            <a:buChar char="•"/>
          </a:pPr>
          <a:r>
            <a:rPr lang="fr-FR" sz="1000" b="1" kern="1200" dirty="0">
              <a:solidFill>
                <a:srgbClr val="FFFFFF"/>
              </a:solidFill>
            </a:rPr>
            <a:t> Documents &amp; </a:t>
          </a:r>
          <a:r>
            <a:rPr lang="fr-FR" sz="1000" b="1" kern="1200" dirty="0" err="1">
              <a:solidFill>
                <a:srgbClr val="FFFFFF"/>
              </a:solidFill>
            </a:rPr>
            <a:t>Text</a:t>
          </a:r>
          <a:r>
            <a:rPr lang="fr-FR" sz="1000" b="1" kern="1200" dirty="0">
              <a:solidFill>
                <a:srgbClr val="FFFFFF"/>
              </a:solidFill>
            </a:rPr>
            <a:t> Files</a:t>
          </a:r>
          <a:r>
            <a:rPr lang="fr-FR" sz="1000" kern="1200" dirty="0">
              <a:solidFill>
                <a:srgbClr val="FFFFFF"/>
              </a:solidFill>
            </a:rPr>
            <a:t>: </a:t>
          </a:r>
          <a:br>
            <a:rPr lang="fr-FR" sz="1000" kern="1200" dirty="0">
              <a:solidFill>
                <a:srgbClr val="FFFFFF"/>
              </a:solidFill>
            </a:rPr>
          </a:br>
          <a:r>
            <a:rPr lang="fr-FR" sz="800" kern="1200" dirty="0" err="1">
              <a:solidFill>
                <a:srgbClr val="FFFFFF"/>
              </a:solidFill>
              <a:latin typeface="Calibri" panose="020F0502020204030204"/>
              <a:ea typeface="+mn-ea"/>
              <a:cs typeface="+mn-cs"/>
            </a:rPr>
            <a:t>PDFs</a:t>
          </a:r>
          <a:r>
            <a:rPr lang="fr-FR" sz="800" kern="1200" dirty="0">
              <a:solidFill>
                <a:srgbClr val="FFFFFF"/>
              </a:solidFill>
              <a:latin typeface="Calibri" panose="020F0502020204030204"/>
              <a:ea typeface="+mn-ea"/>
              <a:cs typeface="+mn-cs"/>
            </a:rPr>
            <a:t>, Word documents, logs</a:t>
          </a:r>
        </a:p>
        <a:p>
          <a:pPr marL="57150" lvl="1" indent="0" algn="l" defTabSz="444500">
            <a:lnSpc>
              <a:spcPct val="90000"/>
            </a:lnSpc>
            <a:spcBef>
              <a:spcPct val="0"/>
            </a:spcBef>
            <a:spcAft>
              <a:spcPct val="15000"/>
            </a:spcAft>
            <a:buFont typeface="Arial" panose="020B0604020202020204" pitchFamily="34" charset="0"/>
            <a:buChar char="•"/>
          </a:pPr>
          <a:r>
            <a:rPr lang="en-US" sz="1000" b="1" kern="1200" dirty="0">
              <a:solidFill>
                <a:srgbClr val="FFFFFF"/>
              </a:solidFill>
            </a:rPr>
            <a:t> Emails</a:t>
          </a:r>
          <a:r>
            <a:rPr lang="en-US" sz="1000" kern="1200" dirty="0">
              <a:solidFill>
                <a:srgbClr val="FFFFFF"/>
              </a:solidFill>
            </a:rPr>
            <a:t>: </a:t>
          </a:r>
          <a:br>
            <a:rPr lang="en-US" sz="1000" kern="1200" dirty="0">
              <a:solidFill>
                <a:srgbClr val="FFFFFF"/>
              </a:solidFill>
            </a:rPr>
          </a:br>
          <a:r>
            <a:rPr lang="en-US" sz="800" kern="1200" dirty="0">
              <a:solidFill>
                <a:srgbClr val="FFFFFF"/>
              </a:solidFill>
              <a:latin typeface="Calibri" panose="020F0502020204030204"/>
              <a:ea typeface="+mn-ea"/>
              <a:cs typeface="+mn-cs"/>
            </a:rPr>
            <a:t>Outlook, Gmail archives</a:t>
          </a:r>
        </a:p>
        <a:p>
          <a:pPr marL="57150" lvl="1" indent="0" algn="l" defTabSz="444500">
            <a:lnSpc>
              <a:spcPct val="90000"/>
            </a:lnSpc>
            <a:spcBef>
              <a:spcPct val="0"/>
            </a:spcBef>
            <a:spcAft>
              <a:spcPct val="15000"/>
            </a:spcAft>
            <a:buFont typeface="Arial" panose="020B0604020202020204" pitchFamily="34" charset="0"/>
            <a:buChar char="•"/>
          </a:pPr>
          <a:r>
            <a:rPr lang="en-US" sz="1000" b="1" kern="1200" dirty="0">
              <a:solidFill>
                <a:srgbClr val="FFFFFF"/>
              </a:solidFill>
            </a:rPr>
            <a:t> Multimedia Content</a:t>
          </a:r>
          <a:r>
            <a:rPr lang="en-US" sz="1000" kern="1200" dirty="0">
              <a:solidFill>
                <a:srgbClr val="FFFFFF"/>
              </a:solidFill>
            </a:rPr>
            <a:t>: </a:t>
          </a:r>
          <a:br>
            <a:rPr lang="en-US" sz="1000" kern="1200" dirty="0">
              <a:solidFill>
                <a:srgbClr val="FFFFFF"/>
              </a:solidFill>
            </a:rPr>
          </a:br>
          <a:r>
            <a:rPr lang="en-US" sz="800" kern="1200" dirty="0">
              <a:solidFill>
                <a:srgbClr val="FFFFFF"/>
              </a:solidFill>
              <a:latin typeface="Calibri" panose="020F0502020204030204"/>
              <a:ea typeface="+mn-ea"/>
              <a:cs typeface="+mn-cs"/>
            </a:rPr>
            <a:t>Images, videos, audio files</a:t>
          </a:r>
        </a:p>
        <a:p>
          <a:pPr marL="57150" lvl="1" indent="0" algn="l" defTabSz="444500">
            <a:lnSpc>
              <a:spcPct val="90000"/>
            </a:lnSpc>
            <a:spcBef>
              <a:spcPct val="0"/>
            </a:spcBef>
            <a:spcAft>
              <a:spcPct val="15000"/>
            </a:spcAft>
            <a:buFont typeface="Arial" panose="020B0604020202020204" pitchFamily="34" charset="0"/>
            <a:buChar char="•"/>
          </a:pPr>
          <a:r>
            <a:rPr lang="en-US" sz="1000" b="1" kern="1200" dirty="0">
              <a:solidFill>
                <a:srgbClr val="FFFFFF"/>
              </a:solidFill>
            </a:rPr>
            <a:t> Social Media Data</a:t>
          </a:r>
          <a:r>
            <a:rPr lang="en-US" sz="1000" kern="1200" dirty="0">
              <a:solidFill>
                <a:srgbClr val="FFFFFF"/>
              </a:solidFill>
            </a:rPr>
            <a:t>: </a:t>
          </a:r>
          <a:br>
            <a:rPr lang="en-US" sz="1000" kern="1200" dirty="0">
              <a:solidFill>
                <a:srgbClr val="FFFFFF"/>
              </a:solidFill>
            </a:rPr>
          </a:br>
          <a:r>
            <a:rPr lang="en-US" sz="800" kern="1200" dirty="0">
              <a:solidFill>
                <a:srgbClr val="FFFFFF"/>
              </a:solidFill>
              <a:latin typeface="Calibri" panose="020F0502020204030204"/>
              <a:ea typeface="+mn-ea"/>
              <a:cs typeface="+mn-cs"/>
            </a:rPr>
            <a:t>Twitter, LinkedIn, Facebook, Instagram</a:t>
          </a:r>
        </a:p>
      </dsp:txBody>
      <dsp:txXfrm>
        <a:off x="5387181" y="3354"/>
        <a:ext cx="2332602" cy="1399561"/>
      </dsp:txXfrm>
    </dsp:sp>
    <dsp:sp modelId="{393958E3-C5ED-4F76-B585-4870E14FF29B}">
      <dsp:nvSpPr>
        <dsp:cNvPr id="0" name=""/>
        <dsp:cNvSpPr/>
      </dsp:nvSpPr>
      <dsp:spPr>
        <a:xfrm>
          <a:off x="255456" y="1636176"/>
          <a:ext cx="2332602" cy="1399561"/>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1" kern="1200" dirty="0">
              <a:solidFill>
                <a:srgbClr val="7A9FB2">
                  <a:lumMod val="50000"/>
                </a:srgbClr>
              </a:solidFill>
              <a:latin typeface="Calibri" panose="020F0502020204030204"/>
              <a:ea typeface="+mn-ea"/>
              <a:cs typeface="+mn-cs"/>
            </a:rPr>
            <a:t>4. Machine-Generated Data Sources</a:t>
          </a:r>
        </a:p>
        <a:p>
          <a:pPr marL="57150" lvl="1" indent="0" algn="l" defTabSz="444500">
            <a:lnSpc>
              <a:spcPct val="90000"/>
            </a:lnSpc>
            <a:spcBef>
              <a:spcPct val="0"/>
            </a:spcBef>
            <a:spcAft>
              <a:spcPct val="15000"/>
            </a:spcAft>
            <a:buFont typeface="Arial" panose="020B0604020202020204" pitchFamily="34" charset="0"/>
            <a:buChar char="•"/>
          </a:pPr>
          <a:r>
            <a:rPr lang="en-US" sz="1000" b="1" kern="1200" dirty="0">
              <a:solidFill>
                <a:srgbClr val="FFFFFF"/>
              </a:solidFill>
            </a:rPr>
            <a:t> IoT Devices &amp; Sensors</a:t>
          </a:r>
          <a:r>
            <a:rPr lang="en-US" sz="1000" kern="1200" dirty="0">
              <a:solidFill>
                <a:srgbClr val="FFFFFF"/>
              </a:solidFill>
            </a:rPr>
            <a:t>: </a:t>
          </a:r>
          <a:br>
            <a:rPr lang="en-US" sz="1000" kern="1200" dirty="0">
              <a:solidFill>
                <a:srgbClr val="FFFFFF"/>
              </a:solidFill>
            </a:rPr>
          </a:br>
          <a:r>
            <a:rPr lang="en-US" sz="800" kern="1200" dirty="0">
              <a:solidFill>
                <a:srgbClr val="FFFFFF"/>
              </a:solidFill>
              <a:latin typeface="Calibri" panose="020F0502020204030204"/>
              <a:ea typeface="+mn-ea"/>
              <a:cs typeface="+mn-cs"/>
            </a:rPr>
            <a:t>Smart meters, wearables, industrial IoT sensors</a:t>
          </a:r>
        </a:p>
        <a:p>
          <a:pPr marL="57150" lvl="1" indent="0" algn="l" defTabSz="444500">
            <a:lnSpc>
              <a:spcPct val="90000"/>
            </a:lnSpc>
            <a:spcBef>
              <a:spcPct val="0"/>
            </a:spcBef>
            <a:spcAft>
              <a:spcPct val="15000"/>
            </a:spcAft>
            <a:buFont typeface="Arial" panose="020B0604020202020204" pitchFamily="34" charset="0"/>
            <a:buChar char="•"/>
          </a:pPr>
          <a:r>
            <a:rPr lang="en-US" sz="1000" b="1" kern="1200" dirty="0">
              <a:solidFill>
                <a:srgbClr val="FFFFFF"/>
              </a:solidFill>
            </a:rPr>
            <a:t> System Logs &amp; Telemetry</a:t>
          </a:r>
          <a:r>
            <a:rPr lang="en-US" sz="1000" kern="1200" dirty="0">
              <a:solidFill>
                <a:srgbClr val="FFFFFF"/>
              </a:solidFill>
            </a:rPr>
            <a:t>: </a:t>
          </a:r>
          <a:br>
            <a:rPr lang="en-US" sz="1000" kern="1200" dirty="0">
              <a:solidFill>
                <a:srgbClr val="FFFFFF"/>
              </a:solidFill>
            </a:rPr>
          </a:br>
          <a:r>
            <a:rPr lang="en-US" sz="800" kern="1200" dirty="0">
              <a:solidFill>
                <a:srgbClr val="FFFFFF"/>
              </a:solidFill>
              <a:latin typeface="Calibri" panose="020F0502020204030204"/>
              <a:ea typeface="+mn-ea"/>
              <a:cs typeface="+mn-cs"/>
            </a:rPr>
            <a:t>Server logs, application logs</a:t>
          </a:r>
        </a:p>
        <a:p>
          <a:pPr marL="57150" lvl="1" indent="0" algn="l" defTabSz="444500">
            <a:lnSpc>
              <a:spcPct val="90000"/>
            </a:lnSpc>
            <a:spcBef>
              <a:spcPct val="0"/>
            </a:spcBef>
            <a:spcAft>
              <a:spcPct val="15000"/>
            </a:spcAft>
            <a:buFont typeface="Arial" panose="020B0604020202020204" pitchFamily="34" charset="0"/>
            <a:buChar char="•"/>
          </a:pPr>
          <a:r>
            <a:rPr lang="en-US" sz="1000" b="1" kern="1200" dirty="0">
              <a:solidFill>
                <a:srgbClr val="FFFFFF"/>
              </a:solidFill>
            </a:rPr>
            <a:t> Geospatial Data</a:t>
          </a:r>
          <a:r>
            <a:rPr lang="en-US" sz="1000" kern="1200" dirty="0">
              <a:solidFill>
                <a:srgbClr val="FFFFFF"/>
              </a:solidFill>
            </a:rPr>
            <a:t>: </a:t>
          </a:r>
          <a:br>
            <a:rPr lang="en-US" sz="1000" kern="1200" dirty="0">
              <a:solidFill>
                <a:srgbClr val="FFFFFF"/>
              </a:solidFill>
            </a:rPr>
          </a:br>
          <a:r>
            <a:rPr lang="en-US" sz="800" kern="1200" dirty="0">
              <a:solidFill>
                <a:srgbClr val="FFFFFF"/>
              </a:solidFill>
              <a:latin typeface="Calibri" panose="020F0502020204030204"/>
              <a:ea typeface="+mn-ea"/>
              <a:cs typeface="+mn-cs"/>
            </a:rPr>
            <a:t>GPS, GIS databases, Google Maps APIs</a:t>
          </a:r>
        </a:p>
      </dsp:txBody>
      <dsp:txXfrm>
        <a:off x="255456" y="1636176"/>
        <a:ext cx="2332602" cy="1399561"/>
      </dsp:txXfrm>
    </dsp:sp>
    <dsp:sp modelId="{D57FDF99-2566-448B-B655-8A932BE11631}">
      <dsp:nvSpPr>
        <dsp:cNvPr id="0" name=""/>
        <dsp:cNvSpPr/>
      </dsp:nvSpPr>
      <dsp:spPr>
        <a:xfrm>
          <a:off x="2821319" y="1636176"/>
          <a:ext cx="2332602" cy="1399561"/>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1" kern="1200" dirty="0">
              <a:solidFill>
                <a:srgbClr val="7A9FB2">
                  <a:lumMod val="50000"/>
                </a:srgbClr>
              </a:solidFill>
              <a:latin typeface="Calibri" panose="020F0502020204030204"/>
              <a:ea typeface="+mn-ea"/>
              <a:cs typeface="+mn-cs"/>
            </a:rPr>
            <a:t>5. External Data Sources</a:t>
          </a:r>
        </a:p>
        <a:p>
          <a:pPr marL="57150" lvl="1" indent="0" algn="l" defTabSz="444500">
            <a:lnSpc>
              <a:spcPct val="90000"/>
            </a:lnSpc>
            <a:spcBef>
              <a:spcPct val="0"/>
            </a:spcBef>
            <a:spcAft>
              <a:spcPct val="15000"/>
            </a:spcAft>
            <a:buFont typeface="Arial" panose="020B0604020202020204" pitchFamily="34" charset="0"/>
            <a:buChar char="•"/>
          </a:pPr>
          <a:r>
            <a:rPr lang="en-US" sz="1000" b="1" kern="1200" dirty="0">
              <a:solidFill>
                <a:srgbClr val="FFFFFF"/>
              </a:solidFill>
            </a:rPr>
            <a:t> Open Data Platforms</a:t>
          </a:r>
          <a:r>
            <a:rPr lang="en-US" sz="1000" kern="1200" dirty="0">
              <a:solidFill>
                <a:srgbClr val="FFFFFF"/>
              </a:solidFill>
            </a:rPr>
            <a:t>: </a:t>
          </a:r>
          <a:br>
            <a:rPr lang="en-US" sz="1000" kern="1200" dirty="0">
              <a:solidFill>
                <a:srgbClr val="FFFFFF"/>
              </a:solidFill>
            </a:rPr>
          </a:br>
          <a:r>
            <a:rPr lang="en-US" sz="800" kern="1200" dirty="0">
              <a:solidFill>
                <a:srgbClr val="FFFFFF"/>
              </a:solidFill>
              <a:latin typeface="Calibri" panose="020F0502020204030204"/>
              <a:ea typeface="+mn-ea"/>
              <a:cs typeface="+mn-cs"/>
            </a:rPr>
            <a:t>Government portals (data.gov, Eurostat, World Bank)</a:t>
          </a:r>
        </a:p>
        <a:p>
          <a:pPr marL="57150" lvl="1" indent="0" algn="l" defTabSz="444500">
            <a:lnSpc>
              <a:spcPct val="90000"/>
            </a:lnSpc>
            <a:spcBef>
              <a:spcPct val="0"/>
            </a:spcBef>
            <a:spcAft>
              <a:spcPct val="15000"/>
            </a:spcAft>
            <a:buFont typeface="Arial" panose="020B0604020202020204" pitchFamily="34" charset="0"/>
            <a:buChar char="•"/>
          </a:pPr>
          <a:r>
            <a:rPr lang="en-US" sz="1000" b="1" kern="1200" dirty="0">
              <a:solidFill>
                <a:srgbClr val="FFFFFF"/>
              </a:solidFill>
            </a:rPr>
            <a:t> Market &amp; Industry Reports</a:t>
          </a:r>
          <a:r>
            <a:rPr lang="en-US" sz="1000" kern="1200" dirty="0">
              <a:solidFill>
                <a:srgbClr val="FFFFFF"/>
              </a:solidFill>
            </a:rPr>
            <a:t>: </a:t>
          </a:r>
          <a:br>
            <a:rPr lang="en-US" sz="1000" kern="1200" dirty="0">
              <a:solidFill>
                <a:srgbClr val="FFFFFF"/>
              </a:solidFill>
            </a:rPr>
          </a:br>
          <a:r>
            <a:rPr lang="en-US" sz="800" kern="1200" dirty="0">
              <a:solidFill>
                <a:srgbClr val="FFFFFF"/>
              </a:solidFill>
              <a:latin typeface="Calibri" panose="020F0502020204030204"/>
              <a:ea typeface="+mn-ea"/>
              <a:cs typeface="+mn-cs"/>
            </a:rPr>
            <a:t>Gartner, Forrester, Statista</a:t>
          </a:r>
        </a:p>
        <a:p>
          <a:pPr marL="57150" lvl="1" indent="0" algn="l" defTabSz="444500">
            <a:lnSpc>
              <a:spcPct val="90000"/>
            </a:lnSpc>
            <a:spcBef>
              <a:spcPct val="0"/>
            </a:spcBef>
            <a:spcAft>
              <a:spcPct val="15000"/>
            </a:spcAft>
            <a:buFont typeface="Arial" panose="020B0604020202020204" pitchFamily="34" charset="0"/>
            <a:buChar char="•"/>
          </a:pPr>
          <a:r>
            <a:rPr lang="en-US" sz="1000" b="1" kern="1200" dirty="0">
              <a:solidFill>
                <a:srgbClr val="FFFFFF"/>
              </a:solidFill>
            </a:rPr>
            <a:t> Web Scraping &amp; APIs</a:t>
          </a:r>
          <a:r>
            <a:rPr lang="en-US" sz="1000" kern="1200" dirty="0">
              <a:solidFill>
                <a:srgbClr val="FFFFFF"/>
              </a:solidFill>
            </a:rPr>
            <a:t>: </a:t>
          </a:r>
          <a:br>
            <a:rPr lang="en-US" sz="1000" kern="1200" dirty="0">
              <a:solidFill>
                <a:srgbClr val="FFFFFF"/>
              </a:solidFill>
            </a:rPr>
          </a:br>
          <a:r>
            <a:rPr lang="en-US" sz="800" kern="1200" dirty="0">
              <a:solidFill>
                <a:srgbClr val="FFFFFF"/>
              </a:solidFill>
              <a:latin typeface="Calibri" panose="020F0502020204030204"/>
              <a:ea typeface="+mn-ea"/>
              <a:cs typeface="+mn-cs"/>
            </a:rPr>
            <a:t>Financial data from Bloomberg, weather APIs, stock market feeds, Airports, Hotels…</a:t>
          </a:r>
        </a:p>
      </dsp:txBody>
      <dsp:txXfrm>
        <a:off x="2821319" y="1636176"/>
        <a:ext cx="2332602" cy="1399561"/>
      </dsp:txXfrm>
    </dsp:sp>
    <dsp:sp modelId="{9F9BDC9C-6455-4CC3-868F-A3C39AADC665}">
      <dsp:nvSpPr>
        <dsp:cNvPr id="0" name=""/>
        <dsp:cNvSpPr/>
      </dsp:nvSpPr>
      <dsp:spPr>
        <a:xfrm>
          <a:off x="5387181" y="1636176"/>
          <a:ext cx="2332602" cy="1399561"/>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1" kern="1200" dirty="0">
              <a:solidFill>
                <a:srgbClr val="7A9FB2">
                  <a:lumMod val="50000"/>
                </a:srgbClr>
              </a:solidFill>
              <a:latin typeface="Calibri" panose="020F0502020204030204"/>
              <a:ea typeface="+mn-ea"/>
              <a:cs typeface="+mn-cs"/>
            </a:rPr>
            <a:t>6. Streaming &amp; Real-Time Data </a:t>
          </a:r>
          <a:r>
            <a:rPr lang="en-US" sz="1100" b="1" kern="1200" dirty="0">
              <a:solidFill>
                <a:srgbClr val="FFFFFF"/>
              </a:solidFill>
            </a:rPr>
            <a:t>Sources</a:t>
          </a:r>
        </a:p>
        <a:p>
          <a:pPr marL="57150" lvl="1" indent="-57150" algn="l" defTabSz="444500">
            <a:lnSpc>
              <a:spcPct val="90000"/>
            </a:lnSpc>
            <a:spcBef>
              <a:spcPct val="0"/>
            </a:spcBef>
            <a:spcAft>
              <a:spcPct val="15000"/>
            </a:spcAft>
            <a:buChar char="•"/>
          </a:pPr>
          <a:r>
            <a:rPr lang="en-US" sz="1000" b="1" kern="1200" dirty="0">
              <a:solidFill>
                <a:srgbClr val="FFFFFF"/>
              </a:solidFill>
            </a:rPr>
            <a:t> Message Queues &amp; Event Streaming</a:t>
          </a:r>
          <a:r>
            <a:rPr lang="en-US" sz="1000" kern="1200" dirty="0">
              <a:solidFill>
                <a:srgbClr val="FFFFFF"/>
              </a:solidFill>
            </a:rPr>
            <a:t>: </a:t>
          </a:r>
          <a:r>
            <a:rPr lang="en-US" sz="800" kern="1200" dirty="0">
              <a:solidFill>
                <a:srgbClr val="FFFFFF"/>
              </a:solidFill>
              <a:latin typeface="Calibri" panose="020F0502020204030204"/>
              <a:ea typeface="+mn-ea"/>
              <a:cs typeface="+mn-cs"/>
            </a:rPr>
            <a:t>Apache Kafka, AWS Kinesis, Google Pub/Sub</a:t>
          </a:r>
        </a:p>
        <a:p>
          <a:pPr marL="57150" lvl="1" indent="-57150" algn="l" defTabSz="444500">
            <a:lnSpc>
              <a:spcPct val="90000"/>
            </a:lnSpc>
            <a:spcBef>
              <a:spcPct val="0"/>
            </a:spcBef>
            <a:spcAft>
              <a:spcPct val="15000"/>
            </a:spcAft>
            <a:buChar char="•"/>
          </a:pPr>
          <a:r>
            <a:rPr lang="en-US" sz="1000" b="1" kern="1200" dirty="0">
              <a:solidFill>
                <a:srgbClr val="FFFFFF"/>
              </a:solidFill>
            </a:rPr>
            <a:t> Real-Time Monitoring Tools</a:t>
          </a:r>
          <a:r>
            <a:rPr lang="en-US" sz="1000" kern="1200" dirty="0">
              <a:solidFill>
                <a:srgbClr val="FFFFFF"/>
              </a:solidFill>
            </a:rPr>
            <a:t>: </a:t>
          </a:r>
          <a:br>
            <a:rPr lang="en-US" sz="1000" kern="1200" dirty="0">
              <a:solidFill>
                <a:srgbClr val="FFFFFF"/>
              </a:solidFill>
            </a:rPr>
          </a:br>
          <a:r>
            <a:rPr lang="en-US" sz="800" kern="1200" dirty="0">
              <a:solidFill>
                <a:srgbClr val="FFFFFF"/>
              </a:solidFill>
              <a:latin typeface="Calibri" panose="020F0502020204030204"/>
              <a:ea typeface="+mn-ea"/>
              <a:cs typeface="+mn-cs"/>
            </a:rPr>
            <a:t>Prometheus, Grafana</a:t>
          </a:r>
        </a:p>
        <a:p>
          <a:pPr marL="57150" lvl="1" indent="-57150" algn="l" defTabSz="444500">
            <a:lnSpc>
              <a:spcPct val="90000"/>
            </a:lnSpc>
            <a:spcBef>
              <a:spcPct val="0"/>
            </a:spcBef>
            <a:spcAft>
              <a:spcPct val="15000"/>
            </a:spcAft>
            <a:buChar char="•"/>
          </a:pPr>
          <a:r>
            <a:rPr lang="en-US" sz="1000" b="1" kern="1200" dirty="0">
              <a:solidFill>
                <a:srgbClr val="FFFFFF"/>
              </a:solidFill>
            </a:rPr>
            <a:t> CDNs &amp; Edge Computing Data</a:t>
          </a:r>
          <a:r>
            <a:rPr lang="en-US" sz="1000" kern="1200" dirty="0">
              <a:solidFill>
                <a:srgbClr val="FFFFFF"/>
              </a:solidFill>
            </a:rPr>
            <a:t>: </a:t>
          </a:r>
          <a:br>
            <a:rPr lang="en-US" sz="1000" kern="1200" dirty="0">
              <a:solidFill>
                <a:srgbClr val="FFFFFF"/>
              </a:solidFill>
            </a:rPr>
          </a:br>
          <a:r>
            <a:rPr lang="en-US" sz="800" kern="1200" dirty="0">
              <a:solidFill>
                <a:srgbClr val="FFFFFF"/>
              </a:solidFill>
              <a:latin typeface="Calibri" panose="020F0502020204030204"/>
              <a:ea typeface="+mn-ea"/>
              <a:cs typeface="+mn-cs"/>
            </a:rPr>
            <a:t>Cloudflare logs, AWS Lambda Edge</a:t>
          </a:r>
        </a:p>
      </dsp:txBody>
      <dsp:txXfrm>
        <a:off x="5387181" y="1636176"/>
        <a:ext cx="2332602" cy="1399561"/>
      </dsp:txXfrm>
    </dsp:sp>
    <dsp:sp modelId="{50EF6AF9-7166-44C9-8FD1-504260D24D6D}">
      <dsp:nvSpPr>
        <dsp:cNvPr id="0" name=""/>
        <dsp:cNvSpPr/>
      </dsp:nvSpPr>
      <dsp:spPr>
        <a:xfrm>
          <a:off x="1538388" y="3268997"/>
          <a:ext cx="2332602" cy="1399561"/>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1" kern="1200" dirty="0">
              <a:solidFill>
                <a:srgbClr val="7A9FB2">
                  <a:lumMod val="50000"/>
                </a:srgbClr>
              </a:solidFill>
              <a:latin typeface="Calibri" panose="020F0502020204030204"/>
              <a:ea typeface="+mn-ea"/>
              <a:cs typeface="+mn-cs"/>
            </a:rPr>
            <a:t>7. Cloud-Based &amp; SaaS Data Sources</a:t>
          </a:r>
        </a:p>
        <a:p>
          <a:pPr marL="57150" lvl="1" indent="0" algn="l" defTabSz="444500">
            <a:lnSpc>
              <a:spcPct val="90000"/>
            </a:lnSpc>
            <a:spcBef>
              <a:spcPct val="0"/>
            </a:spcBef>
            <a:spcAft>
              <a:spcPct val="15000"/>
            </a:spcAft>
            <a:buFont typeface="Arial" panose="020B0604020202020204" pitchFamily="34" charset="0"/>
            <a:buChar char="•"/>
          </a:pPr>
          <a:r>
            <a:rPr lang="en-US" sz="1000" b="1" kern="1200" dirty="0">
              <a:solidFill>
                <a:srgbClr val="FFFFFF"/>
              </a:solidFill>
            </a:rPr>
            <a:t> Cloud Storage</a:t>
          </a:r>
          <a:r>
            <a:rPr lang="en-US" sz="1000" kern="1200" dirty="0">
              <a:solidFill>
                <a:srgbClr val="FFFFFF"/>
              </a:solidFill>
            </a:rPr>
            <a:t>: </a:t>
          </a:r>
          <a:br>
            <a:rPr lang="en-US" sz="1000" kern="1200" dirty="0">
              <a:solidFill>
                <a:srgbClr val="FFFFFF"/>
              </a:solidFill>
            </a:rPr>
          </a:br>
          <a:r>
            <a:rPr lang="en-US" sz="800" kern="1200" dirty="0">
              <a:solidFill>
                <a:srgbClr val="FFFFFF"/>
              </a:solidFill>
              <a:latin typeface="Calibri" panose="020F0502020204030204"/>
              <a:ea typeface="+mn-ea"/>
              <a:cs typeface="+mn-cs"/>
            </a:rPr>
            <a:t>Google Drive, OneDrive, Dropbox</a:t>
          </a:r>
        </a:p>
        <a:p>
          <a:pPr marL="57150" lvl="1" indent="0" algn="l" defTabSz="444500">
            <a:lnSpc>
              <a:spcPct val="90000"/>
            </a:lnSpc>
            <a:spcBef>
              <a:spcPct val="0"/>
            </a:spcBef>
            <a:spcAft>
              <a:spcPct val="15000"/>
            </a:spcAft>
            <a:buFont typeface="Arial" panose="020B0604020202020204" pitchFamily="34" charset="0"/>
            <a:buChar char="•"/>
          </a:pPr>
          <a:r>
            <a:rPr lang="en-US" sz="1000" b="1" kern="1200" dirty="0">
              <a:solidFill>
                <a:srgbClr val="FFFFFF"/>
              </a:solidFill>
            </a:rPr>
            <a:t> Collaboration Tools</a:t>
          </a:r>
          <a:r>
            <a:rPr lang="en-US" sz="1000" kern="1200" dirty="0">
              <a:solidFill>
                <a:srgbClr val="FFFFFF"/>
              </a:solidFill>
            </a:rPr>
            <a:t>: </a:t>
          </a:r>
          <a:br>
            <a:rPr lang="en-US" sz="1000" kern="1200" dirty="0">
              <a:solidFill>
                <a:srgbClr val="FFFFFF"/>
              </a:solidFill>
            </a:rPr>
          </a:br>
          <a:r>
            <a:rPr lang="en-US" sz="800" kern="1200" dirty="0">
              <a:solidFill>
                <a:srgbClr val="FFFFFF"/>
              </a:solidFill>
              <a:latin typeface="Calibri" panose="020F0502020204030204"/>
              <a:ea typeface="+mn-ea"/>
              <a:cs typeface="+mn-cs"/>
            </a:rPr>
            <a:t>Slack, Microsoft Teams, Notion, Jira</a:t>
          </a:r>
        </a:p>
        <a:p>
          <a:pPr marL="57150" lvl="1" indent="0" algn="l" defTabSz="444500">
            <a:lnSpc>
              <a:spcPct val="90000"/>
            </a:lnSpc>
            <a:spcBef>
              <a:spcPct val="0"/>
            </a:spcBef>
            <a:spcAft>
              <a:spcPct val="15000"/>
            </a:spcAft>
            <a:buFont typeface="Arial" panose="020B0604020202020204" pitchFamily="34" charset="0"/>
            <a:buChar char="•"/>
          </a:pPr>
          <a:r>
            <a:rPr lang="en-US" sz="1000" b="1" kern="1200" dirty="0">
              <a:solidFill>
                <a:srgbClr val="FFFFFF"/>
              </a:solidFill>
            </a:rPr>
            <a:t> SaaS Analytics Tools</a:t>
          </a:r>
          <a:r>
            <a:rPr lang="en-US" sz="1000" kern="1200" dirty="0">
              <a:solidFill>
                <a:srgbClr val="FFFFFF"/>
              </a:solidFill>
            </a:rPr>
            <a:t>: </a:t>
          </a:r>
          <a:br>
            <a:rPr lang="en-US" sz="1000" kern="1200" dirty="0">
              <a:solidFill>
                <a:srgbClr val="FFFFFF"/>
              </a:solidFill>
            </a:rPr>
          </a:br>
          <a:r>
            <a:rPr lang="en-US" sz="800" kern="1200" dirty="0">
              <a:solidFill>
                <a:srgbClr val="FFFFFF"/>
              </a:solidFill>
              <a:latin typeface="Calibri" panose="020F0502020204030204"/>
              <a:ea typeface="+mn-ea"/>
              <a:cs typeface="+mn-cs"/>
            </a:rPr>
            <a:t>Google Analytics, </a:t>
          </a:r>
          <a:r>
            <a:rPr lang="en-US" sz="800" kern="1200" dirty="0" err="1">
              <a:solidFill>
                <a:srgbClr val="FFFFFF"/>
              </a:solidFill>
              <a:latin typeface="Calibri" panose="020F0502020204030204"/>
              <a:ea typeface="+mn-ea"/>
              <a:cs typeface="+mn-cs"/>
            </a:rPr>
            <a:t>Mixpanel</a:t>
          </a:r>
          <a:r>
            <a:rPr lang="en-US" sz="800" kern="1200" dirty="0">
              <a:solidFill>
                <a:srgbClr val="FFFFFF"/>
              </a:solidFill>
              <a:latin typeface="Calibri" panose="020F0502020204030204"/>
              <a:ea typeface="+mn-ea"/>
              <a:cs typeface="+mn-cs"/>
            </a:rPr>
            <a:t>, Adobe Analytics</a:t>
          </a:r>
        </a:p>
      </dsp:txBody>
      <dsp:txXfrm>
        <a:off x="1538388" y="3268997"/>
        <a:ext cx="2332602" cy="1399561"/>
      </dsp:txXfrm>
    </dsp:sp>
    <dsp:sp modelId="{BAE678B8-2D9B-455F-A2ED-634B3E241F14}">
      <dsp:nvSpPr>
        <dsp:cNvPr id="0" name=""/>
        <dsp:cNvSpPr/>
      </dsp:nvSpPr>
      <dsp:spPr>
        <a:xfrm>
          <a:off x="4104250" y="3268997"/>
          <a:ext cx="2332602" cy="1399561"/>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US" sz="1100" b="1" kern="1200" dirty="0">
              <a:solidFill>
                <a:srgbClr val="7A9FB2">
                  <a:lumMod val="50000"/>
                </a:srgbClr>
              </a:solidFill>
              <a:latin typeface="Calibri" panose="020F0502020204030204"/>
              <a:ea typeface="+mn-ea"/>
              <a:cs typeface="+mn-cs"/>
            </a:rPr>
            <a:t>8. Legacy &amp; On-Premise Data Sources</a:t>
          </a:r>
        </a:p>
        <a:p>
          <a:pPr marL="57150" lvl="1" indent="0" algn="l" defTabSz="444500">
            <a:lnSpc>
              <a:spcPct val="90000"/>
            </a:lnSpc>
            <a:spcBef>
              <a:spcPct val="0"/>
            </a:spcBef>
            <a:spcAft>
              <a:spcPct val="15000"/>
            </a:spcAft>
            <a:buFont typeface="Arial" panose="020B0604020202020204" pitchFamily="34" charset="0"/>
            <a:buChar char="•"/>
          </a:pPr>
          <a:r>
            <a:rPr lang="en-US" sz="1000" b="1" kern="1200" dirty="0">
              <a:solidFill>
                <a:srgbClr val="FFFFFF"/>
              </a:solidFill>
            </a:rPr>
            <a:t> Legacy Systems</a:t>
          </a:r>
          <a:r>
            <a:rPr lang="en-US" sz="1000" kern="1200" dirty="0">
              <a:solidFill>
                <a:srgbClr val="FFFFFF"/>
              </a:solidFill>
            </a:rPr>
            <a:t>: </a:t>
          </a:r>
          <a:br>
            <a:rPr lang="en-US" sz="1000" kern="1200" dirty="0">
              <a:solidFill>
                <a:srgbClr val="FFFFFF"/>
              </a:solidFill>
            </a:rPr>
          </a:br>
          <a:r>
            <a:rPr lang="en-US" sz="800" kern="1200" dirty="0">
              <a:solidFill>
                <a:srgbClr val="FFFFFF"/>
              </a:solidFill>
              <a:latin typeface="Calibri" panose="020F0502020204030204"/>
              <a:ea typeface="+mn-ea"/>
              <a:cs typeface="+mn-cs"/>
            </a:rPr>
            <a:t>Mainframes, AS/400</a:t>
          </a:r>
        </a:p>
        <a:p>
          <a:pPr marL="57150" lvl="1" indent="0" algn="l" defTabSz="444500">
            <a:lnSpc>
              <a:spcPct val="90000"/>
            </a:lnSpc>
            <a:spcBef>
              <a:spcPct val="0"/>
            </a:spcBef>
            <a:spcAft>
              <a:spcPct val="15000"/>
            </a:spcAft>
            <a:buFont typeface="Arial" panose="020B0604020202020204" pitchFamily="34" charset="0"/>
            <a:buChar char="•"/>
          </a:pPr>
          <a:r>
            <a:rPr lang="en-US" sz="1000" b="1" kern="1200" dirty="0">
              <a:solidFill>
                <a:srgbClr val="FFFFFF"/>
              </a:solidFill>
            </a:rPr>
            <a:t> On-Premise Data Lakes</a:t>
          </a:r>
          <a:r>
            <a:rPr lang="en-US" sz="1000" kern="1200" dirty="0">
              <a:solidFill>
                <a:srgbClr val="FFFFFF"/>
              </a:solidFill>
            </a:rPr>
            <a:t>: </a:t>
          </a:r>
          <a:br>
            <a:rPr lang="en-US" sz="1000" kern="1200" dirty="0">
              <a:solidFill>
                <a:srgbClr val="FFFFFF"/>
              </a:solidFill>
            </a:rPr>
          </a:br>
          <a:r>
            <a:rPr lang="en-US" sz="800" kern="1200" dirty="0">
              <a:solidFill>
                <a:srgbClr val="FFFFFF"/>
              </a:solidFill>
              <a:latin typeface="Calibri" panose="020F0502020204030204"/>
              <a:ea typeface="+mn-ea"/>
              <a:cs typeface="+mn-cs"/>
            </a:rPr>
            <a:t>Hadoop clusters, private cloud storage</a:t>
          </a:r>
        </a:p>
        <a:p>
          <a:pPr marL="57150" lvl="1" indent="0" algn="l" defTabSz="444500">
            <a:lnSpc>
              <a:spcPct val="90000"/>
            </a:lnSpc>
            <a:spcBef>
              <a:spcPct val="0"/>
            </a:spcBef>
            <a:spcAft>
              <a:spcPct val="15000"/>
            </a:spcAft>
            <a:buFont typeface="Arial" panose="020B0604020202020204" pitchFamily="34" charset="0"/>
            <a:buChar char="•"/>
          </a:pPr>
          <a:r>
            <a:rPr lang="en-US" sz="1000" b="1" kern="1200" dirty="0">
              <a:solidFill>
                <a:srgbClr val="FFFFFF"/>
              </a:solidFill>
            </a:rPr>
            <a:t> Private APIs &amp; Internal Data Feeds</a:t>
          </a:r>
          <a:r>
            <a:rPr lang="en-US" sz="1000" kern="1200" dirty="0">
              <a:solidFill>
                <a:srgbClr val="FFFFFF"/>
              </a:solidFill>
            </a:rPr>
            <a:t>: </a:t>
          </a:r>
          <a:br>
            <a:rPr lang="en-US" sz="1000" kern="1200" dirty="0">
              <a:solidFill>
                <a:srgbClr val="FFFFFF"/>
              </a:solidFill>
            </a:rPr>
          </a:br>
          <a:r>
            <a:rPr lang="en-US" sz="800" kern="1200" dirty="0">
              <a:solidFill>
                <a:srgbClr val="FFFFFF"/>
              </a:solidFill>
              <a:latin typeface="Calibri" panose="020F0502020204030204"/>
              <a:ea typeface="+mn-ea"/>
              <a:cs typeface="+mn-cs"/>
            </a:rPr>
            <a:t>Custom-built company APIs</a:t>
          </a:r>
        </a:p>
      </dsp:txBody>
      <dsp:txXfrm>
        <a:off x="4104250" y="3268997"/>
        <a:ext cx="2332602" cy="13995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7B5F4A-0650-4B34-9489-853BDA313FCD}">
      <dsp:nvSpPr>
        <dsp:cNvPr id="0" name=""/>
        <dsp:cNvSpPr/>
      </dsp:nvSpPr>
      <dsp:spPr>
        <a:xfrm>
          <a:off x="1221110" y="0"/>
          <a:ext cx="1221110" cy="1469415"/>
        </a:xfrm>
        <a:prstGeom prst="trapezoid">
          <a:avLst>
            <a:gd name="adj" fmla="val 50000"/>
          </a:avLst>
        </a:prstGeom>
        <a:solidFill>
          <a:srgbClr val="767171"/>
        </a:solidFill>
        <a:ln w="12700" cap="flat" cmpd="sng" algn="ctr">
          <a:solidFill>
            <a:schemeClr val="accent5"/>
          </a:solidFill>
          <a:prstDash val="solid"/>
          <a:miter lim="800000"/>
        </a:ln>
        <a:effectLst/>
        <a:scene3d>
          <a:camera prst="orthographicFront"/>
          <a:lightRig rig="flat" dir="t"/>
        </a:scene3d>
      </dsp:spPr>
      <dsp:style>
        <a:lnRef idx="2">
          <a:schemeClr val="accent5"/>
        </a:lnRef>
        <a:fillRef idx="1">
          <a:schemeClr val="lt1"/>
        </a:fillRef>
        <a:effectRef idx="0">
          <a:schemeClr val="accent5"/>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br>
            <a:rPr lang="en-US" sz="1400" b="0" i="0" kern="1200" dirty="0">
              <a:solidFill>
                <a:schemeClr val="accent2"/>
              </a:solidFill>
              <a:effectLst>
                <a:outerShdw blurRad="38100" dist="38100" dir="2700000" algn="tl">
                  <a:srgbClr val="000000">
                    <a:alpha val="43137"/>
                  </a:srgbClr>
                </a:outerShdw>
              </a:effectLst>
              <a:latin typeface="Neo Sans Std" pitchFamily="2" charset="-128"/>
              <a:ea typeface="Neo Sans Std" pitchFamily="2" charset="-128"/>
              <a:cs typeface="Neo Sans Std" pitchFamily="2" charset="-128"/>
            </a:rPr>
          </a:br>
          <a:br>
            <a:rPr lang="en-US" sz="1400" b="0" i="0" kern="1200" dirty="0">
              <a:solidFill>
                <a:schemeClr val="accent2"/>
              </a:solidFill>
              <a:effectLst>
                <a:outerShdw blurRad="38100" dist="38100" dir="2700000" algn="tl">
                  <a:srgbClr val="000000">
                    <a:alpha val="43137"/>
                  </a:srgbClr>
                </a:outerShdw>
              </a:effectLst>
              <a:latin typeface="Neo Sans Std" pitchFamily="2" charset="-128"/>
              <a:ea typeface="Neo Sans Std" pitchFamily="2" charset="-128"/>
              <a:cs typeface="Neo Sans Std" pitchFamily="2" charset="-128"/>
            </a:rPr>
          </a:br>
          <a:r>
            <a:rPr lang="en-US" sz="1400" b="0" i="0" kern="1200" dirty="0">
              <a:solidFill>
                <a:schemeClr val="accent2"/>
              </a:solidFill>
              <a:effectLst>
                <a:outerShdw blurRad="38100" dist="38100" dir="2700000" algn="tl">
                  <a:srgbClr val="000000">
                    <a:alpha val="43137"/>
                  </a:srgbClr>
                </a:outerShdw>
              </a:effectLst>
              <a:latin typeface="Neo Sans Std" pitchFamily="2" charset="-128"/>
              <a:ea typeface="Neo Sans Std" pitchFamily="2" charset="-128"/>
              <a:cs typeface="Neo Sans Std" pitchFamily="2" charset="-128"/>
            </a:rPr>
            <a:t>New</a:t>
          </a:r>
          <a:r>
            <a:rPr lang="en-US" sz="1400" b="1" i="0" kern="1200" dirty="0">
              <a:solidFill>
                <a:schemeClr val="accent2"/>
              </a:solidFill>
              <a:effectLst>
                <a:outerShdw blurRad="38100" dist="38100" dir="2700000" algn="tl">
                  <a:srgbClr val="000000">
                    <a:alpha val="43137"/>
                  </a:srgbClr>
                </a:outerShdw>
              </a:effectLst>
              <a:latin typeface="Neo Sans Std" pitchFamily="2" charset="-128"/>
              <a:ea typeface="Neo Sans Std" pitchFamily="2" charset="-128"/>
              <a:cs typeface="Neo Sans Std" pitchFamily="2" charset="-128"/>
            </a:rPr>
            <a:t> </a:t>
          </a:r>
          <a:br>
            <a:rPr lang="en-US" sz="1400" b="1" i="0" kern="1200" dirty="0">
              <a:solidFill>
                <a:schemeClr val="accent2"/>
              </a:solidFill>
              <a:effectLst>
                <a:outerShdw blurRad="38100" dist="38100" dir="2700000" algn="tl">
                  <a:srgbClr val="000000">
                    <a:alpha val="43137"/>
                  </a:srgbClr>
                </a:outerShdw>
              </a:effectLst>
              <a:latin typeface="Neo Sans Std" pitchFamily="2" charset="-128"/>
              <a:ea typeface="Neo Sans Std" pitchFamily="2" charset="-128"/>
              <a:cs typeface="Neo Sans Std" pitchFamily="2" charset="-128"/>
            </a:rPr>
          </a:br>
          <a:r>
            <a:rPr lang="en-US" sz="1400" b="1" i="0" kern="1200" dirty="0">
              <a:solidFill>
                <a:schemeClr val="accent2"/>
              </a:solidFill>
              <a:effectLst>
                <a:outerShdw blurRad="38100" dist="38100" dir="2700000" algn="tl">
                  <a:srgbClr val="000000">
                    <a:alpha val="43137"/>
                  </a:srgbClr>
                </a:outerShdw>
              </a:effectLst>
              <a:latin typeface="Neo Sans Std" pitchFamily="2" charset="-128"/>
              <a:ea typeface="Neo Sans Std" pitchFamily="2" charset="-128"/>
              <a:cs typeface="Neo Sans Std" pitchFamily="2" charset="-128"/>
            </a:rPr>
            <a:t>Revenue Streams</a:t>
          </a:r>
          <a:endParaRPr lang="en-BE" sz="1400" b="1" i="0" kern="1200" dirty="0">
            <a:solidFill>
              <a:schemeClr val="accent2"/>
            </a:solidFill>
            <a:effectLst>
              <a:outerShdw blurRad="38100" dist="38100" dir="2700000" algn="tl">
                <a:srgbClr val="000000">
                  <a:alpha val="43137"/>
                </a:srgbClr>
              </a:outerShdw>
            </a:effectLst>
            <a:latin typeface="Neo Sans Std" pitchFamily="2" charset="-128"/>
            <a:ea typeface="Neo Sans Std" pitchFamily="2" charset="-128"/>
            <a:cs typeface="Neo Sans Std" pitchFamily="2" charset="-128"/>
          </a:endParaRPr>
        </a:p>
      </dsp:txBody>
      <dsp:txXfrm>
        <a:off x="1221110" y="0"/>
        <a:ext cx="1221110" cy="1469415"/>
      </dsp:txXfrm>
    </dsp:sp>
    <dsp:sp modelId="{10A60B2A-E91F-4742-A5C8-EA37F40E712D}">
      <dsp:nvSpPr>
        <dsp:cNvPr id="0" name=""/>
        <dsp:cNvSpPr/>
      </dsp:nvSpPr>
      <dsp:spPr>
        <a:xfrm>
          <a:off x="610555" y="1469415"/>
          <a:ext cx="2442221" cy="1469415"/>
        </a:xfrm>
        <a:prstGeom prst="trapezoid">
          <a:avLst>
            <a:gd name="adj" fmla="val 41551"/>
          </a:avLst>
        </a:prstGeom>
        <a:solidFill>
          <a:srgbClr val="767171"/>
        </a:solidFill>
        <a:ln w="12700" cap="flat" cmpd="sng" algn="ctr">
          <a:solidFill>
            <a:schemeClr val="accent4"/>
          </a:solidFill>
          <a:prstDash val="solid"/>
          <a:miter lim="800000"/>
        </a:ln>
        <a:effectLst/>
        <a:scene3d>
          <a:camera prst="orthographicFront"/>
          <a:lightRig rig="flat" dir="t"/>
        </a:scene3d>
      </dsp:spPr>
      <dsp:style>
        <a:lnRef idx="2">
          <a:schemeClr val="accent4"/>
        </a:lnRef>
        <a:fillRef idx="1">
          <a:schemeClr val="lt1"/>
        </a:fillRef>
        <a:effectRef idx="0">
          <a:schemeClr val="accent4"/>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000" b="0" i="0" kern="1200" dirty="0">
              <a:solidFill>
                <a:schemeClr val="accent2"/>
              </a:solidFill>
              <a:effectLst>
                <a:outerShdw blurRad="38100" dist="38100" dir="2700000" algn="tl">
                  <a:srgbClr val="000000">
                    <a:alpha val="43137"/>
                  </a:srgbClr>
                </a:outerShdw>
              </a:effectLst>
              <a:latin typeface="Neo Sans Std" pitchFamily="2" charset="-128"/>
              <a:ea typeface="Neo Sans Std" pitchFamily="2" charset="-128"/>
              <a:cs typeface="Neo Sans Std" pitchFamily="2" charset="-128"/>
            </a:rPr>
            <a:t>Increased</a:t>
          </a:r>
          <a:r>
            <a:rPr lang="en-US" sz="2000" b="1" i="0" kern="1200" dirty="0">
              <a:solidFill>
                <a:schemeClr val="accent2"/>
              </a:solidFill>
              <a:effectLst>
                <a:outerShdw blurRad="38100" dist="38100" dir="2700000" algn="tl">
                  <a:srgbClr val="000000">
                    <a:alpha val="43137"/>
                  </a:srgbClr>
                </a:outerShdw>
              </a:effectLst>
              <a:latin typeface="Neo Sans Std" pitchFamily="2" charset="-128"/>
              <a:ea typeface="Neo Sans Std" pitchFamily="2" charset="-128"/>
              <a:cs typeface="Neo Sans Std" pitchFamily="2" charset="-128"/>
            </a:rPr>
            <a:t> Efficiency</a:t>
          </a:r>
          <a:endParaRPr lang="en-BE" sz="2000" b="1" i="0" kern="1200" dirty="0">
            <a:solidFill>
              <a:schemeClr val="accent2"/>
            </a:solidFill>
            <a:effectLst>
              <a:outerShdw blurRad="38100" dist="38100" dir="2700000" algn="tl">
                <a:srgbClr val="000000">
                  <a:alpha val="43137"/>
                </a:srgbClr>
              </a:outerShdw>
            </a:effectLst>
            <a:latin typeface="Neo Sans Std" pitchFamily="2" charset="-128"/>
            <a:ea typeface="Neo Sans Std" pitchFamily="2" charset="-128"/>
            <a:cs typeface="Neo Sans Std" pitchFamily="2" charset="-128"/>
          </a:endParaRPr>
        </a:p>
      </dsp:txBody>
      <dsp:txXfrm>
        <a:off x="1037944" y="1469415"/>
        <a:ext cx="1587443" cy="1469415"/>
      </dsp:txXfrm>
    </dsp:sp>
    <dsp:sp modelId="{3C783B6C-98AC-4253-AD71-6B6149E3E630}">
      <dsp:nvSpPr>
        <dsp:cNvPr id="0" name=""/>
        <dsp:cNvSpPr/>
      </dsp:nvSpPr>
      <dsp:spPr>
        <a:xfrm>
          <a:off x="0" y="2938830"/>
          <a:ext cx="3663332" cy="1469415"/>
        </a:xfrm>
        <a:prstGeom prst="trapezoid">
          <a:avLst>
            <a:gd name="adj" fmla="val 41551"/>
          </a:avLst>
        </a:prstGeom>
        <a:solidFill>
          <a:srgbClr val="767171"/>
        </a:solidFill>
        <a:ln w="12700" cap="flat" cmpd="sng" algn="ctr">
          <a:solidFill>
            <a:schemeClr val="accent6"/>
          </a:solidFill>
          <a:prstDash val="solid"/>
          <a:miter lim="800000"/>
        </a:ln>
        <a:effectLst/>
        <a:scene3d>
          <a:camera prst="orthographicFront"/>
          <a:lightRig rig="flat" dir="t"/>
        </a:scene3d>
      </dsp:spPr>
      <dsp:style>
        <a:lnRef idx="2">
          <a:schemeClr val="accent6"/>
        </a:lnRef>
        <a:fillRef idx="1">
          <a:schemeClr val="lt1"/>
        </a:fillRef>
        <a:effectRef idx="0">
          <a:schemeClr val="accent6"/>
        </a:effectRef>
        <a:fontRef idx="minor">
          <a:schemeClr val="dk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solidFill>
                <a:schemeClr val="accent2"/>
              </a:solidFill>
              <a:effectLst>
                <a:outerShdw blurRad="38100" dist="38100" dir="2700000" algn="tl">
                  <a:srgbClr val="000000">
                    <a:alpha val="43137"/>
                  </a:srgbClr>
                </a:outerShdw>
              </a:effectLst>
              <a:latin typeface="Neo Sans Std" pitchFamily="2" charset="-128"/>
              <a:ea typeface="Neo Sans Std" pitchFamily="2" charset="-128"/>
              <a:cs typeface="Neo Sans Std" pitchFamily="2" charset="-128"/>
            </a:rPr>
            <a:t>More</a:t>
          </a:r>
          <a:br>
            <a:rPr lang="en-US" sz="2400" b="0" i="0" kern="1200" dirty="0">
              <a:solidFill>
                <a:schemeClr val="accent2"/>
              </a:solidFill>
              <a:effectLst>
                <a:outerShdw blurRad="38100" dist="38100" dir="2700000" algn="tl">
                  <a:srgbClr val="000000">
                    <a:alpha val="43137"/>
                  </a:srgbClr>
                </a:outerShdw>
              </a:effectLst>
              <a:latin typeface="Neo Sans Std" pitchFamily="2" charset="-128"/>
              <a:ea typeface="Neo Sans Std" pitchFamily="2" charset="-128"/>
              <a:cs typeface="Neo Sans Std" pitchFamily="2" charset="-128"/>
            </a:rPr>
          </a:br>
          <a:r>
            <a:rPr lang="en-US" sz="2400" b="1" i="0" kern="1200" dirty="0">
              <a:solidFill>
                <a:schemeClr val="accent2"/>
              </a:solidFill>
              <a:effectLst>
                <a:outerShdw blurRad="38100" dist="38100" dir="2700000" algn="tl">
                  <a:srgbClr val="000000">
                    <a:alpha val="43137"/>
                  </a:srgbClr>
                </a:outerShdw>
              </a:effectLst>
              <a:latin typeface="Neo Sans Std" pitchFamily="2" charset="-128"/>
              <a:ea typeface="Neo Sans Std" pitchFamily="2" charset="-128"/>
              <a:cs typeface="Neo Sans Std" pitchFamily="2" charset="-128"/>
            </a:rPr>
            <a:t>Data trust &amp; Compliance</a:t>
          </a:r>
          <a:endParaRPr lang="en-BE" sz="2400" b="1" i="0" kern="1200" dirty="0">
            <a:solidFill>
              <a:schemeClr val="accent2"/>
            </a:solidFill>
            <a:effectLst>
              <a:outerShdw blurRad="38100" dist="38100" dir="2700000" algn="tl">
                <a:srgbClr val="000000">
                  <a:alpha val="43137"/>
                </a:srgbClr>
              </a:outerShdw>
            </a:effectLst>
            <a:latin typeface="Neo Sans Std" pitchFamily="2" charset="-128"/>
            <a:ea typeface="Neo Sans Std" pitchFamily="2" charset="-128"/>
            <a:cs typeface="Neo Sans Std" pitchFamily="2" charset="-128"/>
          </a:endParaRPr>
        </a:p>
      </dsp:txBody>
      <dsp:txXfrm>
        <a:off x="641083" y="2938830"/>
        <a:ext cx="2381165" cy="146941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25EDF7CD-99B1-C13C-DBC4-796342F96E68}"/>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BFC7550D-4ACD-9638-02F2-D9B73F53A2F6}"/>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FB2DCA8-F3EF-6949-9E01-280BD57D6774}" type="datetimeFigureOut">
              <a:rPr lang="fr-FR" smtClean="0"/>
              <a:t>26/11/2025</a:t>
            </a:fld>
            <a:endParaRPr lang="fr-FR"/>
          </a:p>
        </p:txBody>
      </p:sp>
      <p:sp>
        <p:nvSpPr>
          <p:cNvPr id="4" name="Espace réservé du pied de page 3">
            <a:extLst>
              <a:ext uri="{FF2B5EF4-FFF2-40B4-BE49-F238E27FC236}">
                <a16:creationId xmlns:a16="http://schemas.microsoft.com/office/drawing/2014/main" id="{583FE941-0D5B-8EA5-028A-5CA334633AD1}"/>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0BB42D0A-D803-B959-8CD3-171289092150}"/>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FCE0B97-66E4-E84A-9F5D-117C40257809}" type="slidenum">
              <a:rPr lang="fr-FR" smtClean="0"/>
              <a:t>‹N°›</a:t>
            </a:fld>
            <a:endParaRPr lang="fr-FR"/>
          </a:p>
        </p:txBody>
      </p:sp>
    </p:spTree>
    <p:extLst>
      <p:ext uri="{BB962C8B-B14F-4D97-AF65-F5344CB8AC3E}">
        <p14:creationId xmlns:p14="http://schemas.microsoft.com/office/powerpoint/2010/main" val="50346724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928" userDrawn="1">
          <p15:clr>
            <a:srgbClr val="F26B43"/>
          </p15:clr>
        </p15:guide>
        <p15:guide id="2" pos="2208"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fr-FR"/>
          </a:p>
        </p:txBody>
      </p:sp>
      <p:sp>
        <p:nvSpPr>
          <p:cNvPr id="3" name="Espace réservé de la date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717031E-7850-C645-86ED-457A9BABFB24}" type="datetimeFigureOut">
              <a:t>26/11/2025</a:t>
            </a:fld>
            <a:endParaRPr lang="fr-FR"/>
          </a:p>
        </p:txBody>
      </p:sp>
      <p:sp>
        <p:nvSpPr>
          <p:cNvPr id="4" name="Espace réservé de l'image des diapositives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fr-FR"/>
          </a:p>
        </p:txBody>
      </p:sp>
      <p:sp>
        <p:nvSpPr>
          <p:cNvPr id="5" name="Espace réservé des note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5FA02BD-DBC9-A340-84B7-E96850DE8464}" type="slidenum">
              <a:t>‹N°›</a:t>
            </a:fld>
            <a:endParaRPr lang="fr-FR"/>
          </a:p>
        </p:txBody>
      </p:sp>
    </p:spTree>
    <p:extLst>
      <p:ext uri="{BB962C8B-B14F-4D97-AF65-F5344CB8AC3E}">
        <p14:creationId xmlns:p14="http://schemas.microsoft.com/office/powerpoint/2010/main" val="1827799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700" dirty="0"/>
              <a:t>Of course. Here is a rewritten version of the "Why </a:t>
            </a:r>
            <a:r>
              <a:rPr lang="en-US" sz="3700" dirty="0" err="1"/>
              <a:t>bevault</a:t>
            </a:r>
            <a:r>
              <a:rPr lang="en-US" sz="3700" dirty="0"/>
              <a:t>" page, focusing exclusively on business arguments as requested, and drawing information from the provided sources.</a:t>
            </a:r>
          </a:p>
          <a:p>
            <a:br>
              <a:rPr lang="en-US" sz="3700" dirty="0"/>
            </a:br>
            <a:endParaRPr lang="en-US" sz="3700" dirty="0"/>
          </a:p>
          <a:p>
            <a:r>
              <a:rPr lang="en-US" sz="3700" b="1" dirty="0"/>
              <a:t>Why </a:t>
            </a:r>
            <a:r>
              <a:rPr lang="en-US" sz="3700" b="1" dirty="0" err="1"/>
              <a:t>beVault</a:t>
            </a:r>
            <a:r>
              <a:rPr lang="en-US" sz="3700" b="1" dirty="0"/>
              <a:t>? Turn Your Data Into Business Benefits, Faster.</a:t>
            </a:r>
          </a:p>
          <a:p>
            <a:r>
              <a:rPr lang="en-US" sz="3700" dirty="0"/>
              <a:t>In today's economy, the ability to rapidly transform data into actionable insights is a critical competitive advantage. However, many organizations struggle with complex data landscapes, slow project delivery, and the high cost of data management. Projects are delayed by a lack of reliable data, scarce technical resources, and tools that fail to bridge the gap between business needs and IT capabilities.</a:t>
            </a:r>
          </a:p>
          <a:p>
            <a:r>
              <a:rPr lang="en-US" sz="3700" dirty="0" err="1"/>
              <a:t>beVault</a:t>
            </a:r>
            <a:r>
              <a:rPr lang="en-US" sz="3700" dirty="0"/>
              <a:t> was designed to solve these business challenges. It is an </a:t>
            </a:r>
            <a:r>
              <a:rPr lang="en-US" sz="3700" b="1" dirty="0"/>
              <a:t>all-in-one, business-centric platform that empowers your organization to build future-proof data products five times faster</a:t>
            </a:r>
            <a:r>
              <a:rPr lang="en-US" sz="3700" dirty="0"/>
              <a:t>, enabling you to increase revenue, reduce costs, and minimize risk.</a:t>
            </a:r>
          </a:p>
          <a:p>
            <a:br>
              <a:rPr lang="en-US" sz="3700" dirty="0"/>
            </a:br>
            <a:endParaRPr lang="en-US" sz="3700" dirty="0"/>
          </a:p>
          <a:p>
            <a:r>
              <a:rPr lang="en-US" sz="3700" b="1" dirty="0"/>
              <a:t>Accelerate Time-to-Value and Drive Growth</a:t>
            </a:r>
          </a:p>
          <a:p>
            <a:r>
              <a:rPr lang="en-US" sz="3700" b="1" dirty="0"/>
              <a:t>Problem:</a:t>
            </a:r>
            <a:r>
              <a:rPr lang="en-US" sz="3700" dirty="0"/>
              <a:t> Your key data initiatives are slow to deliver value. Manual processes, technical debt, and a dependency on scarce data engineers create bottlenecks, delaying insights and hindering your ability to respond to market changes.</a:t>
            </a:r>
          </a:p>
          <a:p>
            <a:r>
              <a:rPr lang="en-US" sz="3700" b="1" dirty="0"/>
              <a:t>Our Solution:</a:t>
            </a:r>
            <a:r>
              <a:rPr lang="en-US" sz="3700" dirty="0"/>
              <a:t> </a:t>
            </a:r>
            <a:r>
              <a:rPr lang="en-US" sz="3700" dirty="0" err="1"/>
              <a:t>beVault</a:t>
            </a:r>
            <a:r>
              <a:rPr lang="en-US" sz="3700" dirty="0"/>
              <a:t> automates the entire data pipeline, from data integration to the delivery of analytics-ready data products. Our model-driven, low-code approach drastically reduces development time, allowing you to </a:t>
            </a:r>
            <a:r>
              <a:rPr lang="en-US" sz="3700" b="1" dirty="0"/>
              <a:t>launch new business cases in weeks, not months</a:t>
            </a:r>
            <a:r>
              <a:rPr lang="en-US" sz="3700" dirty="0"/>
              <a:t>.</a:t>
            </a:r>
          </a:p>
          <a:p>
            <a:r>
              <a:rPr lang="en-US" sz="3700" b="1" dirty="0"/>
              <a:t>Real-World Impact:</a:t>
            </a:r>
            <a:r>
              <a:rPr lang="en-US" sz="3700" dirty="0"/>
              <a:t> One of our clients was able to shrink their forecasting exercise from two months to just three days, achieving 2% accuracy. This agility allowed them to reallocate resources and focus on strategic growth. Another client achieved a </a:t>
            </a:r>
            <a:r>
              <a:rPr lang="en-US" sz="3700" b="1" dirty="0"/>
              <a:t>significant return on investment</a:t>
            </a:r>
            <a:r>
              <a:rPr lang="en-US" sz="3700" dirty="0"/>
              <a:t> by improving data quality, which led to a €168k annual cost reduction from fewer undue fees and a €2 million revenue increase from more accurate billing.</a:t>
            </a:r>
          </a:p>
          <a:p>
            <a:br>
              <a:rPr lang="en-US" sz="3700" dirty="0"/>
            </a:br>
            <a:endParaRPr lang="en-US" sz="3700" dirty="0"/>
          </a:p>
          <a:p>
            <a:r>
              <a:rPr lang="en-US" sz="3700" b="1" dirty="0"/>
              <a:t>Empower Business &amp; IT Collaboration</a:t>
            </a:r>
          </a:p>
          <a:p>
            <a:r>
              <a:rPr lang="en-US" sz="3700" b="1" dirty="0"/>
              <a:t>Problem:</a:t>
            </a:r>
            <a:r>
              <a:rPr lang="en-US" sz="3700" dirty="0"/>
              <a:t> A persistent gap between business and IT teams stifles innovation. Business users lack autonomy and struggle to get the data they need, while IT teams are overwhelmed with complex technical requests.</a:t>
            </a:r>
          </a:p>
          <a:p>
            <a:r>
              <a:rPr lang="en-US" sz="3700" b="1" dirty="0"/>
              <a:t>Our Solution:</a:t>
            </a:r>
            <a:r>
              <a:rPr lang="en-US" sz="3700" dirty="0"/>
              <a:t> </a:t>
            </a:r>
            <a:r>
              <a:rPr lang="en-US" sz="3700" dirty="0" err="1"/>
              <a:t>beVault</a:t>
            </a:r>
            <a:r>
              <a:rPr lang="en-US" sz="3700" dirty="0"/>
              <a:t> provides a </a:t>
            </a:r>
            <a:r>
              <a:rPr lang="en-US" sz="3700" b="1" dirty="0"/>
              <a:t>shared, business-oriented space for IT and business teams to co-construct data solutions</a:t>
            </a:r>
            <a:r>
              <a:rPr lang="en-US" sz="3700" dirty="0"/>
              <a:t>. Our user-friendly interface is designed for "techno business consultants"—business users with modeling skills—not just data experts. This approach ensures that data products are aligned with business logic from the start, fostering a truly data-driven culture.</a:t>
            </a:r>
          </a:p>
          <a:p>
            <a:r>
              <a:rPr lang="en-US" sz="3700" b="1" dirty="0"/>
              <a:t>Build a Single Source of Truth:</a:t>
            </a:r>
            <a:r>
              <a:rPr lang="en-US" sz="3700" dirty="0"/>
              <a:t> Unify data from dozens of disparate systems (CRM, ERP, etc.) into a consistent, reliable view that everyone can trust. This eliminates data silos and competing "shadow systems," ensuring decisions are based on one version of the truth.</a:t>
            </a:r>
          </a:p>
          <a:p>
            <a:br>
              <a:rPr lang="en-US" sz="3700" dirty="0"/>
            </a:br>
            <a:endParaRPr lang="en-US" sz="3700" dirty="0"/>
          </a:p>
          <a:p>
            <a:r>
              <a:rPr lang="en-US" sz="3700" b="1" dirty="0"/>
              <a:t>Reduce Costs and Minimize Risk</a:t>
            </a:r>
          </a:p>
          <a:p>
            <a:r>
              <a:rPr lang="en-US" sz="3700" b="1" dirty="0"/>
              <a:t>Problem:</a:t>
            </a:r>
            <a:r>
              <a:rPr lang="en-US" sz="3700" dirty="0"/>
              <a:t> Traditional data management is expensive. Building custom solutions requires high upfront investment (</a:t>
            </a:r>
            <a:r>
              <a:rPr lang="en-US" sz="3700" dirty="0" err="1"/>
              <a:t>CapEx</a:t>
            </a:r>
            <a:r>
              <a:rPr lang="en-US" sz="3700" dirty="0"/>
              <a:t>) and significant ongoing operational costs (</a:t>
            </a:r>
            <a:r>
              <a:rPr lang="en-US" sz="3700" dirty="0" err="1"/>
              <a:t>OpEx</a:t>
            </a:r>
            <a:r>
              <a:rPr lang="en-US" sz="3700" dirty="0"/>
              <a:t>) for maintenance and multiple software licenses. Poor data quality further inflates costs and exposes your organization to compliance and operational risks.</a:t>
            </a:r>
          </a:p>
          <a:p>
            <a:r>
              <a:rPr lang="en-US" sz="3700" b="1" dirty="0"/>
              <a:t>Our Solution:</a:t>
            </a:r>
            <a:r>
              <a:rPr lang="en-US" sz="3700" dirty="0"/>
              <a:t> </a:t>
            </a:r>
            <a:r>
              <a:rPr lang="en-US" sz="3700" dirty="0" err="1"/>
              <a:t>beVault</a:t>
            </a:r>
            <a:r>
              <a:rPr lang="en-US" sz="3700" dirty="0"/>
              <a:t> is an </a:t>
            </a:r>
            <a:r>
              <a:rPr lang="en-US" sz="3700" b="1" dirty="0"/>
              <a:t>all-in-one platform</a:t>
            </a:r>
            <a:r>
              <a:rPr lang="en-US" sz="3700" dirty="0"/>
              <a:t> that consolidates model management, data quality, and orchestration into a single, cost-effective solution, reducing the need for multiple licenses and specialized experts.</a:t>
            </a:r>
          </a:p>
          <a:p>
            <a:r>
              <a:rPr lang="en-US" sz="3700" b="1" dirty="0"/>
              <a:t>Embedded Data Quality &amp; Governance:</a:t>
            </a:r>
            <a:r>
              <a:rPr lang="en-US" sz="3700" dirty="0"/>
              <a:t> Build trust in your data with an integrated framework to measure and improve data quality across all sources. This is critical, as high-quality data is the foundation for accurate reporting, reliable analytics, and successful AI initiatives.</a:t>
            </a:r>
          </a:p>
          <a:p>
            <a:r>
              <a:rPr lang="en-US" sz="3700" b="1" dirty="0"/>
              <a:t>Auditability and Compliance:</a:t>
            </a:r>
            <a:r>
              <a:rPr lang="en-US" sz="3700" dirty="0"/>
              <a:t> </a:t>
            </a:r>
            <a:r>
              <a:rPr lang="en-US" sz="3700" dirty="0" err="1"/>
              <a:t>beVault</a:t>
            </a:r>
            <a:r>
              <a:rPr lang="en-US" sz="3700" dirty="0"/>
              <a:t> ensures full historization and traceability of your data, simplifying audits and helping you meet regulatory requirements like GDPR. Our solution is </a:t>
            </a:r>
            <a:r>
              <a:rPr lang="en-US" sz="3700" b="1" dirty="0"/>
              <a:t>certified by the Data Vault Alliance</a:t>
            </a:r>
            <a:r>
              <a:rPr lang="en-US" sz="3700" dirty="0"/>
              <a:t>, a guarantee of compliance with rigorous industry standards that is valued by large corporations and consultants.</a:t>
            </a:r>
          </a:p>
          <a:p>
            <a:br>
              <a:rPr lang="en-US" sz="3700" dirty="0"/>
            </a:br>
            <a:endParaRPr lang="en-US" sz="3700" dirty="0"/>
          </a:p>
          <a:p>
            <a:r>
              <a:rPr lang="en-US" sz="3700" b="1" dirty="0"/>
              <a:t>Build a Future-Proof Foundation for Innovation</a:t>
            </a:r>
          </a:p>
          <a:p>
            <a:r>
              <a:rPr lang="en-US" sz="3700" b="1" dirty="0"/>
              <a:t>Problem:</a:t>
            </a:r>
            <a:r>
              <a:rPr lang="en-US" sz="3700" dirty="0"/>
              <a:t> Your current data architecture is rigid and struggles to adapt to changing business needs, new data sources, or emerging technologies like AI.</a:t>
            </a:r>
          </a:p>
          <a:p>
            <a:r>
              <a:rPr lang="en-US" sz="3700" b="1" dirty="0"/>
              <a:t>Our Solution:</a:t>
            </a:r>
            <a:r>
              <a:rPr lang="en-US" sz="3700" dirty="0"/>
              <a:t> </a:t>
            </a:r>
            <a:r>
              <a:rPr lang="en-US" sz="3700" dirty="0" err="1"/>
              <a:t>beVault’s</a:t>
            </a:r>
            <a:r>
              <a:rPr lang="en-US" sz="3700" dirty="0"/>
              <a:t> flexible, model-driven architecture is </a:t>
            </a:r>
            <a:r>
              <a:rPr lang="en-US" sz="3700" b="1" dirty="0"/>
              <a:t>designed for evolution</a:t>
            </a:r>
            <a:r>
              <a:rPr lang="en-US" sz="3700" dirty="0"/>
              <a:t>. You can start small with a single use case and easily extend the model over time without rebuilding everything from scratch. This creates a sustainable and scalable data asset that supports your long-term vision.</a:t>
            </a:r>
          </a:p>
          <a:p>
            <a:r>
              <a:rPr lang="en-US" sz="3700" b="1" dirty="0"/>
              <a:t>Become AI-Ready:</a:t>
            </a:r>
            <a:r>
              <a:rPr lang="en-US" sz="3700" dirty="0"/>
              <a:t> AI is only as good as the data it's fed. </a:t>
            </a:r>
            <a:r>
              <a:rPr lang="en-US" sz="3700" dirty="0" err="1"/>
              <a:t>beVault</a:t>
            </a:r>
            <a:r>
              <a:rPr lang="en-US" sz="3700" dirty="0"/>
              <a:t> provides the high-quality, reliable, and historized data needed to </a:t>
            </a:r>
            <a:r>
              <a:rPr lang="en-US" sz="3700" b="1" dirty="0"/>
              <a:t>fuel your AI and predictive models</a:t>
            </a:r>
            <a:r>
              <a:rPr lang="en-US" sz="3700" dirty="0"/>
              <a:t>, ensuring your organization is ready to leverage game-changing technology for a competitive edge.</a:t>
            </a:r>
          </a:p>
          <a:p>
            <a:r>
              <a:rPr lang="en-US" sz="3700" b="1" dirty="0"/>
              <a:t>Technology Agnostic:</a:t>
            </a:r>
            <a:r>
              <a:rPr lang="en-US" sz="3700" dirty="0"/>
              <a:t> Deploy </a:t>
            </a:r>
            <a:r>
              <a:rPr lang="en-US" sz="3700" dirty="0" err="1"/>
              <a:t>beVault</a:t>
            </a:r>
            <a:r>
              <a:rPr lang="en-US" sz="3700" dirty="0"/>
              <a:t> wherever it makes sense for your business—on-premises, in the cloud, or hybrid—and connect it to your preferred databases and BI tools, protecting you from vendor lock-in.</a:t>
            </a:r>
          </a:p>
          <a:p>
            <a:endParaRPr lang="en-BE" dirty="0"/>
          </a:p>
        </p:txBody>
      </p:sp>
      <p:sp>
        <p:nvSpPr>
          <p:cNvPr id="4" name="Slide Number Placeholder 3"/>
          <p:cNvSpPr>
            <a:spLocks noGrp="1"/>
          </p:cNvSpPr>
          <p:nvPr>
            <p:ph type="sldNum" sz="quarter" idx="5"/>
          </p:nvPr>
        </p:nvSpPr>
        <p:spPr/>
        <p:txBody>
          <a:bodyPr/>
          <a:lstStyle/>
          <a:p>
            <a:fld id="{55FA02BD-DBC9-A340-84B7-E96850DE8464}" type="slidenum">
              <a:rPr lang="en-BE" smtClean="0"/>
              <a:t>1</a:t>
            </a:fld>
            <a:endParaRPr lang="en-BE"/>
          </a:p>
        </p:txBody>
      </p:sp>
    </p:spTree>
    <p:extLst>
      <p:ext uri="{BB962C8B-B14F-4D97-AF65-F5344CB8AC3E}">
        <p14:creationId xmlns:p14="http://schemas.microsoft.com/office/powerpoint/2010/main" val="3444396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83CFB-AC9E-64A3-DAA3-A9C0590E4F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3F3FEB-251B-00D2-F28B-2602DD5E5B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E553E6-DEE3-32AD-F1A3-BDD7A143359D}"/>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BA796778-0DE4-D31D-BF79-01AA4DD26A85}"/>
              </a:ext>
            </a:extLst>
          </p:cNvPr>
          <p:cNvSpPr>
            <a:spLocks noGrp="1"/>
          </p:cNvSpPr>
          <p:nvPr>
            <p:ph type="sldNum" sz="quarter" idx="5"/>
          </p:nvPr>
        </p:nvSpPr>
        <p:spPr/>
        <p:txBody>
          <a:bodyPr/>
          <a:lstStyle/>
          <a:p>
            <a:fld id="{55FA02BD-DBC9-A340-84B7-E96850DE8464}" type="slidenum">
              <a:rPr lang="en-BE" smtClean="0"/>
              <a:t>17</a:t>
            </a:fld>
            <a:endParaRPr lang="en-BE"/>
          </a:p>
        </p:txBody>
      </p:sp>
    </p:spTree>
    <p:extLst>
      <p:ext uri="{BB962C8B-B14F-4D97-AF65-F5344CB8AC3E}">
        <p14:creationId xmlns:p14="http://schemas.microsoft.com/office/powerpoint/2010/main" val="4127005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55450-FD46-4BF9-33AE-2FADF34079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DA8F18-4AAE-00E7-031D-91AD0E6CCB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ECEF24-A171-B857-574B-21D225F020BD}"/>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77F38E6D-714F-C323-8DBF-EA57724DE97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FA02BD-DBC9-A340-84B7-E96850DE8464}" type="slidenum">
              <a:rPr kumimoji="0" lang="en-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3335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05A37-719F-E208-4FAC-41DD62723B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EFAB1A-6291-087E-7B2F-21D31CDD05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547580-039A-D54B-4BDC-FC5ABBB3CEA1}"/>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86F1C2AE-D85E-4498-C8BF-0D265EEC6499}"/>
              </a:ext>
            </a:extLst>
          </p:cNvPr>
          <p:cNvSpPr>
            <a:spLocks noGrp="1"/>
          </p:cNvSpPr>
          <p:nvPr>
            <p:ph type="sldNum" sz="quarter" idx="5"/>
          </p:nvPr>
        </p:nvSpPr>
        <p:spPr/>
        <p:txBody>
          <a:bodyPr/>
          <a:lstStyle/>
          <a:p>
            <a:pPr defTabSz="931774">
              <a:defRPr/>
            </a:pPr>
            <a:fld id="{55FA02BD-DBC9-A340-84B7-E96850DE8464}" type="slidenum">
              <a:rPr lang="en-BE">
                <a:solidFill>
                  <a:prstClr val="black"/>
                </a:solidFill>
                <a:latin typeface="Calibri" panose="020F0502020204030204"/>
              </a:rPr>
              <a:pPr defTabSz="931774">
                <a:defRPr/>
              </a:pPr>
              <a:t>19</a:t>
            </a:fld>
            <a:endParaRPr lang="en-BE">
              <a:solidFill>
                <a:prstClr val="black"/>
              </a:solidFill>
              <a:latin typeface="Calibri" panose="020F0502020204030204"/>
            </a:endParaRPr>
          </a:p>
        </p:txBody>
      </p:sp>
    </p:spTree>
    <p:extLst>
      <p:ext uri="{BB962C8B-B14F-4D97-AF65-F5344CB8AC3E}">
        <p14:creationId xmlns:p14="http://schemas.microsoft.com/office/powerpoint/2010/main" val="1083224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F7163-5499-441E-DBC5-F5ECCC1135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19F086-7A0F-0CCC-09C9-8B5FFA495C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8B1C7E-6645-BA7C-DA09-72FADE701797}"/>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D7EFB6AA-024E-B706-5515-8013D1D8C084}"/>
              </a:ext>
            </a:extLst>
          </p:cNvPr>
          <p:cNvSpPr>
            <a:spLocks noGrp="1"/>
          </p:cNvSpPr>
          <p:nvPr>
            <p:ph type="sldNum" sz="quarter" idx="5"/>
          </p:nvPr>
        </p:nvSpPr>
        <p:spPr/>
        <p:txBody>
          <a:bodyPr/>
          <a:lstStyle/>
          <a:p>
            <a:fld id="{55FA02BD-DBC9-A340-84B7-E96850DE8464}" type="slidenum">
              <a:rPr lang="en-BE" smtClean="0"/>
              <a:t>20</a:t>
            </a:fld>
            <a:endParaRPr lang="en-BE"/>
          </a:p>
        </p:txBody>
      </p:sp>
    </p:spTree>
    <p:extLst>
      <p:ext uri="{BB962C8B-B14F-4D97-AF65-F5344CB8AC3E}">
        <p14:creationId xmlns:p14="http://schemas.microsoft.com/office/powerpoint/2010/main" val="1429693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55FA02BD-DBC9-A340-84B7-E96850DE8464}" type="slidenum">
              <a:rPr lang="en-BE" smtClean="0"/>
              <a:t>30</a:t>
            </a:fld>
            <a:endParaRPr lang="en-BE"/>
          </a:p>
        </p:txBody>
      </p:sp>
    </p:spTree>
    <p:extLst>
      <p:ext uri="{BB962C8B-B14F-4D97-AF65-F5344CB8AC3E}">
        <p14:creationId xmlns:p14="http://schemas.microsoft.com/office/powerpoint/2010/main" val="424958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5FA02BD-DBC9-A340-84B7-E96850DE8464}" type="slidenum">
              <a:rPr lang="fr-FR" smtClean="0"/>
              <a:t>2</a:t>
            </a:fld>
            <a:endParaRPr lang="fr-FR"/>
          </a:p>
        </p:txBody>
      </p:sp>
    </p:spTree>
    <p:extLst>
      <p:ext uri="{BB962C8B-B14F-4D97-AF65-F5344CB8AC3E}">
        <p14:creationId xmlns:p14="http://schemas.microsoft.com/office/powerpoint/2010/main" val="2817751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F8304-DB0A-3068-36DA-9D420E43C75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1480B57-9008-17DC-85DB-E340F9C8BAC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850DA9A-DE6D-CB37-1659-0B6F40BB43FD}"/>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BFCAD9E9-17A1-5BA1-B338-9B7B1A02EEB7}"/>
              </a:ext>
            </a:extLst>
          </p:cNvPr>
          <p:cNvSpPr>
            <a:spLocks noGrp="1"/>
          </p:cNvSpPr>
          <p:nvPr>
            <p:ph type="sldNum" sz="quarter" idx="5"/>
          </p:nvPr>
        </p:nvSpPr>
        <p:spPr/>
        <p:txBody>
          <a:bodyPr/>
          <a:lstStyle/>
          <a:p>
            <a:fld id="{55FA02BD-DBC9-A340-84B7-E96850DE8464}" type="slidenum">
              <a:rPr lang="fr-BE" smtClean="0"/>
              <a:t>3</a:t>
            </a:fld>
            <a:endParaRPr lang="fr-BE"/>
          </a:p>
        </p:txBody>
      </p:sp>
    </p:spTree>
    <p:extLst>
      <p:ext uri="{BB962C8B-B14F-4D97-AF65-F5344CB8AC3E}">
        <p14:creationId xmlns:p14="http://schemas.microsoft.com/office/powerpoint/2010/main" val="2666043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72E37-3357-C37F-AAF4-7EC3EC3720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2CAFFD-D7ED-BD4D-4D8B-C66630821C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600010-C450-C367-1591-0F4CFC0AAD0A}"/>
              </a:ext>
            </a:extLst>
          </p:cNvPr>
          <p:cNvSpPr>
            <a:spLocks noGrp="1"/>
          </p:cNvSpPr>
          <p:nvPr>
            <p:ph type="body" idx="1"/>
          </p:nvPr>
        </p:nvSpPr>
        <p:spPr/>
        <p:txBody>
          <a:bodyPr/>
          <a:lstStyle/>
          <a:p>
            <a:pPr marL="174708" indent="-174708">
              <a:buFont typeface="Arial" panose="020B0604020202020204" pitchFamily="34" charset="0"/>
              <a:buChar char="•"/>
            </a:pPr>
            <a:endParaRPr lang="en-BE" dirty="0"/>
          </a:p>
        </p:txBody>
      </p:sp>
      <p:sp>
        <p:nvSpPr>
          <p:cNvPr id="4" name="Slide Number Placeholder 3">
            <a:extLst>
              <a:ext uri="{FF2B5EF4-FFF2-40B4-BE49-F238E27FC236}">
                <a16:creationId xmlns:a16="http://schemas.microsoft.com/office/drawing/2014/main" id="{0FF1B3E3-E550-90D4-5B1C-EB56C0402A05}"/>
              </a:ext>
            </a:extLst>
          </p:cNvPr>
          <p:cNvSpPr>
            <a:spLocks noGrp="1"/>
          </p:cNvSpPr>
          <p:nvPr>
            <p:ph type="sldNum" sz="quarter" idx="5"/>
          </p:nvPr>
        </p:nvSpPr>
        <p:spPr/>
        <p:txBody>
          <a:bodyPr/>
          <a:lstStyle/>
          <a:p>
            <a:fld id="{55FA02BD-DBC9-A340-84B7-E96850DE8464}" type="slidenum">
              <a:rPr lang="en-BE" smtClean="0"/>
              <a:t>6</a:t>
            </a:fld>
            <a:endParaRPr lang="en-BE"/>
          </a:p>
        </p:txBody>
      </p:sp>
    </p:spTree>
    <p:extLst>
      <p:ext uri="{BB962C8B-B14F-4D97-AF65-F5344CB8AC3E}">
        <p14:creationId xmlns:p14="http://schemas.microsoft.com/office/powerpoint/2010/main" val="1454163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33E69A2-8E2D-9B6C-B1B6-899DC2C63D75}" type="slidenum">
              <a:rPr/>
              <a:t>8</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55FA02BD-DBC9-A340-84B7-E96850DE8464}" type="slidenum">
              <a:rPr lang="en-BE" smtClean="0"/>
              <a:t>10</a:t>
            </a:fld>
            <a:endParaRPr lang="en-BE"/>
          </a:p>
        </p:txBody>
      </p:sp>
    </p:spTree>
    <p:extLst>
      <p:ext uri="{BB962C8B-B14F-4D97-AF65-F5344CB8AC3E}">
        <p14:creationId xmlns:p14="http://schemas.microsoft.com/office/powerpoint/2010/main" val="3041695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DFBD6-7CC2-E5A8-24F7-BA82B82C63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A4E13F-86AE-2E54-A7D5-BB6F9C1C8F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3DADAD-0644-1985-2908-E6A12721B5EF}"/>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6D5C5353-C2F8-6603-CAF2-B74A9C148330}"/>
              </a:ext>
            </a:extLst>
          </p:cNvPr>
          <p:cNvSpPr>
            <a:spLocks noGrp="1"/>
          </p:cNvSpPr>
          <p:nvPr>
            <p:ph type="sldNum" sz="quarter" idx="5"/>
          </p:nvPr>
        </p:nvSpPr>
        <p:spPr/>
        <p:txBody>
          <a:bodyPr/>
          <a:lstStyle/>
          <a:p>
            <a:fld id="{55FA02BD-DBC9-A340-84B7-E96850DE8464}" type="slidenum">
              <a:rPr lang="en-BE" smtClean="0"/>
              <a:t>11</a:t>
            </a:fld>
            <a:endParaRPr lang="en-BE"/>
          </a:p>
        </p:txBody>
      </p:sp>
    </p:spTree>
    <p:extLst>
      <p:ext uri="{BB962C8B-B14F-4D97-AF65-F5344CB8AC3E}">
        <p14:creationId xmlns:p14="http://schemas.microsoft.com/office/powerpoint/2010/main" val="986951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55FA02BD-DBC9-A340-84B7-E96850DE8464}" type="slidenum">
              <a:rPr lang="en-BE" smtClean="0"/>
              <a:t>12</a:t>
            </a:fld>
            <a:endParaRPr lang="en-BE"/>
          </a:p>
        </p:txBody>
      </p:sp>
    </p:spTree>
    <p:extLst>
      <p:ext uri="{BB962C8B-B14F-4D97-AF65-F5344CB8AC3E}">
        <p14:creationId xmlns:p14="http://schemas.microsoft.com/office/powerpoint/2010/main" val="343812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5EC7BFF-2BFF-1FA7-B2C1-4F9F07EBF31E}" type="slidenum">
              <a:rPr/>
              <a:t>14</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3.png"/><Relationship Id="rId1" Type="http://schemas.openxmlformats.org/officeDocument/2006/relationships/slideMaster" Target="../slideMasters/slideMaster3.xml"/><Relationship Id="rId4" Type="http://schemas.openxmlformats.org/officeDocument/2006/relationships/image" Target="../media/image81.sv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72.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9.png"/><Relationship Id="rId1" Type="http://schemas.openxmlformats.org/officeDocument/2006/relationships/slideMaster" Target="../slideMasters/slideMaster3.xml"/><Relationship Id="rId4" Type="http://schemas.openxmlformats.org/officeDocument/2006/relationships/image" Target="../media/image38.sv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9.png"/><Relationship Id="rId1" Type="http://schemas.openxmlformats.org/officeDocument/2006/relationships/slideMaster" Target="../slideMasters/slideMaster3.xml"/><Relationship Id="rId4" Type="http://schemas.openxmlformats.org/officeDocument/2006/relationships/image" Target="../media/image38.sv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9.png"/><Relationship Id="rId1" Type="http://schemas.openxmlformats.org/officeDocument/2006/relationships/slideMaster" Target="../slideMasters/slideMaster3.xml"/><Relationship Id="rId4" Type="http://schemas.openxmlformats.org/officeDocument/2006/relationships/image" Target="../media/image38.sv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4.png"/><Relationship Id="rId1" Type="http://schemas.openxmlformats.org/officeDocument/2006/relationships/slideMaster" Target="../slideMasters/slideMaster3.xml"/><Relationship Id="rId4" Type="http://schemas.openxmlformats.org/officeDocument/2006/relationships/image" Target="../media/image81.sv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4.png"/><Relationship Id="rId1" Type="http://schemas.openxmlformats.org/officeDocument/2006/relationships/slideMaster" Target="../slideMasters/slideMaster3.xml"/><Relationship Id="rId4" Type="http://schemas.openxmlformats.org/officeDocument/2006/relationships/image" Target="../media/image81.sv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image" Target="../media/image90.png"/><Relationship Id="rId1" Type="http://schemas.openxmlformats.org/officeDocument/2006/relationships/slideMaster" Target="../slideMasters/slideMaster3.xml"/><Relationship Id="rId5" Type="http://schemas.openxmlformats.org/officeDocument/2006/relationships/image" Target="../media/image81.svg"/><Relationship Id="rId4" Type="http://schemas.openxmlformats.org/officeDocument/2006/relationships/image" Target="../media/image8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4.png"/><Relationship Id="rId1" Type="http://schemas.openxmlformats.org/officeDocument/2006/relationships/slideMaster" Target="../slideMasters/slideMaster3.xml"/><Relationship Id="rId4" Type="http://schemas.openxmlformats.org/officeDocument/2006/relationships/image" Target="../media/image81.sv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4.png"/><Relationship Id="rId1" Type="http://schemas.openxmlformats.org/officeDocument/2006/relationships/slideMaster" Target="../slideMasters/slideMaster3.xml"/><Relationship Id="rId4" Type="http://schemas.openxmlformats.org/officeDocument/2006/relationships/image" Target="../media/image81.sv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4.png"/><Relationship Id="rId1" Type="http://schemas.openxmlformats.org/officeDocument/2006/relationships/slideMaster" Target="../slideMasters/slideMaster3.xml"/><Relationship Id="rId4" Type="http://schemas.openxmlformats.org/officeDocument/2006/relationships/image" Target="../media/image81.sv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4.png"/><Relationship Id="rId1" Type="http://schemas.openxmlformats.org/officeDocument/2006/relationships/slideMaster" Target="../slideMasters/slideMaster3.xml"/><Relationship Id="rId4" Type="http://schemas.openxmlformats.org/officeDocument/2006/relationships/image" Target="../media/image81.sv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4.png"/><Relationship Id="rId1" Type="http://schemas.openxmlformats.org/officeDocument/2006/relationships/slideMaster" Target="../slideMasters/slideMaster3.xml"/><Relationship Id="rId4" Type="http://schemas.openxmlformats.org/officeDocument/2006/relationships/image" Target="../media/image81.sv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4.png"/><Relationship Id="rId1" Type="http://schemas.openxmlformats.org/officeDocument/2006/relationships/slideMaster" Target="../slideMasters/slideMaster3.xml"/><Relationship Id="rId4" Type="http://schemas.openxmlformats.org/officeDocument/2006/relationships/image" Target="../media/image81.sv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4.png"/><Relationship Id="rId1" Type="http://schemas.openxmlformats.org/officeDocument/2006/relationships/slideMaster" Target="../slideMasters/slideMaster3.xml"/><Relationship Id="rId4" Type="http://schemas.openxmlformats.org/officeDocument/2006/relationships/image" Target="../media/image81.sv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74.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4.png"/><Relationship Id="rId1" Type="http://schemas.openxmlformats.org/officeDocument/2006/relationships/slideMaster" Target="../slideMasters/slideMaster3.xml"/><Relationship Id="rId4" Type="http://schemas.openxmlformats.org/officeDocument/2006/relationships/image" Target="../media/image81.sv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3.xml"/><Relationship Id="rId6" Type="http://schemas.openxmlformats.org/officeDocument/2006/relationships/image" Target="../media/image88.png"/><Relationship Id="rId5" Type="http://schemas.openxmlformats.org/officeDocument/2006/relationships/image" Target="../media/image76.svg"/><Relationship Id="rId4" Type="http://schemas.openxmlformats.org/officeDocument/2006/relationships/image" Target="../media/image7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3.xml"/><Relationship Id="rId6" Type="http://schemas.openxmlformats.org/officeDocument/2006/relationships/image" Target="../media/image88.png"/><Relationship Id="rId5" Type="http://schemas.openxmlformats.org/officeDocument/2006/relationships/image" Target="../media/image76.svg"/><Relationship Id="rId4" Type="http://schemas.openxmlformats.org/officeDocument/2006/relationships/image" Target="../media/image75.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Layouts/_rels/slideLayout12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20.sv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19.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8.sv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4.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4.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13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0.svg"/><Relationship Id="rId7" Type="http://schemas.openxmlformats.org/officeDocument/2006/relationships/image" Target="../media/image22.svg"/><Relationship Id="rId2" Type="http://schemas.openxmlformats.org/officeDocument/2006/relationships/image" Target="../media/image29.png"/><Relationship Id="rId1" Type="http://schemas.openxmlformats.org/officeDocument/2006/relationships/slideMaster" Target="../slideMasters/slideMaster4.xml"/><Relationship Id="rId6" Type="http://schemas.openxmlformats.org/officeDocument/2006/relationships/image" Target="../media/image21.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26.sv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18.svg"/><Relationship Id="rId2" Type="http://schemas.openxmlformats.org/officeDocument/2006/relationships/image" Target="../media/image33.png"/><Relationship Id="rId1" Type="http://schemas.openxmlformats.org/officeDocument/2006/relationships/slideMaster" Target="../slideMasters/slideMaster4.xml"/><Relationship Id="rId6" Type="http://schemas.openxmlformats.org/officeDocument/2006/relationships/image" Target="../media/image1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26.svg"/><Relationship Id="rId2" Type="http://schemas.openxmlformats.org/officeDocument/2006/relationships/image" Target="../media/image29.png"/><Relationship Id="rId1" Type="http://schemas.openxmlformats.org/officeDocument/2006/relationships/slideMaster" Target="../slideMasters/slideMaster4.xml"/><Relationship Id="rId6" Type="http://schemas.openxmlformats.org/officeDocument/2006/relationships/image" Target="../media/image25.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0.svg"/><Relationship Id="rId7" Type="http://schemas.openxmlformats.org/officeDocument/2006/relationships/image" Target="../media/image22.sv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26.sv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4.xml"/><Relationship Id="rId5" Type="http://schemas.openxmlformats.org/officeDocument/2006/relationships/image" Target="../media/image38.svg"/><Relationship Id="rId4" Type="http://schemas.openxmlformats.org/officeDocument/2006/relationships/image" Target="../media/image37.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4.xml"/><Relationship Id="rId5" Type="http://schemas.openxmlformats.org/officeDocument/2006/relationships/image" Target="../media/image38.svg"/><Relationship Id="rId4" Type="http://schemas.openxmlformats.org/officeDocument/2006/relationships/image" Target="../media/image37.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4.xml"/><Relationship Id="rId5" Type="http://schemas.openxmlformats.org/officeDocument/2006/relationships/image" Target="../media/image38.svg"/><Relationship Id="rId4" Type="http://schemas.openxmlformats.org/officeDocument/2006/relationships/image" Target="../media/image37.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18.sv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36.svg"/><Relationship Id="rId4" Type="http://schemas.openxmlformats.org/officeDocument/2006/relationships/image" Target="../media/image35.pn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26.sv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17.png"/><Relationship Id="rId5" Type="http://schemas.openxmlformats.org/officeDocument/2006/relationships/image" Target="../media/image40.svg"/><Relationship Id="rId4" Type="http://schemas.openxmlformats.org/officeDocument/2006/relationships/image" Target="../media/image39.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17.png"/><Relationship Id="rId5" Type="http://schemas.openxmlformats.org/officeDocument/2006/relationships/image" Target="../media/image40.svg"/><Relationship Id="rId4" Type="http://schemas.openxmlformats.org/officeDocument/2006/relationships/image" Target="../media/image3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38.svg"/><Relationship Id="rId4" Type="http://schemas.openxmlformats.org/officeDocument/2006/relationships/image" Target="../media/image3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38.svg"/><Relationship Id="rId4" Type="http://schemas.openxmlformats.org/officeDocument/2006/relationships/image" Target="../media/image3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 Id="rId5" Type="http://schemas.openxmlformats.org/officeDocument/2006/relationships/image" Target="../media/image38.svg"/><Relationship Id="rId4" Type="http://schemas.openxmlformats.org/officeDocument/2006/relationships/image" Target="../media/image3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40.svg"/><Relationship Id="rId4" Type="http://schemas.openxmlformats.org/officeDocument/2006/relationships/image" Target="../media/image39.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40.svg"/><Relationship Id="rId4" Type="http://schemas.openxmlformats.org/officeDocument/2006/relationships/image" Target="../media/image39.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2.xml"/><Relationship Id="rId5" Type="http://schemas.openxmlformats.org/officeDocument/2006/relationships/image" Target="../media/image44.svg"/><Relationship Id="rId4" Type="http://schemas.openxmlformats.org/officeDocument/2006/relationships/image" Target="../media/image4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2.xml"/><Relationship Id="rId4" Type="http://schemas.openxmlformats.org/officeDocument/2006/relationships/image" Target="../media/image45.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svg"/><Relationship Id="rId7" Type="http://schemas.openxmlformats.org/officeDocument/2006/relationships/image" Target="../media/image51.svg"/><Relationship Id="rId2" Type="http://schemas.openxmlformats.org/officeDocument/2006/relationships/image" Target="../media/image46.png"/><Relationship Id="rId1" Type="http://schemas.openxmlformats.org/officeDocument/2006/relationships/slideMaster" Target="../slideMasters/slideMaster2.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53.sv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svg"/><Relationship Id="rId7" Type="http://schemas.openxmlformats.org/officeDocument/2006/relationships/image" Target="../media/image55.svg"/><Relationship Id="rId2" Type="http://schemas.openxmlformats.org/officeDocument/2006/relationships/image" Target="../media/image46.png"/><Relationship Id="rId1" Type="http://schemas.openxmlformats.org/officeDocument/2006/relationships/slideMaster" Target="../slideMasters/slideMaster2.xml"/><Relationship Id="rId6" Type="http://schemas.openxmlformats.org/officeDocument/2006/relationships/image" Target="../media/image54.png"/><Relationship Id="rId5" Type="http://schemas.openxmlformats.org/officeDocument/2006/relationships/image" Target="../media/image49.svg"/><Relationship Id="rId4" Type="http://schemas.openxmlformats.org/officeDocument/2006/relationships/image" Target="../media/image48.png"/><Relationship Id="rId9" Type="http://schemas.openxmlformats.org/officeDocument/2006/relationships/image" Target="../media/image53.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Master" Target="../slideMasters/slideMaster2.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2.png"/><Relationship Id="rId1" Type="http://schemas.openxmlformats.org/officeDocument/2006/relationships/slideMaster" Target="../slideMasters/slideMaster2.xml"/><Relationship Id="rId4" Type="http://schemas.openxmlformats.org/officeDocument/2006/relationships/image" Target="../media/image53.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Master" Target="../slideMasters/slideMaster2.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Master" Target="../slideMasters/slideMaster2.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Master" Target="../slideMasters/slideMaster2.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7.svg"/><Relationship Id="rId7" Type="http://schemas.openxmlformats.org/officeDocument/2006/relationships/image" Target="../media/image65.svg"/><Relationship Id="rId2" Type="http://schemas.openxmlformats.org/officeDocument/2006/relationships/image" Target="../media/image56.png"/><Relationship Id="rId1" Type="http://schemas.openxmlformats.org/officeDocument/2006/relationships/slideMaster" Target="../slideMasters/slideMaster2.xml"/><Relationship Id="rId6" Type="http://schemas.openxmlformats.org/officeDocument/2006/relationships/image" Target="../media/image64.png"/><Relationship Id="rId11" Type="http://schemas.openxmlformats.org/officeDocument/2006/relationships/image" Target="../media/image61.svg"/><Relationship Id="rId5" Type="http://schemas.openxmlformats.org/officeDocument/2006/relationships/image" Target="../media/image63.svg"/><Relationship Id="rId10" Type="http://schemas.openxmlformats.org/officeDocument/2006/relationships/image" Target="../media/image60.png"/><Relationship Id="rId4" Type="http://schemas.openxmlformats.org/officeDocument/2006/relationships/image" Target="../media/image58.png"/><Relationship Id="rId9" Type="http://schemas.openxmlformats.org/officeDocument/2006/relationships/image" Target="../media/image67.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8.png"/><Relationship Id="rId1" Type="http://schemas.openxmlformats.org/officeDocument/2006/relationships/slideMaster" Target="../slideMasters/slideMaster2.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69.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Master" Target="../slideMasters/slideMaster2.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0.png"/><Relationship Id="rId1" Type="http://schemas.openxmlformats.org/officeDocument/2006/relationships/slideMaster" Target="../slideMasters/slideMaster2.xml"/><Relationship Id="rId4" Type="http://schemas.openxmlformats.org/officeDocument/2006/relationships/image" Target="../media/image53.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1.png"/><Relationship Id="rId1" Type="http://schemas.openxmlformats.org/officeDocument/2006/relationships/slideMaster" Target="../slideMasters/slideMaster2.xml"/><Relationship Id="rId4" Type="http://schemas.openxmlformats.org/officeDocument/2006/relationships/image" Target="../media/image53.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2.png"/><Relationship Id="rId1" Type="http://schemas.openxmlformats.org/officeDocument/2006/relationships/slideMaster" Target="../slideMasters/slideMaster2.xml"/><Relationship Id="rId4" Type="http://schemas.openxmlformats.org/officeDocument/2006/relationships/image" Target="../media/image53.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3.png"/><Relationship Id="rId1" Type="http://schemas.openxmlformats.org/officeDocument/2006/relationships/slideMaster" Target="../slideMasters/slideMaster2.xml"/><Relationship Id="rId4" Type="http://schemas.openxmlformats.org/officeDocument/2006/relationships/image" Target="../media/image53.sv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20.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3.png"/><Relationship Id="rId1" Type="http://schemas.openxmlformats.org/officeDocument/2006/relationships/slideMaster" Target="../slideMasters/slideMaster2.xml"/><Relationship Id="rId4" Type="http://schemas.openxmlformats.org/officeDocument/2006/relationships/image" Target="../media/image53.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2.png"/><Relationship Id="rId1" Type="http://schemas.openxmlformats.org/officeDocument/2006/relationships/slideMaster" Target="../slideMasters/slideMaster2.xml"/><Relationship Id="rId4" Type="http://schemas.openxmlformats.org/officeDocument/2006/relationships/image" Target="../media/image53.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Master" Target="../slideMasters/slideMaster2.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Master" Target="../slideMasters/slideMaster2.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Master" Target="../slideMasters/slideMaster2.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4.png"/><Relationship Id="rId1" Type="http://schemas.openxmlformats.org/officeDocument/2006/relationships/slideMaster" Target="../slideMasters/slideMaster2.xml"/><Relationship Id="rId4" Type="http://schemas.openxmlformats.org/officeDocument/2006/relationships/image" Target="../media/image53.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4.png"/><Relationship Id="rId1" Type="http://schemas.openxmlformats.org/officeDocument/2006/relationships/slideMaster" Target="../slideMasters/slideMaster2.xml"/><Relationship Id="rId4" Type="http://schemas.openxmlformats.org/officeDocument/2006/relationships/image" Target="../media/image53.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2.xml"/><Relationship Id="rId5" Type="http://schemas.openxmlformats.org/officeDocument/2006/relationships/image" Target="../media/image53.svg"/><Relationship Id="rId4" Type="http://schemas.openxmlformats.org/officeDocument/2006/relationships/image" Target="../media/image5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4.png"/><Relationship Id="rId1" Type="http://schemas.openxmlformats.org/officeDocument/2006/relationships/slideMaster" Target="../slideMasters/slideMaster2.xml"/><Relationship Id="rId4" Type="http://schemas.openxmlformats.org/officeDocument/2006/relationships/image" Target="../media/image53.sv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4.png"/><Relationship Id="rId1" Type="http://schemas.openxmlformats.org/officeDocument/2006/relationships/slideMaster" Target="../slideMasters/slideMaster2.xml"/><Relationship Id="rId4" Type="http://schemas.openxmlformats.org/officeDocument/2006/relationships/image" Target="../media/image53.sv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4.png"/><Relationship Id="rId1" Type="http://schemas.openxmlformats.org/officeDocument/2006/relationships/slideMaster" Target="../slideMasters/slideMaster2.xml"/><Relationship Id="rId4" Type="http://schemas.openxmlformats.org/officeDocument/2006/relationships/image" Target="../media/image53.sv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4.png"/><Relationship Id="rId1" Type="http://schemas.openxmlformats.org/officeDocument/2006/relationships/slideMaster" Target="../slideMasters/slideMaster2.xml"/><Relationship Id="rId4" Type="http://schemas.openxmlformats.org/officeDocument/2006/relationships/image" Target="../media/image53.sv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4.png"/><Relationship Id="rId1" Type="http://schemas.openxmlformats.org/officeDocument/2006/relationships/slideMaster" Target="../slideMasters/slideMaster2.xml"/><Relationship Id="rId4" Type="http://schemas.openxmlformats.org/officeDocument/2006/relationships/image" Target="../media/image53.sv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4.png"/><Relationship Id="rId1" Type="http://schemas.openxmlformats.org/officeDocument/2006/relationships/slideMaster" Target="../slideMasters/slideMaster2.xml"/><Relationship Id="rId4" Type="http://schemas.openxmlformats.org/officeDocument/2006/relationships/image" Target="../media/image53.sv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4.png"/><Relationship Id="rId1" Type="http://schemas.openxmlformats.org/officeDocument/2006/relationships/slideMaster" Target="../slideMasters/slideMaster2.xml"/><Relationship Id="rId4" Type="http://schemas.openxmlformats.org/officeDocument/2006/relationships/image" Target="../media/image53.sv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4.png"/><Relationship Id="rId1" Type="http://schemas.openxmlformats.org/officeDocument/2006/relationships/slideMaster" Target="../slideMasters/slideMaster2.xml"/><Relationship Id="rId4" Type="http://schemas.openxmlformats.org/officeDocument/2006/relationships/image" Target="../media/image53.sv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4.png"/><Relationship Id="rId1" Type="http://schemas.openxmlformats.org/officeDocument/2006/relationships/slideMaster" Target="../slideMasters/slideMaster2.xml"/><Relationship Id="rId4" Type="http://schemas.openxmlformats.org/officeDocument/2006/relationships/image" Target="../media/image53.svg"/></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svg"/><Relationship Id="rId7" Type="http://schemas.openxmlformats.org/officeDocument/2006/relationships/image" Target="../media/image76.svg"/><Relationship Id="rId2" Type="http://schemas.openxmlformats.org/officeDocument/2006/relationships/image" Target="../media/image48.png"/><Relationship Id="rId1" Type="http://schemas.openxmlformats.org/officeDocument/2006/relationships/slideMaster" Target="../slideMasters/slideMaster2.xml"/><Relationship Id="rId6" Type="http://schemas.openxmlformats.org/officeDocument/2006/relationships/image" Target="../media/image75.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5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svg"/><Relationship Id="rId7" Type="http://schemas.openxmlformats.org/officeDocument/2006/relationships/image" Target="../media/image76.svg"/><Relationship Id="rId2" Type="http://schemas.openxmlformats.org/officeDocument/2006/relationships/image" Target="../media/image48.png"/><Relationship Id="rId1" Type="http://schemas.openxmlformats.org/officeDocument/2006/relationships/slideMaster" Target="../slideMasters/slideMaster2.xml"/><Relationship Id="rId6" Type="http://schemas.openxmlformats.org/officeDocument/2006/relationships/image" Target="../media/image75.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53.sv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77.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78.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78.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81.svg"/><Relationship Id="rId2" Type="http://schemas.openxmlformats.org/officeDocument/2006/relationships/image" Target="../media/image48.png"/><Relationship Id="rId1" Type="http://schemas.openxmlformats.org/officeDocument/2006/relationships/slideMaster" Target="../slideMasters/slideMaster3.xml"/><Relationship Id="rId6" Type="http://schemas.openxmlformats.org/officeDocument/2006/relationships/image" Target="../media/image80.png"/><Relationship Id="rId5" Type="http://schemas.openxmlformats.org/officeDocument/2006/relationships/image" Target="../media/image79.svg"/><Relationship Id="rId4" Type="http://schemas.openxmlformats.org/officeDocument/2006/relationships/image" Target="../media/image50.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81.svg"/><Relationship Id="rId2" Type="http://schemas.openxmlformats.org/officeDocument/2006/relationships/image" Target="../media/image48.png"/><Relationship Id="rId1" Type="http://schemas.openxmlformats.org/officeDocument/2006/relationships/slideMaster" Target="../slideMasters/slideMaster3.xml"/><Relationship Id="rId6" Type="http://schemas.openxmlformats.org/officeDocument/2006/relationships/image" Target="../media/image80.png"/><Relationship Id="rId5" Type="http://schemas.openxmlformats.org/officeDocument/2006/relationships/image" Target="../media/image55.svg"/><Relationship Id="rId4" Type="http://schemas.openxmlformats.org/officeDocument/2006/relationships/image" Target="../media/image54.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2.png"/><Relationship Id="rId1" Type="http://schemas.openxmlformats.org/officeDocument/2006/relationships/slideMaster" Target="../slideMasters/slideMaster3.xml"/><Relationship Id="rId4" Type="http://schemas.openxmlformats.org/officeDocument/2006/relationships/image" Target="../media/image38.sv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62.png"/><Relationship Id="rId1" Type="http://schemas.openxmlformats.org/officeDocument/2006/relationships/slideMaster" Target="../slideMasters/slideMaster3.xml"/><Relationship Id="rId4" Type="http://schemas.openxmlformats.org/officeDocument/2006/relationships/image" Target="../media/image81.sv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3.xml"/><Relationship Id="rId5" Type="http://schemas.openxmlformats.org/officeDocument/2006/relationships/image" Target="../media/image73.png"/><Relationship Id="rId4" Type="http://schemas.openxmlformats.org/officeDocument/2006/relationships/image" Target="../media/image83.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2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Master" Target="../slideMasters/slideMaster3.xml"/><Relationship Id="rId5" Type="http://schemas.openxmlformats.org/officeDocument/2006/relationships/image" Target="../media/image38.svg"/><Relationship Id="rId4" Type="http://schemas.openxmlformats.org/officeDocument/2006/relationships/image" Target="../media/image37.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Master" Target="../slideMasters/slideMaster3.xml"/><Relationship Id="rId5" Type="http://schemas.openxmlformats.org/officeDocument/2006/relationships/image" Target="../media/image38.svg"/><Relationship Id="rId4" Type="http://schemas.openxmlformats.org/officeDocument/2006/relationships/image" Target="../media/image37.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6.png"/><Relationship Id="rId1" Type="http://schemas.openxmlformats.org/officeDocument/2006/relationships/slideMaster" Target="../slideMasters/slideMaster3.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8.png"/><Relationship Id="rId1" Type="http://schemas.openxmlformats.org/officeDocument/2006/relationships/slideMaster" Target="../slideMasters/slideMaster3.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36.sv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7.png"/><Relationship Id="rId1" Type="http://schemas.openxmlformats.org/officeDocument/2006/relationships/slideMaster" Target="../slideMasters/slideMaster3.xml"/><Relationship Id="rId4" Type="http://schemas.openxmlformats.org/officeDocument/2006/relationships/image" Target="../media/image38.sv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70.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1.png"/><Relationship Id="rId1" Type="http://schemas.openxmlformats.org/officeDocument/2006/relationships/slideMaster" Target="../slideMasters/slideMaster3.xml"/><Relationship Id="rId4" Type="http://schemas.openxmlformats.org/officeDocument/2006/relationships/image" Target="../media/image81.sv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2.png"/><Relationship Id="rId1" Type="http://schemas.openxmlformats.org/officeDocument/2006/relationships/slideMaster" Target="../slideMasters/slideMaster3.xml"/><Relationship Id="rId4" Type="http://schemas.openxmlformats.org/officeDocument/2006/relationships/image" Target="../media/image81.sv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3.png"/><Relationship Id="rId1" Type="http://schemas.openxmlformats.org/officeDocument/2006/relationships/slideMaster" Target="../slideMasters/slideMaster3.xml"/><Relationship Id="rId4" Type="http://schemas.openxmlformats.org/officeDocument/2006/relationships/image" Target="../media/image81.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 logo dFakto">
    <p:bg>
      <p:bgPr>
        <a:solidFill>
          <a:srgbClr val="072038"/>
        </a:solidFill>
        <a:effectLst/>
      </p:bgPr>
    </p:bg>
    <p:spTree>
      <p:nvGrpSpPr>
        <p:cNvPr id="1" name=""/>
        <p:cNvGrpSpPr/>
        <p:nvPr/>
      </p:nvGrpSpPr>
      <p:grpSpPr>
        <a:xfrm>
          <a:off x="0" y="0"/>
          <a:ext cx="0" cy="0"/>
          <a:chOff x="0" y="0"/>
          <a:chExt cx="0" cy="0"/>
        </a:xfrm>
      </p:grpSpPr>
      <p:pic>
        <p:nvPicPr>
          <p:cNvPr id="3" name="Graphique 2">
            <a:extLst>
              <a:ext uri="{FF2B5EF4-FFF2-40B4-BE49-F238E27FC236}">
                <a16:creationId xmlns:a16="http://schemas.microsoft.com/office/drawing/2014/main" id="{E797BBCD-A8FB-6917-4466-E476CE3E83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01163" y="-3436"/>
            <a:ext cx="5196893" cy="6858000"/>
          </a:xfrm>
          <a:prstGeom prst="rect">
            <a:avLst/>
          </a:prstGeom>
        </p:spPr>
      </p:pic>
      <p:pic>
        <p:nvPicPr>
          <p:cNvPr id="11" name="Image 10">
            <a:extLst>
              <a:ext uri="{FF2B5EF4-FFF2-40B4-BE49-F238E27FC236}">
                <a16:creationId xmlns:a16="http://schemas.microsoft.com/office/drawing/2014/main" id="{A1DE609A-9E4B-E12F-0376-DDE434113FEC}"/>
              </a:ext>
            </a:extLst>
          </p:cNvPr>
          <p:cNvPicPr>
            <a:picLocks noChangeAspect="1"/>
          </p:cNvPicPr>
          <p:nvPr userDrawn="1"/>
        </p:nvPicPr>
        <p:blipFill>
          <a:blip r:embed="rId4">
            <a:extLst>
              <a:ext uri="{96DAC541-7B7A-43D3-8B79-37D633B846F1}">
                <asvg:svgBlip xmlns:asvg="http://schemas.microsoft.com/office/drawing/2016/SVG/main" r:embed="rId5"/>
              </a:ext>
            </a:extLst>
          </a:blip>
          <a:srcRect t="19" b="19"/>
          <a:stretch/>
        </p:blipFill>
        <p:spPr>
          <a:xfrm>
            <a:off x="0" y="-3436"/>
            <a:ext cx="12191998" cy="6861436"/>
          </a:xfrm>
          <a:prstGeom prst="rect">
            <a:avLst/>
          </a:prstGeom>
        </p:spPr>
      </p:pic>
      <p:sp>
        <p:nvSpPr>
          <p:cNvPr id="15" name="Espace réservé du texte 14">
            <a:extLst>
              <a:ext uri="{FF2B5EF4-FFF2-40B4-BE49-F238E27FC236}">
                <a16:creationId xmlns:a16="http://schemas.microsoft.com/office/drawing/2014/main" id="{E5B0B054-2332-6517-A8B9-6B9582165493}"/>
              </a:ext>
            </a:extLst>
          </p:cNvPr>
          <p:cNvSpPr>
            <a:spLocks noGrp="1"/>
          </p:cNvSpPr>
          <p:nvPr>
            <p:ph type="body" sz="quarter" idx="12" hasCustomPrompt="1"/>
          </p:nvPr>
        </p:nvSpPr>
        <p:spPr>
          <a:xfrm>
            <a:off x="1328881" y="1764604"/>
            <a:ext cx="4767120" cy="2625949"/>
          </a:xfrm>
        </p:spPr>
        <p:txBody>
          <a:bodyPr anchor="b">
            <a:noAutofit/>
          </a:bodyPr>
          <a:lstStyle>
            <a:lvl1pPr marL="0" indent="0" algn="l">
              <a:buNone/>
              <a:defRPr sz="6000" b="0" i="0">
                <a:solidFill>
                  <a:srgbClr val="FFFFFF"/>
                </a:solidFill>
                <a:latin typeface="+mn-lt"/>
              </a:defRPr>
            </a:lvl1pPr>
          </a:lstStyle>
          <a:p>
            <a:pPr lvl="0"/>
            <a:r>
              <a:rPr lang="fr-FR" dirty="0"/>
              <a:t>Insert presentation </a:t>
            </a:r>
            <a:r>
              <a:rPr lang="fr-FR" dirty="0" err="1"/>
              <a:t>title</a:t>
            </a:r>
            <a:r>
              <a:rPr lang="fr-FR" dirty="0"/>
              <a:t>.</a:t>
            </a:r>
          </a:p>
        </p:txBody>
      </p:sp>
      <p:sp>
        <p:nvSpPr>
          <p:cNvPr id="16" name="Espace réservé du texte 14">
            <a:extLst>
              <a:ext uri="{FF2B5EF4-FFF2-40B4-BE49-F238E27FC236}">
                <a16:creationId xmlns:a16="http://schemas.microsoft.com/office/drawing/2014/main" id="{BEC16936-580C-05FE-28CB-5C704052C675}"/>
              </a:ext>
            </a:extLst>
          </p:cNvPr>
          <p:cNvSpPr>
            <a:spLocks noGrp="1"/>
          </p:cNvSpPr>
          <p:nvPr>
            <p:ph type="body" sz="quarter" idx="13" hasCustomPrompt="1"/>
          </p:nvPr>
        </p:nvSpPr>
        <p:spPr>
          <a:xfrm>
            <a:off x="1328878" y="5098645"/>
            <a:ext cx="4525312" cy="442693"/>
          </a:xfrm>
        </p:spPr>
        <p:txBody>
          <a:bodyPr anchor="t">
            <a:noAutofit/>
          </a:bodyPr>
          <a:lstStyle>
            <a:lvl1pPr marL="0" indent="0" algn="l">
              <a:buNone/>
              <a:defRPr sz="1500" b="0" i="0">
                <a:solidFill>
                  <a:srgbClr val="FFFFFF"/>
                </a:solidFill>
                <a:latin typeface="+mj-lt"/>
                <a:cs typeface="Calibri" panose="020F0502020204030204" pitchFamily="34" charset="0"/>
              </a:defRPr>
            </a:lvl1pPr>
          </a:lstStyle>
          <a:p>
            <a:pPr lvl="0"/>
            <a:r>
              <a:rPr lang="fr-FR" dirty="0"/>
              <a:t>XX / XX / XXXX</a:t>
            </a:r>
          </a:p>
        </p:txBody>
      </p:sp>
      <p:sp>
        <p:nvSpPr>
          <p:cNvPr id="17" name="Espace réservé du texte 14">
            <a:extLst>
              <a:ext uri="{FF2B5EF4-FFF2-40B4-BE49-F238E27FC236}">
                <a16:creationId xmlns:a16="http://schemas.microsoft.com/office/drawing/2014/main" id="{0BE6C871-2ECD-BA35-46BF-2B675068254A}"/>
              </a:ext>
            </a:extLst>
          </p:cNvPr>
          <p:cNvSpPr>
            <a:spLocks noGrp="1"/>
          </p:cNvSpPr>
          <p:nvPr>
            <p:ph type="body" sz="quarter" idx="15" hasCustomPrompt="1"/>
          </p:nvPr>
        </p:nvSpPr>
        <p:spPr>
          <a:xfrm>
            <a:off x="1328878" y="4486496"/>
            <a:ext cx="5376169" cy="442692"/>
          </a:xfrm>
        </p:spPr>
        <p:txBody>
          <a:bodyPr anchor="t">
            <a:noAutofit/>
          </a:bodyPr>
          <a:lstStyle>
            <a:lvl1pPr marL="0" indent="0" algn="l">
              <a:buNone/>
              <a:defRPr sz="2500" b="0" i="0">
                <a:solidFill>
                  <a:srgbClr val="E5BF4F"/>
                </a:solidFill>
                <a:latin typeface="+mj-lt"/>
                <a:cs typeface="Calibri" panose="020F0502020204030204" pitchFamily="34" charset="0"/>
              </a:defRPr>
            </a:lvl1pPr>
          </a:lstStyle>
          <a:p>
            <a:pPr lvl="0"/>
            <a:r>
              <a:rPr lang="fr-FR" dirty="0"/>
              <a:t>Insert </a:t>
            </a:r>
            <a:r>
              <a:rPr lang="fr-FR" dirty="0" err="1"/>
              <a:t>name</a:t>
            </a:r>
            <a:r>
              <a:rPr lang="fr-FR" dirty="0"/>
              <a:t>.</a:t>
            </a:r>
          </a:p>
        </p:txBody>
      </p:sp>
      <p:pic>
        <p:nvPicPr>
          <p:cNvPr id="7" name="Graphic 6">
            <a:extLst>
              <a:ext uri="{FF2B5EF4-FFF2-40B4-BE49-F238E27FC236}">
                <a16:creationId xmlns:a16="http://schemas.microsoft.com/office/drawing/2014/main" id="{3A96CC8F-A317-B455-2C31-3A85517BCE15}"/>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7242974" y="1792735"/>
            <a:ext cx="4167445" cy="3272530"/>
          </a:xfrm>
          <a:prstGeom prst="rect">
            <a:avLst/>
          </a:prstGeom>
        </p:spPr>
      </p:pic>
    </p:spTree>
    <p:extLst>
      <p:ext uri="{BB962C8B-B14F-4D97-AF65-F5344CB8AC3E}">
        <p14:creationId xmlns:p14="http://schemas.microsoft.com/office/powerpoint/2010/main" val="15180091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4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ONTENT_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C68DD9-8E1E-497E-424E-BA9A2872C74C}"/>
              </a:ext>
            </a:extLst>
          </p:cNvPr>
          <p:cNvSpPr/>
          <p:nvPr userDrawn="1"/>
        </p:nvSpPr>
        <p:spPr>
          <a:xfrm>
            <a:off x="591138" y="6606001"/>
            <a:ext cx="11600862"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Graphique 10">
            <a:extLst>
              <a:ext uri="{FF2B5EF4-FFF2-40B4-BE49-F238E27FC236}">
                <a16:creationId xmlns:a16="http://schemas.microsoft.com/office/drawing/2014/main" id="{E3341FD1-D070-405C-EEDD-3218FA27A97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93060" y="6580047"/>
            <a:ext cx="791621" cy="314707"/>
          </a:xfrm>
          <a:prstGeom prst="rect">
            <a:avLst/>
          </a:prstGeom>
        </p:spPr>
      </p:pic>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357996" y="1486649"/>
            <a:ext cx="9971989" cy="4442664"/>
          </a:xfrm>
        </p:spPr>
        <p:txBody>
          <a:bodyPr anchor="t">
            <a:noAutofit/>
          </a:bodyPr>
          <a:lstStyle>
            <a:lvl1pPr marL="0" indent="0" algn="l">
              <a:buNone/>
              <a:defRPr sz="1500" b="0" i="0">
                <a:solidFill>
                  <a:srgbClr val="2D2B27"/>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a:t>
            </a:r>
          </a:p>
          <a:p>
            <a:pPr lvl="0"/>
            <a:endParaRPr lang="fr-FR" dirty="0"/>
          </a:p>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a:t>
            </a:r>
          </a:p>
          <a:p>
            <a:pPr lvl="0"/>
            <a:endParaRPr lang="fr-FR" dirty="0"/>
          </a:p>
        </p:txBody>
      </p:sp>
      <p:sp>
        <p:nvSpPr>
          <p:cNvPr id="12" name="ZoneTexte 11">
            <a:extLst>
              <a:ext uri="{FF2B5EF4-FFF2-40B4-BE49-F238E27FC236}">
                <a16:creationId xmlns:a16="http://schemas.microsoft.com/office/drawing/2014/main" id="{028BAEBC-9D18-6B15-C9D1-DC2F77E7A810}"/>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3" name="ZoneTexte 2">
            <a:extLst>
              <a:ext uri="{FF2B5EF4-FFF2-40B4-BE49-F238E27FC236}">
                <a16:creationId xmlns:a16="http://schemas.microsoft.com/office/drawing/2014/main" id="{52722099-8A8E-8DAB-1938-A60FCA398E50}"/>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6" name="Espace réservé du texte 14">
            <a:extLst>
              <a:ext uri="{FF2B5EF4-FFF2-40B4-BE49-F238E27FC236}">
                <a16:creationId xmlns:a16="http://schemas.microsoft.com/office/drawing/2014/main" id="{F55C09C6-2076-52A5-AFA7-E4BE96156F8C}"/>
              </a:ext>
            </a:extLst>
          </p:cNvPr>
          <p:cNvSpPr>
            <a:spLocks noGrp="1"/>
          </p:cNvSpPr>
          <p:nvPr>
            <p:ph type="body" sz="quarter" idx="12" hasCustomPrompt="1"/>
          </p:nvPr>
        </p:nvSpPr>
        <p:spPr>
          <a:xfrm>
            <a:off x="1323550" y="651713"/>
            <a:ext cx="10006431" cy="497115"/>
          </a:xfrm>
        </p:spPr>
        <p:txBody>
          <a:bodyPr tIns="0" anchor="t">
            <a:noAutofit/>
          </a:bodyPr>
          <a:lstStyle>
            <a:lvl1pPr marL="0" indent="0" algn="l">
              <a:buNone/>
              <a:defRPr sz="4000" b="0" i="0">
                <a:solidFill>
                  <a:srgbClr val="415492"/>
                </a:solidFill>
                <a:latin typeface="+mn-lt"/>
              </a:defRPr>
            </a:lvl1pPr>
          </a:lstStyle>
          <a:p>
            <a:pPr lvl="0"/>
            <a:r>
              <a:rPr lang="fr-FR" dirty="0"/>
              <a:t>Insert </a:t>
            </a:r>
            <a:r>
              <a:rPr lang="fr-FR" dirty="0" err="1"/>
              <a:t>title</a:t>
            </a:r>
            <a:r>
              <a:rPr lang="fr-FR" dirty="0"/>
              <a:t>.</a:t>
            </a:r>
          </a:p>
        </p:txBody>
      </p:sp>
      <p:sp>
        <p:nvSpPr>
          <p:cNvPr id="9" name="Espace réservé du texte 14">
            <a:extLst>
              <a:ext uri="{FF2B5EF4-FFF2-40B4-BE49-F238E27FC236}">
                <a16:creationId xmlns:a16="http://schemas.microsoft.com/office/drawing/2014/main" id="{BEB745AC-F031-9615-BC03-74493E4AD33F}"/>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5" name="Espace réservé du texte 14">
            <a:extLst>
              <a:ext uri="{FF2B5EF4-FFF2-40B4-BE49-F238E27FC236}">
                <a16:creationId xmlns:a16="http://schemas.microsoft.com/office/drawing/2014/main" id="{8583822B-1649-6163-BE10-29A2F87194E8}"/>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spTree>
    <p:extLst>
      <p:ext uri="{BB962C8B-B14F-4D97-AF65-F5344CB8AC3E}">
        <p14:creationId xmlns:p14="http://schemas.microsoft.com/office/powerpoint/2010/main" val="19334286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14"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ROCESS_6">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BD82D55E-FD76-8771-9ADE-2A39B8289E07}"/>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a:stretch/>
        </p:blipFill>
        <p:spPr>
          <a:xfrm>
            <a:off x="591149" y="-3553"/>
            <a:ext cx="11600851" cy="6616811"/>
          </a:xfrm>
          <a:prstGeom prst="rect">
            <a:avLst/>
          </a:prstGeom>
        </p:spPr>
      </p:pic>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 coins arrondis 10">
            <a:extLst>
              <a:ext uri="{FF2B5EF4-FFF2-40B4-BE49-F238E27FC236}">
                <a16:creationId xmlns:a16="http://schemas.microsoft.com/office/drawing/2014/main" id="{0AEB03B0-F7BD-B188-E3D0-B95AEFD89285}"/>
              </a:ext>
            </a:extLst>
          </p:cNvPr>
          <p:cNvSpPr/>
          <p:nvPr userDrawn="1"/>
        </p:nvSpPr>
        <p:spPr>
          <a:xfrm>
            <a:off x="1577974" y="3160567"/>
            <a:ext cx="540000" cy="540000"/>
          </a:xfrm>
          <a:prstGeom prst="roundRect">
            <a:avLst>
              <a:gd name="adj" fmla="val 17827"/>
            </a:avLst>
          </a:prstGeom>
          <a:solidFill>
            <a:srgbClr val="072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1</a:t>
            </a:r>
          </a:p>
        </p:txBody>
      </p: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960719" y="3841159"/>
            <a:ext cx="1713516" cy="304192"/>
          </a:xfrm>
        </p:spPr>
        <p:txBody>
          <a:bodyPr anchor="t">
            <a:noAutofit/>
          </a:bodyPr>
          <a:lstStyle>
            <a:lvl1pPr marL="0" indent="0" algn="ctr">
              <a:buNone/>
              <a:defRPr sz="1500" b="0" i="0">
                <a:solidFill>
                  <a:schemeClr val="bg1"/>
                </a:solidFill>
                <a:latin typeface="+mn-lt"/>
              </a:defRPr>
            </a:lvl1pPr>
          </a:lstStyle>
          <a:p>
            <a:pPr lvl="0"/>
            <a:r>
              <a:rPr lang="fr-FR" dirty="0" err="1"/>
              <a:t>Title</a:t>
            </a:r>
            <a:endParaRPr lang="fr-FR" dirty="0"/>
          </a:p>
        </p:txBody>
      </p:sp>
      <p:sp>
        <p:nvSpPr>
          <p:cNvPr id="4" name="Rectangle : coins arrondis 3">
            <a:extLst>
              <a:ext uri="{FF2B5EF4-FFF2-40B4-BE49-F238E27FC236}">
                <a16:creationId xmlns:a16="http://schemas.microsoft.com/office/drawing/2014/main" id="{60FD5E43-F2DA-4461-BEEC-E57E768EB89B}"/>
              </a:ext>
            </a:extLst>
          </p:cNvPr>
          <p:cNvSpPr/>
          <p:nvPr userDrawn="1"/>
        </p:nvSpPr>
        <p:spPr>
          <a:xfrm>
            <a:off x="3331184" y="3160567"/>
            <a:ext cx="540000" cy="540000"/>
          </a:xfrm>
          <a:prstGeom prst="roundRect">
            <a:avLst>
              <a:gd name="adj" fmla="val 17827"/>
            </a:avLst>
          </a:prstGeom>
          <a:solidFill>
            <a:srgbClr val="072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2</a:t>
            </a:r>
          </a:p>
        </p:txBody>
      </p:sp>
      <p:sp>
        <p:nvSpPr>
          <p:cNvPr id="9" name="Rectangle : coins arrondis 8">
            <a:extLst>
              <a:ext uri="{FF2B5EF4-FFF2-40B4-BE49-F238E27FC236}">
                <a16:creationId xmlns:a16="http://schemas.microsoft.com/office/drawing/2014/main" id="{0B8B9D5D-7EC6-9166-2265-AF0DBBB38C8A}"/>
              </a:ext>
            </a:extLst>
          </p:cNvPr>
          <p:cNvSpPr/>
          <p:nvPr userDrawn="1"/>
        </p:nvSpPr>
        <p:spPr>
          <a:xfrm>
            <a:off x="5084394" y="3160567"/>
            <a:ext cx="540000" cy="540000"/>
          </a:xfrm>
          <a:prstGeom prst="roundRect">
            <a:avLst>
              <a:gd name="adj" fmla="val 17827"/>
            </a:avLst>
          </a:prstGeom>
          <a:solidFill>
            <a:srgbClr val="072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3</a:t>
            </a:r>
          </a:p>
        </p:txBody>
      </p:sp>
      <p:sp>
        <p:nvSpPr>
          <p:cNvPr id="10" name="Espace réservé du texte 14">
            <a:extLst>
              <a:ext uri="{FF2B5EF4-FFF2-40B4-BE49-F238E27FC236}">
                <a16:creationId xmlns:a16="http://schemas.microsoft.com/office/drawing/2014/main" id="{41ADC694-06A1-5FA7-AC87-A1F5E914F9DD}"/>
              </a:ext>
            </a:extLst>
          </p:cNvPr>
          <p:cNvSpPr>
            <a:spLocks noGrp="1"/>
          </p:cNvSpPr>
          <p:nvPr>
            <p:ph type="body" sz="quarter" idx="14" hasCustomPrompt="1"/>
          </p:nvPr>
        </p:nvSpPr>
        <p:spPr>
          <a:xfrm>
            <a:off x="960717" y="4167639"/>
            <a:ext cx="1713517" cy="1085155"/>
          </a:xfrm>
        </p:spPr>
        <p:txBody>
          <a:bodyPr anchor="t">
            <a:noAutofit/>
          </a:bodyPr>
          <a:lstStyle>
            <a:lvl1pPr marL="0" indent="0" algn="ctr">
              <a:buNone/>
              <a:defRPr sz="1200" b="0" i="0">
                <a:solidFill>
                  <a:schemeClr val="tx1"/>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p>
        </p:txBody>
      </p:sp>
      <p:sp>
        <p:nvSpPr>
          <p:cNvPr id="19" name="Rectangle : coins arrondis 18">
            <a:extLst>
              <a:ext uri="{FF2B5EF4-FFF2-40B4-BE49-F238E27FC236}">
                <a16:creationId xmlns:a16="http://schemas.microsoft.com/office/drawing/2014/main" id="{383561F6-7AD0-73CD-DA8F-5FE077AEC78A}"/>
              </a:ext>
            </a:extLst>
          </p:cNvPr>
          <p:cNvSpPr/>
          <p:nvPr userDrawn="1"/>
        </p:nvSpPr>
        <p:spPr>
          <a:xfrm>
            <a:off x="6837604" y="3160567"/>
            <a:ext cx="540000" cy="540000"/>
          </a:xfrm>
          <a:prstGeom prst="roundRect">
            <a:avLst>
              <a:gd name="adj" fmla="val 17827"/>
            </a:avLst>
          </a:prstGeom>
          <a:solidFill>
            <a:srgbClr val="072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4</a:t>
            </a:r>
          </a:p>
        </p:txBody>
      </p:sp>
      <p:sp>
        <p:nvSpPr>
          <p:cNvPr id="2" name="Rectangle : coins arrondis 1">
            <a:extLst>
              <a:ext uri="{FF2B5EF4-FFF2-40B4-BE49-F238E27FC236}">
                <a16:creationId xmlns:a16="http://schemas.microsoft.com/office/drawing/2014/main" id="{BD0433D6-C950-F5D3-E952-829670EC0F96}"/>
              </a:ext>
            </a:extLst>
          </p:cNvPr>
          <p:cNvSpPr/>
          <p:nvPr userDrawn="1"/>
        </p:nvSpPr>
        <p:spPr>
          <a:xfrm>
            <a:off x="8590814" y="3160567"/>
            <a:ext cx="540000" cy="540000"/>
          </a:xfrm>
          <a:prstGeom prst="roundRect">
            <a:avLst>
              <a:gd name="adj" fmla="val 17827"/>
            </a:avLst>
          </a:prstGeom>
          <a:solidFill>
            <a:srgbClr val="072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5</a:t>
            </a:r>
          </a:p>
        </p:txBody>
      </p:sp>
      <p:sp>
        <p:nvSpPr>
          <p:cNvPr id="3" name="Espace réservé du texte 14">
            <a:extLst>
              <a:ext uri="{FF2B5EF4-FFF2-40B4-BE49-F238E27FC236}">
                <a16:creationId xmlns:a16="http://schemas.microsoft.com/office/drawing/2014/main" id="{FDB88D0B-BAB5-0636-8102-F7F4631DCF5A}"/>
              </a:ext>
            </a:extLst>
          </p:cNvPr>
          <p:cNvSpPr>
            <a:spLocks noGrp="1"/>
          </p:cNvSpPr>
          <p:nvPr>
            <p:ph type="body" sz="quarter" idx="15" hasCustomPrompt="1"/>
          </p:nvPr>
        </p:nvSpPr>
        <p:spPr>
          <a:xfrm>
            <a:off x="4470933" y="3835615"/>
            <a:ext cx="1713516" cy="304192"/>
          </a:xfrm>
        </p:spPr>
        <p:txBody>
          <a:bodyPr anchor="t">
            <a:noAutofit/>
          </a:bodyPr>
          <a:lstStyle>
            <a:lvl1pPr marL="0" indent="0" algn="ctr">
              <a:buNone/>
              <a:defRPr sz="1500" b="0" i="0">
                <a:solidFill>
                  <a:schemeClr val="bg1"/>
                </a:solidFill>
                <a:latin typeface="+mn-lt"/>
              </a:defRPr>
            </a:lvl1pPr>
          </a:lstStyle>
          <a:p>
            <a:pPr lvl="0"/>
            <a:r>
              <a:rPr lang="fr-FR"/>
              <a:t>Title</a:t>
            </a:r>
          </a:p>
        </p:txBody>
      </p:sp>
      <p:sp>
        <p:nvSpPr>
          <p:cNvPr id="24" name="Espace réservé du texte 14">
            <a:extLst>
              <a:ext uri="{FF2B5EF4-FFF2-40B4-BE49-F238E27FC236}">
                <a16:creationId xmlns:a16="http://schemas.microsoft.com/office/drawing/2014/main" id="{3E4BD785-EC82-534B-942C-3F78A9619CD7}"/>
              </a:ext>
            </a:extLst>
          </p:cNvPr>
          <p:cNvSpPr>
            <a:spLocks noGrp="1"/>
          </p:cNvSpPr>
          <p:nvPr>
            <p:ph type="body" sz="quarter" idx="16" hasCustomPrompt="1"/>
          </p:nvPr>
        </p:nvSpPr>
        <p:spPr>
          <a:xfrm>
            <a:off x="4470931" y="4162095"/>
            <a:ext cx="1713517" cy="1090687"/>
          </a:xfrm>
        </p:spPr>
        <p:txBody>
          <a:bodyPr anchor="t">
            <a:noAutofit/>
          </a:bodyPr>
          <a:lstStyle>
            <a:lvl1pPr marL="0" indent="0" algn="ctr">
              <a:buNone/>
              <a:defRPr sz="1200" b="0" i="0">
                <a:solidFill>
                  <a:schemeClr val="tx1"/>
                </a:solidFill>
                <a:latin typeface="+mj-lt"/>
              </a:defRPr>
            </a:lvl1pPr>
          </a:lstStyle>
          <a:p>
            <a:pPr lvl="0"/>
            <a:r>
              <a:rPr lang="fr-FR"/>
              <a:t>At vero eos et accusamus et iusto odio dignissimos ducimus qui blanditiis praesentium voluptatum </a:t>
            </a:r>
          </a:p>
        </p:txBody>
      </p:sp>
      <p:sp>
        <p:nvSpPr>
          <p:cNvPr id="25" name="Espace réservé du texte 14">
            <a:extLst>
              <a:ext uri="{FF2B5EF4-FFF2-40B4-BE49-F238E27FC236}">
                <a16:creationId xmlns:a16="http://schemas.microsoft.com/office/drawing/2014/main" id="{63C913BA-79A6-8B4D-9886-2869963A164A}"/>
              </a:ext>
            </a:extLst>
          </p:cNvPr>
          <p:cNvSpPr>
            <a:spLocks noGrp="1"/>
          </p:cNvSpPr>
          <p:nvPr>
            <p:ph type="body" sz="quarter" idx="17" hasCustomPrompt="1"/>
          </p:nvPr>
        </p:nvSpPr>
        <p:spPr>
          <a:xfrm>
            <a:off x="6241294" y="3835615"/>
            <a:ext cx="1713516" cy="304192"/>
          </a:xfrm>
        </p:spPr>
        <p:txBody>
          <a:bodyPr anchor="t">
            <a:noAutofit/>
          </a:bodyPr>
          <a:lstStyle>
            <a:lvl1pPr marL="0" indent="0" algn="ctr">
              <a:buNone/>
              <a:defRPr sz="1500" b="0" i="0">
                <a:solidFill>
                  <a:schemeClr val="bg1"/>
                </a:solidFill>
                <a:latin typeface="+mn-lt"/>
              </a:defRPr>
            </a:lvl1pPr>
          </a:lstStyle>
          <a:p>
            <a:pPr lvl="0"/>
            <a:r>
              <a:rPr lang="fr-FR"/>
              <a:t>Title</a:t>
            </a:r>
          </a:p>
        </p:txBody>
      </p:sp>
      <p:sp>
        <p:nvSpPr>
          <p:cNvPr id="26" name="Espace réservé du texte 14">
            <a:extLst>
              <a:ext uri="{FF2B5EF4-FFF2-40B4-BE49-F238E27FC236}">
                <a16:creationId xmlns:a16="http://schemas.microsoft.com/office/drawing/2014/main" id="{266AE5B4-4B65-93F6-A3BE-7FC51AEC3374}"/>
              </a:ext>
            </a:extLst>
          </p:cNvPr>
          <p:cNvSpPr>
            <a:spLocks noGrp="1"/>
          </p:cNvSpPr>
          <p:nvPr>
            <p:ph type="body" sz="quarter" idx="18" hasCustomPrompt="1"/>
          </p:nvPr>
        </p:nvSpPr>
        <p:spPr>
          <a:xfrm>
            <a:off x="6241292" y="4162095"/>
            <a:ext cx="1713517" cy="1090681"/>
          </a:xfrm>
        </p:spPr>
        <p:txBody>
          <a:bodyPr anchor="t">
            <a:noAutofit/>
          </a:bodyPr>
          <a:lstStyle>
            <a:lvl1pPr marL="0" indent="0" algn="ctr">
              <a:buNone/>
              <a:defRPr sz="1200" b="0" i="0">
                <a:solidFill>
                  <a:schemeClr val="tx1"/>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p>
        </p:txBody>
      </p:sp>
      <p:sp>
        <p:nvSpPr>
          <p:cNvPr id="27" name="Espace réservé du texte 14">
            <a:extLst>
              <a:ext uri="{FF2B5EF4-FFF2-40B4-BE49-F238E27FC236}">
                <a16:creationId xmlns:a16="http://schemas.microsoft.com/office/drawing/2014/main" id="{D56ABAEC-0F10-C647-F015-62C20820947B}"/>
              </a:ext>
            </a:extLst>
          </p:cNvPr>
          <p:cNvSpPr>
            <a:spLocks noGrp="1"/>
          </p:cNvSpPr>
          <p:nvPr>
            <p:ph type="body" sz="quarter" idx="19" hasCustomPrompt="1"/>
          </p:nvPr>
        </p:nvSpPr>
        <p:spPr>
          <a:xfrm>
            <a:off x="8000733" y="3835615"/>
            <a:ext cx="1713516" cy="304192"/>
          </a:xfrm>
        </p:spPr>
        <p:txBody>
          <a:bodyPr anchor="t">
            <a:noAutofit/>
          </a:bodyPr>
          <a:lstStyle>
            <a:lvl1pPr marL="0" indent="0" algn="ctr">
              <a:buNone/>
              <a:defRPr sz="1500" b="0" i="0">
                <a:solidFill>
                  <a:schemeClr val="bg1"/>
                </a:solidFill>
                <a:latin typeface="+mn-lt"/>
              </a:defRPr>
            </a:lvl1pPr>
          </a:lstStyle>
          <a:p>
            <a:pPr lvl="0"/>
            <a:r>
              <a:rPr lang="fr-FR"/>
              <a:t>Title</a:t>
            </a:r>
          </a:p>
        </p:txBody>
      </p:sp>
      <p:sp>
        <p:nvSpPr>
          <p:cNvPr id="28" name="Espace réservé du texte 14">
            <a:extLst>
              <a:ext uri="{FF2B5EF4-FFF2-40B4-BE49-F238E27FC236}">
                <a16:creationId xmlns:a16="http://schemas.microsoft.com/office/drawing/2014/main" id="{AAEBDDFD-DB70-EF57-B2F5-688E16607A12}"/>
              </a:ext>
            </a:extLst>
          </p:cNvPr>
          <p:cNvSpPr>
            <a:spLocks noGrp="1"/>
          </p:cNvSpPr>
          <p:nvPr>
            <p:ph type="body" sz="quarter" idx="20" hasCustomPrompt="1"/>
          </p:nvPr>
        </p:nvSpPr>
        <p:spPr>
          <a:xfrm>
            <a:off x="8000731" y="4162096"/>
            <a:ext cx="1713517" cy="1090680"/>
          </a:xfrm>
        </p:spPr>
        <p:txBody>
          <a:bodyPr anchor="t">
            <a:noAutofit/>
          </a:bodyPr>
          <a:lstStyle>
            <a:lvl1pPr marL="0" indent="0" algn="ctr">
              <a:buNone/>
              <a:defRPr sz="1200" b="0" i="0">
                <a:solidFill>
                  <a:schemeClr val="tx1"/>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p>
        </p:txBody>
      </p:sp>
      <p:sp>
        <p:nvSpPr>
          <p:cNvPr id="29" name="Espace réservé du texte 14">
            <a:extLst>
              <a:ext uri="{FF2B5EF4-FFF2-40B4-BE49-F238E27FC236}">
                <a16:creationId xmlns:a16="http://schemas.microsoft.com/office/drawing/2014/main" id="{EA6AA5D3-A712-6770-A412-A25E20B6137F}"/>
              </a:ext>
            </a:extLst>
          </p:cNvPr>
          <p:cNvSpPr>
            <a:spLocks noGrp="1"/>
          </p:cNvSpPr>
          <p:nvPr>
            <p:ph type="body" sz="quarter" idx="21" hasCustomPrompt="1"/>
          </p:nvPr>
        </p:nvSpPr>
        <p:spPr>
          <a:xfrm>
            <a:off x="9738900" y="3835615"/>
            <a:ext cx="1713516" cy="304192"/>
          </a:xfrm>
        </p:spPr>
        <p:txBody>
          <a:bodyPr anchor="t">
            <a:noAutofit/>
          </a:bodyPr>
          <a:lstStyle>
            <a:lvl1pPr marL="0" indent="0" algn="ctr">
              <a:buNone/>
              <a:defRPr sz="1500" b="0" i="0">
                <a:solidFill>
                  <a:schemeClr val="bg1"/>
                </a:solidFill>
                <a:latin typeface="+mn-lt"/>
              </a:defRPr>
            </a:lvl1pPr>
          </a:lstStyle>
          <a:p>
            <a:pPr lvl="0"/>
            <a:r>
              <a:rPr lang="fr-FR"/>
              <a:t>Title</a:t>
            </a:r>
          </a:p>
        </p:txBody>
      </p:sp>
      <p:sp>
        <p:nvSpPr>
          <p:cNvPr id="30" name="Espace réservé du texte 14">
            <a:extLst>
              <a:ext uri="{FF2B5EF4-FFF2-40B4-BE49-F238E27FC236}">
                <a16:creationId xmlns:a16="http://schemas.microsoft.com/office/drawing/2014/main" id="{D8C5F28F-0A1A-6BB5-5792-378975275EA7}"/>
              </a:ext>
            </a:extLst>
          </p:cNvPr>
          <p:cNvSpPr>
            <a:spLocks noGrp="1"/>
          </p:cNvSpPr>
          <p:nvPr>
            <p:ph type="body" sz="quarter" idx="22" hasCustomPrompt="1"/>
          </p:nvPr>
        </p:nvSpPr>
        <p:spPr>
          <a:xfrm>
            <a:off x="9738898" y="4162095"/>
            <a:ext cx="1713517" cy="1090675"/>
          </a:xfrm>
        </p:spPr>
        <p:txBody>
          <a:bodyPr anchor="t">
            <a:noAutofit/>
          </a:bodyPr>
          <a:lstStyle>
            <a:lvl1pPr marL="0" indent="0" algn="ctr">
              <a:buNone/>
              <a:defRPr sz="1200" b="0" i="0">
                <a:solidFill>
                  <a:schemeClr val="tx1"/>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p>
        </p:txBody>
      </p:sp>
      <p:sp>
        <p:nvSpPr>
          <p:cNvPr id="12" name="Rectangle : coins arrondis 11">
            <a:extLst>
              <a:ext uri="{FF2B5EF4-FFF2-40B4-BE49-F238E27FC236}">
                <a16:creationId xmlns:a16="http://schemas.microsoft.com/office/drawing/2014/main" id="{58A04912-B3B9-C434-8AE3-3DE69751E063}"/>
              </a:ext>
            </a:extLst>
          </p:cNvPr>
          <p:cNvSpPr/>
          <p:nvPr userDrawn="1"/>
        </p:nvSpPr>
        <p:spPr>
          <a:xfrm>
            <a:off x="10344026" y="3160567"/>
            <a:ext cx="540000" cy="540000"/>
          </a:xfrm>
          <a:prstGeom prst="roundRect">
            <a:avLst>
              <a:gd name="adj" fmla="val 17827"/>
            </a:avLst>
          </a:prstGeom>
          <a:solidFill>
            <a:srgbClr val="072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6</a:t>
            </a:r>
          </a:p>
        </p:txBody>
      </p:sp>
      <p:sp>
        <p:nvSpPr>
          <p:cNvPr id="14" name="Espace réservé du texte 14">
            <a:extLst>
              <a:ext uri="{FF2B5EF4-FFF2-40B4-BE49-F238E27FC236}">
                <a16:creationId xmlns:a16="http://schemas.microsoft.com/office/drawing/2014/main" id="{DA42D44D-F23B-EDCD-1FA6-E6546BB388CB}"/>
              </a:ext>
            </a:extLst>
          </p:cNvPr>
          <p:cNvSpPr>
            <a:spLocks noGrp="1"/>
          </p:cNvSpPr>
          <p:nvPr>
            <p:ph type="body" sz="quarter" idx="23" hasCustomPrompt="1"/>
          </p:nvPr>
        </p:nvSpPr>
        <p:spPr>
          <a:xfrm>
            <a:off x="2707743" y="3837444"/>
            <a:ext cx="1713516" cy="304192"/>
          </a:xfrm>
        </p:spPr>
        <p:txBody>
          <a:bodyPr anchor="t">
            <a:noAutofit/>
          </a:bodyPr>
          <a:lstStyle>
            <a:lvl1pPr marL="0" indent="0" algn="ctr">
              <a:buNone/>
              <a:defRPr sz="1500" b="0" i="0">
                <a:solidFill>
                  <a:schemeClr val="bg1"/>
                </a:solidFill>
                <a:latin typeface="+mn-lt"/>
              </a:defRPr>
            </a:lvl1pPr>
          </a:lstStyle>
          <a:p>
            <a:pPr lvl="0"/>
            <a:r>
              <a:rPr lang="fr-FR"/>
              <a:t>Title</a:t>
            </a:r>
          </a:p>
        </p:txBody>
      </p:sp>
      <p:sp>
        <p:nvSpPr>
          <p:cNvPr id="15" name="Espace réservé du texte 14">
            <a:extLst>
              <a:ext uri="{FF2B5EF4-FFF2-40B4-BE49-F238E27FC236}">
                <a16:creationId xmlns:a16="http://schemas.microsoft.com/office/drawing/2014/main" id="{DD767976-8DE4-4226-CF40-605195F31FBC}"/>
              </a:ext>
            </a:extLst>
          </p:cNvPr>
          <p:cNvSpPr>
            <a:spLocks noGrp="1"/>
          </p:cNvSpPr>
          <p:nvPr>
            <p:ph type="body" sz="quarter" idx="24" hasCustomPrompt="1"/>
          </p:nvPr>
        </p:nvSpPr>
        <p:spPr>
          <a:xfrm>
            <a:off x="2707741" y="4163924"/>
            <a:ext cx="1713517" cy="1088865"/>
          </a:xfrm>
        </p:spPr>
        <p:txBody>
          <a:bodyPr anchor="t">
            <a:noAutofit/>
          </a:bodyPr>
          <a:lstStyle>
            <a:lvl1pPr marL="0" indent="0" algn="ctr">
              <a:buNone/>
              <a:defRPr sz="1200" b="0" i="0">
                <a:solidFill>
                  <a:schemeClr val="tx1"/>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p>
        </p:txBody>
      </p:sp>
      <p:cxnSp>
        <p:nvCxnSpPr>
          <p:cNvPr id="21" name="Connecteur droit 20">
            <a:extLst>
              <a:ext uri="{FF2B5EF4-FFF2-40B4-BE49-F238E27FC236}">
                <a16:creationId xmlns:a16="http://schemas.microsoft.com/office/drawing/2014/main" id="{B1E60847-1322-5A57-9F5B-4641F75F3BDA}"/>
              </a:ext>
            </a:extLst>
          </p:cNvPr>
          <p:cNvCxnSpPr>
            <a:cxnSpLocks/>
          </p:cNvCxnSpPr>
          <p:nvPr userDrawn="1"/>
        </p:nvCxnSpPr>
        <p:spPr>
          <a:xfrm>
            <a:off x="2211589" y="3430016"/>
            <a:ext cx="998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597D3D7C-CE21-3410-A7DE-CF4D8B0CCE4A}"/>
              </a:ext>
            </a:extLst>
          </p:cNvPr>
          <p:cNvCxnSpPr>
            <a:cxnSpLocks/>
          </p:cNvCxnSpPr>
          <p:nvPr userDrawn="1"/>
        </p:nvCxnSpPr>
        <p:spPr>
          <a:xfrm>
            <a:off x="3971445" y="3430016"/>
            <a:ext cx="998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F61000DF-F780-6C46-B403-B26738305F3A}"/>
              </a:ext>
            </a:extLst>
          </p:cNvPr>
          <p:cNvCxnSpPr>
            <a:cxnSpLocks/>
          </p:cNvCxnSpPr>
          <p:nvPr userDrawn="1"/>
        </p:nvCxnSpPr>
        <p:spPr>
          <a:xfrm>
            <a:off x="5684962" y="3430016"/>
            <a:ext cx="998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492977B9-CD53-491A-3286-634B8D952847}"/>
              </a:ext>
            </a:extLst>
          </p:cNvPr>
          <p:cNvCxnSpPr>
            <a:cxnSpLocks/>
          </p:cNvCxnSpPr>
          <p:nvPr userDrawn="1"/>
        </p:nvCxnSpPr>
        <p:spPr>
          <a:xfrm>
            <a:off x="7455323" y="3430016"/>
            <a:ext cx="998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089197A2-FA2F-AAD9-1B60-644A659CA2B6}"/>
              </a:ext>
            </a:extLst>
          </p:cNvPr>
          <p:cNvCxnSpPr>
            <a:cxnSpLocks/>
          </p:cNvCxnSpPr>
          <p:nvPr userDrawn="1"/>
        </p:nvCxnSpPr>
        <p:spPr>
          <a:xfrm>
            <a:off x="9214762" y="3430016"/>
            <a:ext cx="998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268738DA-3C54-0C92-F2BD-85175D508555}"/>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ZoneTexte 36">
            <a:extLst>
              <a:ext uri="{FF2B5EF4-FFF2-40B4-BE49-F238E27FC236}">
                <a16:creationId xmlns:a16="http://schemas.microsoft.com/office/drawing/2014/main" id="{564213A6-A53C-5FC8-838C-0C1C6719018C}"/>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23" name="ZoneTexte 22">
            <a:extLst>
              <a:ext uri="{FF2B5EF4-FFF2-40B4-BE49-F238E27FC236}">
                <a16:creationId xmlns:a16="http://schemas.microsoft.com/office/drawing/2014/main" id="{B6444A2D-F55B-99F4-66D7-920CB4CCEBB0}"/>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5" name="Espace réservé du texte 14">
            <a:extLst>
              <a:ext uri="{FF2B5EF4-FFF2-40B4-BE49-F238E27FC236}">
                <a16:creationId xmlns:a16="http://schemas.microsoft.com/office/drawing/2014/main" id="{BE78FF54-D028-AFAA-7872-4DE2AF72EBD5}"/>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6" name="Espace réservé du texte 14">
            <a:extLst>
              <a:ext uri="{FF2B5EF4-FFF2-40B4-BE49-F238E27FC236}">
                <a16:creationId xmlns:a16="http://schemas.microsoft.com/office/drawing/2014/main" id="{33681C6D-BD42-D3ED-E69C-042D59010359}"/>
              </a:ext>
            </a:extLst>
          </p:cNvPr>
          <p:cNvSpPr>
            <a:spLocks noGrp="1"/>
          </p:cNvSpPr>
          <p:nvPr>
            <p:ph type="body" sz="quarter" idx="12" hasCustomPrompt="1"/>
          </p:nvPr>
        </p:nvSpPr>
        <p:spPr>
          <a:xfrm>
            <a:off x="1798815" y="1035172"/>
            <a:ext cx="8626213" cy="850679"/>
          </a:xfrm>
        </p:spPr>
        <p:txBody>
          <a:bodyPr anchor="ctr">
            <a:noAutofit/>
          </a:bodyPr>
          <a:lstStyle>
            <a:lvl1pPr marL="0" indent="0" algn="ctr">
              <a:buNone/>
              <a:defRPr sz="4000" b="0" i="0">
                <a:latin typeface="+mn-lt"/>
              </a:defRPr>
            </a:lvl1pPr>
          </a:lstStyle>
          <a:p>
            <a:pPr lvl="0"/>
            <a:r>
              <a:rPr lang="fr-FR" dirty="0"/>
              <a:t>Insert </a:t>
            </a:r>
            <a:r>
              <a:rPr lang="fr-FR" dirty="0" err="1"/>
              <a:t>title</a:t>
            </a:r>
            <a:r>
              <a:rPr lang="fr-FR" dirty="0"/>
              <a:t>.</a:t>
            </a:r>
          </a:p>
        </p:txBody>
      </p:sp>
      <p:pic>
        <p:nvPicPr>
          <p:cNvPr id="8" name="Graphique 7">
            <a:extLst>
              <a:ext uri="{FF2B5EF4-FFF2-40B4-BE49-F238E27FC236}">
                <a16:creationId xmlns:a16="http://schemas.microsoft.com/office/drawing/2014/main" id="{8DB91165-66E3-4C6F-3DD2-0E648F5525F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1494" y="6663043"/>
            <a:ext cx="784811" cy="151211"/>
          </a:xfrm>
          <a:prstGeom prst="rect">
            <a:avLst/>
          </a:prstGeom>
        </p:spPr>
      </p:pic>
      <p:sp>
        <p:nvSpPr>
          <p:cNvPr id="16" name="Espace réservé du texte 14">
            <a:extLst>
              <a:ext uri="{FF2B5EF4-FFF2-40B4-BE49-F238E27FC236}">
                <a16:creationId xmlns:a16="http://schemas.microsoft.com/office/drawing/2014/main" id="{6A26813F-FBDF-5B4C-F181-07CB0375FEF7}"/>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spTree>
    <p:extLst>
      <p:ext uri="{BB962C8B-B14F-4D97-AF65-F5344CB8AC3E}">
        <p14:creationId xmlns:p14="http://schemas.microsoft.com/office/powerpoint/2010/main" val="11856969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KEY_FIGURES">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3185634-8F0F-0864-2F36-E4D859E6FF86}"/>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a:stretch/>
        </p:blipFill>
        <p:spPr>
          <a:xfrm>
            <a:off x="591149" y="-8964"/>
            <a:ext cx="11600851" cy="6601055"/>
          </a:xfrm>
          <a:prstGeom prst="rect">
            <a:avLst/>
          </a:prstGeom>
        </p:spPr>
      </p:pic>
      <p:cxnSp>
        <p:nvCxnSpPr>
          <p:cNvPr id="3" name="Connecteur droit 2">
            <a:extLst>
              <a:ext uri="{FF2B5EF4-FFF2-40B4-BE49-F238E27FC236}">
                <a16:creationId xmlns:a16="http://schemas.microsoft.com/office/drawing/2014/main" id="{7D5D8C36-5C75-2013-A68A-FF57274D2943}"/>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 coins arrondis 13">
            <a:extLst>
              <a:ext uri="{FF2B5EF4-FFF2-40B4-BE49-F238E27FC236}">
                <a16:creationId xmlns:a16="http://schemas.microsoft.com/office/drawing/2014/main" id="{FEA665D0-F6C1-A98F-F0BE-5CC461444180}"/>
              </a:ext>
            </a:extLst>
          </p:cNvPr>
          <p:cNvSpPr/>
          <p:nvPr userDrawn="1"/>
        </p:nvSpPr>
        <p:spPr>
          <a:xfrm>
            <a:off x="6397236" y="42040"/>
            <a:ext cx="2858400" cy="3240000"/>
          </a:xfrm>
          <a:prstGeom prst="roundRect">
            <a:avLst>
              <a:gd name="adj" fmla="val 0"/>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 coins arrondis 14">
            <a:extLst>
              <a:ext uri="{FF2B5EF4-FFF2-40B4-BE49-F238E27FC236}">
                <a16:creationId xmlns:a16="http://schemas.microsoft.com/office/drawing/2014/main" id="{BE14BC7A-5E78-E5E1-8C1F-F51353EEEE72}"/>
              </a:ext>
            </a:extLst>
          </p:cNvPr>
          <p:cNvSpPr/>
          <p:nvPr userDrawn="1"/>
        </p:nvSpPr>
        <p:spPr>
          <a:xfrm>
            <a:off x="9303613" y="42040"/>
            <a:ext cx="2846097" cy="3240000"/>
          </a:xfrm>
          <a:prstGeom prst="roundRect">
            <a:avLst>
              <a:gd name="adj" fmla="val 0"/>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 coins arrondis 16">
            <a:extLst>
              <a:ext uri="{FF2B5EF4-FFF2-40B4-BE49-F238E27FC236}">
                <a16:creationId xmlns:a16="http://schemas.microsoft.com/office/drawing/2014/main" id="{361C6CBD-0A11-DCF3-1C74-819D5D814E26}"/>
              </a:ext>
            </a:extLst>
          </p:cNvPr>
          <p:cNvSpPr/>
          <p:nvPr userDrawn="1"/>
        </p:nvSpPr>
        <p:spPr>
          <a:xfrm>
            <a:off x="6397099" y="3322563"/>
            <a:ext cx="2859327" cy="3240000"/>
          </a:xfrm>
          <a:prstGeom prst="roundRect">
            <a:avLst>
              <a:gd name="adj" fmla="val 0"/>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 coins arrondis 18">
            <a:extLst>
              <a:ext uri="{FF2B5EF4-FFF2-40B4-BE49-F238E27FC236}">
                <a16:creationId xmlns:a16="http://schemas.microsoft.com/office/drawing/2014/main" id="{F007AC20-0569-1483-1D5D-5053F7FAB522}"/>
              </a:ext>
            </a:extLst>
          </p:cNvPr>
          <p:cNvSpPr/>
          <p:nvPr userDrawn="1"/>
        </p:nvSpPr>
        <p:spPr>
          <a:xfrm>
            <a:off x="9303613" y="3322564"/>
            <a:ext cx="2846094" cy="3240000"/>
          </a:xfrm>
          <a:prstGeom prst="roundRect">
            <a:avLst>
              <a:gd name="adj" fmla="val 0"/>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space réservé du texte 14">
            <a:extLst>
              <a:ext uri="{FF2B5EF4-FFF2-40B4-BE49-F238E27FC236}">
                <a16:creationId xmlns:a16="http://schemas.microsoft.com/office/drawing/2014/main" id="{4163F1EA-E5A6-4F28-6783-4509D485A339}"/>
              </a:ext>
            </a:extLst>
          </p:cNvPr>
          <p:cNvSpPr>
            <a:spLocks noGrp="1"/>
          </p:cNvSpPr>
          <p:nvPr>
            <p:ph type="body" sz="quarter" idx="12" hasCustomPrompt="1"/>
          </p:nvPr>
        </p:nvSpPr>
        <p:spPr>
          <a:xfrm>
            <a:off x="6391837" y="1006852"/>
            <a:ext cx="2859334" cy="1084532"/>
          </a:xfrm>
        </p:spPr>
        <p:txBody>
          <a:bodyPr anchor="ctr">
            <a:noAutofit/>
          </a:bodyPr>
          <a:lstStyle>
            <a:lvl1pPr marL="0" indent="0" algn="ctr">
              <a:buNone/>
              <a:defRPr sz="8000" b="1" i="0">
                <a:latin typeface="+mn-lt"/>
              </a:defRPr>
            </a:lvl1pPr>
          </a:lstStyle>
          <a:p>
            <a:pPr lvl="0"/>
            <a:r>
              <a:rPr lang="fr-FR" dirty="0"/>
              <a:t>XX%</a:t>
            </a:r>
          </a:p>
        </p:txBody>
      </p:sp>
      <p:sp>
        <p:nvSpPr>
          <p:cNvPr id="31" name="Espace réservé du texte 14">
            <a:extLst>
              <a:ext uri="{FF2B5EF4-FFF2-40B4-BE49-F238E27FC236}">
                <a16:creationId xmlns:a16="http://schemas.microsoft.com/office/drawing/2014/main" id="{51513BA0-904F-F512-89EA-3A28475745EB}"/>
              </a:ext>
            </a:extLst>
          </p:cNvPr>
          <p:cNvSpPr>
            <a:spLocks noGrp="1"/>
          </p:cNvSpPr>
          <p:nvPr>
            <p:ph type="body" sz="quarter" idx="13" hasCustomPrompt="1"/>
          </p:nvPr>
        </p:nvSpPr>
        <p:spPr>
          <a:xfrm>
            <a:off x="9299148" y="1006852"/>
            <a:ext cx="2850559" cy="1084532"/>
          </a:xfrm>
        </p:spPr>
        <p:txBody>
          <a:bodyPr anchor="ctr">
            <a:noAutofit/>
          </a:bodyPr>
          <a:lstStyle>
            <a:lvl1pPr marL="0" indent="0" algn="ctr">
              <a:buNone/>
              <a:defRPr sz="8000" b="1" i="0">
                <a:latin typeface="+mn-lt"/>
              </a:defRPr>
            </a:lvl1pPr>
          </a:lstStyle>
          <a:p>
            <a:pPr lvl="0"/>
            <a:r>
              <a:rPr lang="fr-FR" dirty="0"/>
              <a:t>XX%</a:t>
            </a:r>
          </a:p>
        </p:txBody>
      </p:sp>
      <p:sp>
        <p:nvSpPr>
          <p:cNvPr id="32" name="Espace réservé du texte 14">
            <a:extLst>
              <a:ext uri="{FF2B5EF4-FFF2-40B4-BE49-F238E27FC236}">
                <a16:creationId xmlns:a16="http://schemas.microsoft.com/office/drawing/2014/main" id="{8560E062-233E-D83C-E4F8-A20A9FAF80A8}"/>
              </a:ext>
            </a:extLst>
          </p:cNvPr>
          <p:cNvSpPr>
            <a:spLocks noGrp="1"/>
          </p:cNvSpPr>
          <p:nvPr>
            <p:ph type="body" sz="quarter" idx="14" hasCustomPrompt="1"/>
          </p:nvPr>
        </p:nvSpPr>
        <p:spPr>
          <a:xfrm>
            <a:off x="6391931" y="4029486"/>
            <a:ext cx="2859334" cy="1084532"/>
          </a:xfrm>
        </p:spPr>
        <p:txBody>
          <a:bodyPr anchor="ctr">
            <a:noAutofit/>
          </a:bodyPr>
          <a:lstStyle>
            <a:lvl1pPr marL="0" indent="0" algn="ctr">
              <a:buNone/>
              <a:defRPr sz="8000" b="1" i="0">
                <a:latin typeface="+mn-lt"/>
              </a:defRPr>
            </a:lvl1pPr>
          </a:lstStyle>
          <a:p>
            <a:pPr lvl="0"/>
            <a:r>
              <a:rPr lang="fr-FR" dirty="0"/>
              <a:t>XX%</a:t>
            </a:r>
          </a:p>
        </p:txBody>
      </p:sp>
      <p:sp>
        <p:nvSpPr>
          <p:cNvPr id="33" name="Espace réservé du texte 14">
            <a:extLst>
              <a:ext uri="{FF2B5EF4-FFF2-40B4-BE49-F238E27FC236}">
                <a16:creationId xmlns:a16="http://schemas.microsoft.com/office/drawing/2014/main" id="{5F9D5FD1-3EAC-3CC9-DA0E-F9ADEDC0522D}"/>
              </a:ext>
            </a:extLst>
          </p:cNvPr>
          <p:cNvSpPr>
            <a:spLocks noGrp="1"/>
          </p:cNvSpPr>
          <p:nvPr>
            <p:ph type="body" sz="quarter" idx="15" hasCustomPrompt="1"/>
          </p:nvPr>
        </p:nvSpPr>
        <p:spPr>
          <a:xfrm>
            <a:off x="9337599" y="4029486"/>
            <a:ext cx="2762478" cy="1084532"/>
          </a:xfrm>
        </p:spPr>
        <p:txBody>
          <a:bodyPr anchor="ctr">
            <a:noAutofit/>
          </a:bodyPr>
          <a:lstStyle>
            <a:lvl1pPr marL="0" indent="0" algn="ctr">
              <a:buNone/>
              <a:defRPr sz="8000" b="1" i="0">
                <a:latin typeface="+mn-lt"/>
              </a:defRPr>
            </a:lvl1pPr>
          </a:lstStyle>
          <a:p>
            <a:pPr lvl="0"/>
            <a:r>
              <a:rPr lang="fr-FR" dirty="0"/>
              <a:t>XX%</a:t>
            </a:r>
          </a:p>
        </p:txBody>
      </p:sp>
      <p:sp>
        <p:nvSpPr>
          <p:cNvPr id="34" name="Espace réservé du texte 14">
            <a:extLst>
              <a:ext uri="{FF2B5EF4-FFF2-40B4-BE49-F238E27FC236}">
                <a16:creationId xmlns:a16="http://schemas.microsoft.com/office/drawing/2014/main" id="{B2C9EB1F-A860-256C-550B-F4B7C086EBCD}"/>
              </a:ext>
            </a:extLst>
          </p:cNvPr>
          <p:cNvSpPr>
            <a:spLocks noGrp="1"/>
          </p:cNvSpPr>
          <p:nvPr>
            <p:ph type="body" sz="quarter" idx="16" hasCustomPrompt="1"/>
          </p:nvPr>
        </p:nvSpPr>
        <p:spPr>
          <a:xfrm>
            <a:off x="6851324" y="2111496"/>
            <a:ext cx="1950035" cy="690539"/>
          </a:xfrm>
        </p:spPr>
        <p:txBody>
          <a:bodyPr anchor="t">
            <a:noAutofit/>
          </a:bodyPr>
          <a:lstStyle>
            <a:lvl1pPr marL="0" indent="0" algn="ctr">
              <a:buNone/>
              <a:defRPr sz="1500" b="0" i="0">
                <a:latin typeface="Outfit" pitchFamily="2" charset="0"/>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endParaRPr lang="fr-FR" dirty="0"/>
          </a:p>
          <a:p>
            <a:pPr lvl="0"/>
            <a:endParaRPr lang="fr-FR" dirty="0"/>
          </a:p>
        </p:txBody>
      </p:sp>
      <p:sp>
        <p:nvSpPr>
          <p:cNvPr id="35" name="Espace réservé du texte 14">
            <a:extLst>
              <a:ext uri="{FF2B5EF4-FFF2-40B4-BE49-F238E27FC236}">
                <a16:creationId xmlns:a16="http://schemas.microsoft.com/office/drawing/2014/main" id="{9713C58E-732E-9298-E958-ADF565B2871D}"/>
              </a:ext>
            </a:extLst>
          </p:cNvPr>
          <p:cNvSpPr>
            <a:spLocks noGrp="1"/>
          </p:cNvSpPr>
          <p:nvPr>
            <p:ph type="body" sz="quarter" idx="17" hasCustomPrompt="1"/>
          </p:nvPr>
        </p:nvSpPr>
        <p:spPr>
          <a:xfrm>
            <a:off x="9736403" y="2111496"/>
            <a:ext cx="1950035" cy="690539"/>
          </a:xfrm>
        </p:spPr>
        <p:txBody>
          <a:bodyPr anchor="t">
            <a:noAutofit/>
          </a:bodyPr>
          <a:lstStyle>
            <a:lvl1pPr marL="0" indent="0" algn="ctr">
              <a:buNone/>
              <a:defRPr sz="1500" b="0" i="0">
                <a:latin typeface="Outfit" pitchFamily="2" charset="0"/>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endParaRPr lang="fr-FR" dirty="0"/>
          </a:p>
          <a:p>
            <a:pPr lvl="0"/>
            <a:endParaRPr lang="fr-FR" dirty="0"/>
          </a:p>
        </p:txBody>
      </p:sp>
      <p:sp>
        <p:nvSpPr>
          <p:cNvPr id="36" name="Espace réservé du texte 14">
            <a:extLst>
              <a:ext uri="{FF2B5EF4-FFF2-40B4-BE49-F238E27FC236}">
                <a16:creationId xmlns:a16="http://schemas.microsoft.com/office/drawing/2014/main" id="{0BA4C26B-C01C-DBAD-BF8A-8BC9E940C62A}"/>
              </a:ext>
            </a:extLst>
          </p:cNvPr>
          <p:cNvSpPr>
            <a:spLocks noGrp="1"/>
          </p:cNvSpPr>
          <p:nvPr>
            <p:ph type="body" sz="quarter" idx="18" hasCustomPrompt="1"/>
          </p:nvPr>
        </p:nvSpPr>
        <p:spPr>
          <a:xfrm>
            <a:off x="6851324" y="5139401"/>
            <a:ext cx="1950035" cy="690539"/>
          </a:xfrm>
        </p:spPr>
        <p:txBody>
          <a:bodyPr anchor="t">
            <a:noAutofit/>
          </a:bodyPr>
          <a:lstStyle>
            <a:lvl1pPr marL="0" indent="0" algn="ctr">
              <a:buNone/>
              <a:defRPr sz="1500" b="0" i="0">
                <a:latin typeface="Outfit" pitchFamily="2" charset="0"/>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endParaRPr lang="fr-FR" dirty="0"/>
          </a:p>
          <a:p>
            <a:pPr lvl="0"/>
            <a:endParaRPr lang="fr-FR" dirty="0"/>
          </a:p>
        </p:txBody>
      </p:sp>
      <p:sp>
        <p:nvSpPr>
          <p:cNvPr id="37" name="Espace réservé du texte 14">
            <a:extLst>
              <a:ext uri="{FF2B5EF4-FFF2-40B4-BE49-F238E27FC236}">
                <a16:creationId xmlns:a16="http://schemas.microsoft.com/office/drawing/2014/main" id="{559CC018-F13C-5EAE-620A-6842D67758A2}"/>
              </a:ext>
            </a:extLst>
          </p:cNvPr>
          <p:cNvSpPr>
            <a:spLocks noGrp="1"/>
          </p:cNvSpPr>
          <p:nvPr>
            <p:ph type="body" sz="quarter" idx="19" hasCustomPrompt="1"/>
          </p:nvPr>
        </p:nvSpPr>
        <p:spPr>
          <a:xfrm>
            <a:off x="9736403" y="5139401"/>
            <a:ext cx="1950035" cy="690539"/>
          </a:xfrm>
        </p:spPr>
        <p:txBody>
          <a:bodyPr anchor="t">
            <a:noAutofit/>
          </a:bodyPr>
          <a:lstStyle>
            <a:lvl1pPr marL="0" indent="0" algn="ctr">
              <a:buNone/>
              <a:defRPr sz="1500" b="0" i="0">
                <a:latin typeface="Outfit" pitchFamily="2" charset="0"/>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endParaRPr lang="fr-FR" dirty="0"/>
          </a:p>
          <a:p>
            <a:pPr lvl="0"/>
            <a:endParaRPr lang="fr-FR" dirty="0"/>
          </a:p>
        </p:txBody>
      </p:sp>
      <p:sp>
        <p:nvSpPr>
          <p:cNvPr id="39" name="Espace réservé du texte 14">
            <a:extLst>
              <a:ext uri="{FF2B5EF4-FFF2-40B4-BE49-F238E27FC236}">
                <a16:creationId xmlns:a16="http://schemas.microsoft.com/office/drawing/2014/main" id="{301C2D16-6F90-A708-F068-2A768E84BBE2}"/>
              </a:ext>
            </a:extLst>
          </p:cNvPr>
          <p:cNvSpPr>
            <a:spLocks noGrp="1"/>
          </p:cNvSpPr>
          <p:nvPr>
            <p:ph type="body" sz="quarter" idx="21" hasCustomPrompt="1"/>
          </p:nvPr>
        </p:nvSpPr>
        <p:spPr>
          <a:xfrm>
            <a:off x="1357997" y="2530722"/>
            <a:ext cx="4560917" cy="2625949"/>
          </a:xfrm>
        </p:spPr>
        <p:txBody>
          <a:bodyPr anchor="t">
            <a:noAutofit/>
          </a:bodyPr>
          <a:lstStyle>
            <a:lvl1pPr marL="0" indent="0" algn="l">
              <a:buNone/>
              <a:defRPr sz="1500" b="0" i="0">
                <a:solidFill>
                  <a:srgbClr val="072038"/>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endParaRPr lang="fr-FR" dirty="0"/>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a:t>
            </a:r>
          </a:p>
        </p:txBody>
      </p:sp>
      <p:sp>
        <p:nvSpPr>
          <p:cNvPr id="41" name="Rectangle 40">
            <a:extLst>
              <a:ext uri="{FF2B5EF4-FFF2-40B4-BE49-F238E27FC236}">
                <a16:creationId xmlns:a16="http://schemas.microsoft.com/office/drawing/2014/main" id="{0180EB78-6DD6-251A-9806-216677DB0452}"/>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ZoneTexte 43">
            <a:extLst>
              <a:ext uri="{FF2B5EF4-FFF2-40B4-BE49-F238E27FC236}">
                <a16:creationId xmlns:a16="http://schemas.microsoft.com/office/drawing/2014/main" id="{7EA4B205-38FB-E3D0-ACA9-8047CE854BDF}"/>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pic>
        <p:nvPicPr>
          <p:cNvPr id="5" name="Image 4" descr="Une image contenant texte, signe, fermer&#10;&#10;Description générée automatiquement">
            <a:extLst>
              <a:ext uri="{FF2B5EF4-FFF2-40B4-BE49-F238E27FC236}">
                <a16:creationId xmlns:a16="http://schemas.microsoft.com/office/drawing/2014/main" id="{82F6FF90-E747-8AC6-A503-A00CBEF42CE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559" y="6647823"/>
            <a:ext cx="784810" cy="166919"/>
          </a:xfrm>
          <a:prstGeom prst="rect">
            <a:avLst/>
          </a:prstGeom>
        </p:spPr>
      </p:pic>
      <p:sp>
        <p:nvSpPr>
          <p:cNvPr id="6" name="ZoneTexte 5">
            <a:extLst>
              <a:ext uri="{FF2B5EF4-FFF2-40B4-BE49-F238E27FC236}">
                <a16:creationId xmlns:a16="http://schemas.microsoft.com/office/drawing/2014/main" id="{62D4A28A-132F-66DD-25CC-6F7C4934013D}"/>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7" name="Espace réservé du texte 14">
            <a:extLst>
              <a:ext uri="{FF2B5EF4-FFF2-40B4-BE49-F238E27FC236}">
                <a16:creationId xmlns:a16="http://schemas.microsoft.com/office/drawing/2014/main" id="{31A0C43D-59A1-E95C-82C0-9193E96C1B0E}"/>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dirty="0"/>
              <a:t>01</a:t>
            </a:r>
          </a:p>
        </p:txBody>
      </p:sp>
      <p:sp>
        <p:nvSpPr>
          <p:cNvPr id="8" name="Espace réservé du texte 14">
            <a:extLst>
              <a:ext uri="{FF2B5EF4-FFF2-40B4-BE49-F238E27FC236}">
                <a16:creationId xmlns:a16="http://schemas.microsoft.com/office/drawing/2014/main" id="{2645D936-74EB-12A6-E143-A75D3DD23652}"/>
              </a:ext>
            </a:extLst>
          </p:cNvPr>
          <p:cNvSpPr>
            <a:spLocks noGrp="1"/>
          </p:cNvSpPr>
          <p:nvPr>
            <p:ph type="body" sz="quarter" idx="22" hasCustomPrompt="1"/>
          </p:nvPr>
        </p:nvSpPr>
        <p:spPr>
          <a:xfrm>
            <a:off x="1323551" y="651713"/>
            <a:ext cx="4595364" cy="497115"/>
          </a:xfrm>
        </p:spPr>
        <p:txBody>
          <a:bodyPr tIns="0" anchor="t">
            <a:noAutofit/>
          </a:bodyPr>
          <a:lstStyle>
            <a:lvl1pPr marL="0" indent="0" algn="l">
              <a:buNone/>
              <a:defRPr sz="4000" b="0" i="0">
                <a:latin typeface="+mn-lt"/>
              </a:defRPr>
            </a:lvl1pPr>
          </a:lstStyle>
          <a:p>
            <a:pPr lvl="0"/>
            <a:r>
              <a:rPr lang="fr-FR" dirty="0"/>
              <a:t>Insert </a:t>
            </a:r>
            <a:r>
              <a:rPr lang="fr-FR" dirty="0" err="1"/>
              <a:t>title</a:t>
            </a:r>
            <a:r>
              <a:rPr lang="fr-FR" dirty="0"/>
              <a:t>.</a:t>
            </a:r>
          </a:p>
        </p:txBody>
      </p:sp>
      <p:sp>
        <p:nvSpPr>
          <p:cNvPr id="9" name="Espace réservé du texte 14">
            <a:extLst>
              <a:ext uri="{FF2B5EF4-FFF2-40B4-BE49-F238E27FC236}">
                <a16:creationId xmlns:a16="http://schemas.microsoft.com/office/drawing/2014/main" id="{CDC4563F-F1F8-555F-A4F2-EC31534AB440}"/>
              </a:ext>
            </a:extLst>
          </p:cNvPr>
          <p:cNvSpPr>
            <a:spLocks noGrp="1"/>
          </p:cNvSpPr>
          <p:nvPr>
            <p:ph type="body" sz="quarter" idx="23" hasCustomPrompt="1"/>
          </p:nvPr>
        </p:nvSpPr>
        <p:spPr>
          <a:xfrm>
            <a:off x="1328894" y="1249229"/>
            <a:ext cx="4579547" cy="497116"/>
          </a:xfrm>
        </p:spPr>
        <p:txBody>
          <a:bodyPr anchor="t">
            <a:noAutofit/>
          </a:bodyPr>
          <a:lstStyle>
            <a:lvl1pPr marL="0" indent="0" algn="l">
              <a:buNone/>
              <a:defRPr sz="2400" b="0" i="0">
                <a:solidFill>
                  <a:schemeClr val="bg1"/>
                </a:solidFill>
                <a:latin typeface="+mn-lt"/>
              </a:defRPr>
            </a:lvl1pPr>
          </a:lstStyle>
          <a:p>
            <a:pPr lvl="0"/>
            <a:r>
              <a:rPr lang="fr-FR" dirty="0"/>
              <a:t>Insert </a:t>
            </a:r>
            <a:r>
              <a:rPr lang="fr-FR" dirty="0" err="1"/>
              <a:t>subtitle</a:t>
            </a:r>
            <a:r>
              <a:rPr lang="fr-FR" dirty="0"/>
              <a:t>.</a:t>
            </a:r>
          </a:p>
        </p:txBody>
      </p:sp>
      <p:sp>
        <p:nvSpPr>
          <p:cNvPr id="4" name="Espace réservé du texte 14">
            <a:extLst>
              <a:ext uri="{FF2B5EF4-FFF2-40B4-BE49-F238E27FC236}">
                <a16:creationId xmlns:a16="http://schemas.microsoft.com/office/drawing/2014/main" id="{BAF71718-59E5-651E-8201-CFA7FE915518}"/>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spTree>
    <p:extLst>
      <p:ext uri="{BB962C8B-B14F-4D97-AF65-F5344CB8AC3E}">
        <p14:creationId xmlns:p14="http://schemas.microsoft.com/office/powerpoint/2010/main" val="3156801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guide id="4" pos="4929">
          <p15:clr>
            <a:srgbClr val="FBAE40"/>
          </p15:clr>
        </p15:guide>
        <p15:guide id="5" pos="6743">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MELINE_3">
    <p:bg>
      <p:bgPr>
        <a:solidFill>
          <a:srgbClr val="072038"/>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3BF999F-EF05-57EF-E130-7F015CA2FB73}"/>
              </a:ext>
            </a:extLst>
          </p:cNvPr>
          <p:cNvPicPr>
            <a:picLocks noChangeAspect="1"/>
          </p:cNvPicPr>
          <p:nvPr userDrawn="1"/>
        </p:nvPicPr>
        <p:blipFill rotWithShape="1">
          <a:blip r:embed="rId2" cstate="print">
            <a:alphaModFix amt="30000"/>
            <a:extLst>
              <a:ext uri="{28A0092B-C50C-407E-A947-70E740481C1C}">
                <a14:useLocalDpi xmlns:a14="http://schemas.microsoft.com/office/drawing/2010/main" val="0"/>
              </a:ext>
            </a:extLst>
          </a:blip>
          <a:srcRect/>
          <a:stretch/>
        </p:blipFill>
        <p:spPr>
          <a:xfrm>
            <a:off x="599598" y="0"/>
            <a:ext cx="11625570" cy="6599921"/>
          </a:xfrm>
          <a:prstGeom prst="rect">
            <a:avLst/>
          </a:prstGeom>
        </p:spPr>
      </p:pic>
      <p:sp>
        <p:nvSpPr>
          <p:cNvPr id="2" name="Rectangle : avec coins arrondis en diagonale 1">
            <a:extLst>
              <a:ext uri="{FF2B5EF4-FFF2-40B4-BE49-F238E27FC236}">
                <a16:creationId xmlns:a16="http://schemas.microsoft.com/office/drawing/2014/main" id="{3C3B77C0-D029-9D46-89F5-4629E1D25933}"/>
              </a:ext>
            </a:extLst>
          </p:cNvPr>
          <p:cNvSpPr/>
          <p:nvPr userDrawn="1"/>
        </p:nvSpPr>
        <p:spPr>
          <a:xfrm>
            <a:off x="-5" y="1"/>
            <a:ext cx="591143" cy="6858000"/>
          </a:xfrm>
          <a:prstGeom prst="round2DiagRect">
            <a:avLst>
              <a:gd name="adj1" fmla="val 0"/>
              <a:gd name="adj2" fmla="val 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2321925" y="3560063"/>
            <a:ext cx="1786480" cy="2190566"/>
          </a:xfrm>
        </p:spPr>
        <p:txBody>
          <a:bodyPr anchor="t">
            <a:noAutofit/>
          </a:bodyPr>
          <a:lstStyle>
            <a:lvl1pPr marL="0" indent="0" algn="ctr">
              <a:buNone/>
              <a:defRPr sz="1400" b="0" i="0">
                <a:solidFill>
                  <a:schemeClr val="accent4"/>
                </a:solidFill>
                <a:latin typeface="+mj-lt"/>
              </a:defRPr>
            </a:lvl1pPr>
          </a:lstStyle>
          <a:p>
            <a:pPr lvl="0"/>
            <a:r>
              <a:rPr lang="fr-FR"/>
              <a:t>At vero eos et accusamus et iusto odio dignissimos ducimus qui blanditiis praesentium voluptatum deleniti atque corrupti quos dolores et quas</a:t>
            </a:r>
          </a:p>
        </p:txBody>
      </p:sp>
      <p:cxnSp>
        <p:nvCxnSpPr>
          <p:cNvPr id="6" name="Connecteur droit avec flèche 5">
            <a:extLst>
              <a:ext uri="{FF2B5EF4-FFF2-40B4-BE49-F238E27FC236}">
                <a16:creationId xmlns:a16="http://schemas.microsoft.com/office/drawing/2014/main" id="{BF918865-C281-4D3A-269B-BEA5A23E290B}"/>
              </a:ext>
            </a:extLst>
          </p:cNvPr>
          <p:cNvCxnSpPr/>
          <p:nvPr userDrawn="1"/>
        </p:nvCxnSpPr>
        <p:spPr>
          <a:xfrm>
            <a:off x="1341140" y="3430953"/>
            <a:ext cx="9968741"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978E964F-F153-6249-7C82-C4C4B307A961}"/>
              </a:ext>
            </a:extLst>
          </p:cNvPr>
          <p:cNvSpPr/>
          <p:nvPr userDrawn="1"/>
        </p:nvSpPr>
        <p:spPr>
          <a:xfrm>
            <a:off x="3202153" y="3387888"/>
            <a:ext cx="83775" cy="83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9" name="Ellipse 8">
            <a:extLst>
              <a:ext uri="{FF2B5EF4-FFF2-40B4-BE49-F238E27FC236}">
                <a16:creationId xmlns:a16="http://schemas.microsoft.com/office/drawing/2014/main" id="{5D317452-6CA3-053F-A90A-2F6EF9D7A4B9}"/>
              </a:ext>
            </a:extLst>
          </p:cNvPr>
          <p:cNvSpPr/>
          <p:nvPr userDrawn="1"/>
        </p:nvSpPr>
        <p:spPr>
          <a:xfrm>
            <a:off x="6055102" y="3389063"/>
            <a:ext cx="83775" cy="83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0" name="Ellipse 9">
            <a:extLst>
              <a:ext uri="{FF2B5EF4-FFF2-40B4-BE49-F238E27FC236}">
                <a16:creationId xmlns:a16="http://schemas.microsoft.com/office/drawing/2014/main" id="{1A2CFFC9-7AAA-964E-C6C8-F6014A9DC8C9}"/>
              </a:ext>
            </a:extLst>
          </p:cNvPr>
          <p:cNvSpPr/>
          <p:nvPr userDrawn="1"/>
        </p:nvSpPr>
        <p:spPr>
          <a:xfrm>
            <a:off x="8874183" y="3389063"/>
            <a:ext cx="83775" cy="83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4" name="Espace réservé du texte 14">
            <a:extLst>
              <a:ext uri="{FF2B5EF4-FFF2-40B4-BE49-F238E27FC236}">
                <a16:creationId xmlns:a16="http://schemas.microsoft.com/office/drawing/2014/main" id="{C571939E-3230-C9AB-9EF5-3DB32BF5D395}"/>
              </a:ext>
            </a:extLst>
          </p:cNvPr>
          <p:cNvSpPr>
            <a:spLocks noGrp="1"/>
          </p:cNvSpPr>
          <p:nvPr>
            <p:ph type="body" sz="quarter" idx="14" hasCustomPrompt="1"/>
          </p:nvPr>
        </p:nvSpPr>
        <p:spPr>
          <a:xfrm>
            <a:off x="2702017" y="2968417"/>
            <a:ext cx="1084046" cy="351558"/>
          </a:xfrm>
        </p:spPr>
        <p:txBody>
          <a:bodyPr anchor="b">
            <a:noAutofit/>
          </a:bodyPr>
          <a:lstStyle>
            <a:lvl1pPr marL="0" indent="0" algn="ctr">
              <a:buNone/>
              <a:defRPr sz="1300" b="0" i="0">
                <a:solidFill>
                  <a:schemeClr val="accent4"/>
                </a:solidFill>
                <a:latin typeface="+mj-lt"/>
              </a:defRPr>
            </a:lvl1pPr>
          </a:lstStyle>
          <a:p>
            <a:pPr lvl="0"/>
            <a:r>
              <a:rPr lang="fr-FR"/>
              <a:t>date</a:t>
            </a:r>
          </a:p>
        </p:txBody>
      </p:sp>
      <p:sp>
        <p:nvSpPr>
          <p:cNvPr id="23" name="Espace réservé du texte 14">
            <a:extLst>
              <a:ext uri="{FF2B5EF4-FFF2-40B4-BE49-F238E27FC236}">
                <a16:creationId xmlns:a16="http://schemas.microsoft.com/office/drawing/2014/main" id="{AD14C427-15C1-C2A6-AE52-ACE637C1508C}"/>
              </a:ext>
            </a:extLst>
          </p:cNvPr>
          <p:cNvSpPr>
            <a:spLocks noGrp="1"/>
          </p:cNvSpPr>
          <p:nvPr>
            <p:ph type="body" sz="quarter" idx="15" hasCustomPrompt="1"/>
          </p:nvPr>
        </p:nvSpPr>
        <p:spPr>
          <a:xfrm>
            <a:off x="5214209" y="3553700"/>
            <a:ext cx="1786480" cy="2190566"/>
          </a:xfrm>
        </p:spPr>
        <p:txBody>
          <a:bodyPr anchor="t">
            <a:noAutofit/>
          </a:bodyPr>
          <a:lstStyle>
            <a:lvl1pPr marL="0" indent="0" algn="ctr">
              <a:buNone/>
              <a:defRPr sz="1400" b="0" i="0">
                <a:solidFill>
                  <a:schemeClr val="accent4"/>
                </a:solidFill>
                <a:latin typeface="+mj-lt"/>
              </a:defRPr>
            </a:lvl1pPr>
          </a:lstStyle>
          <a:p>
            <a:pPr lvl="0"/>
            <a:r>
              <a:rPr lang="fr-FR"/>
              <a:t>At vero eos et accusamus et iusto odio dignissimos ducimus qui blanditiis praesentium voluptatum deleniti atque corrupti quos dolores et quas</a:t>
            </a:r>
          </a:p>
        </p:txBody>
      </p:sp>
      <p:sp>
        <p:nvSpPr>
          <p:cNvPr id="24" name="Espace réservé du texte 14">
            <a:extLst>
              <a:ext uri="{FF2B5EF4-FFF2-40B4-BE49-F238E27FC236}">
                <a16:creationId xmlns:a16="http://schemas.microsoft.com/office/drawing/2014/main" id="{238AD686-8C73-5D07-4D0C-332195B70624}"/>
              </a:ext>
            </a:extLst>
          </p:cNvPr>
          <p:cNvSpPr>
            <a:spLocks noGrp="1"/>
          </p:cNvSpPr>
          <p:nvPr>
            <p:ph type="body" sz="quarter" idx="16" hasCustomPrompt="1"/>
          </p:nvPr>
        </p:nvSpPr>
        <p:spPr>
          <a:xfrm>
            <a:off x="5561405" y="2965856"/>
            <a:ext cx="1084046" cy="351558"/>
          </a:xfrm>
        </p:spPr>
        <p:txBody>
          <a:bodyPr anchor="b">
            <a:noAutofit/>
          </a:bodyPr>
          <a:lstStyle>
            <a:lvl1pPr marL="0" indent="0" algn="ctr">
              <a:buNone/>
              <a:defRPr sz="1300" b="0" i="0">
                <a:solidFill>
                  <a:schemeClr val="accent4"/>
                </a:solidFill>
                <a:latin typeface="+mj-lt"/>
              </a:defRPr>
            </a:lvl1pPr>
          </a:lstStyle>
          <a:p>
            <a:pPr lvl="0"/>
            <a:r>
              <a:rPr lang="fr-FR"/>
              <a:t>date</a:t>
            </a:r>
          </a:p>
        </p:txBody>
      </p:sp>
      <p:sp>
        <p:nvSpPr>
          <p:cNvPr id="25" name="Espace réservé du texte 14">
            <a:extLst>
              <a:ext uri="{FF2B5EF4-FFF2-40B4-BE49-F238E27FC236}">
                <a16:creationId xmlns:a16="http://schemas.microsoft.com/office/drawing/2014/main" id="{7C6939B1-D24D-9670-5EFF-51FB45EFFFAD}"/>
              </a:ext>
            </a:extLst>
          </p:cNvPr>
          <p:cNvSpPr>
            <a:spLocks noGrp="1"/>
          </p:cNvSpPr>
          <p:nvPr>
            <p:ph type="body" sz="quarter" idx="17" hasCustomPrompt="1"/>
          </p:nvPr>
        </p:nvSpPr>
        <p:spPr>
          <a:xfrm>
            <a:off x="8039522" y="3543855"/>
            <a:ext cx="1786480" cy="2190566"/>
          </a:xfrm>
        </p:spPr>
        <p:txBody>
          <a:bodyPr anchor="t">
            <a:noAutofit/>
          </a:bodyPr>
          <a:lstStyle>
            <a:lvl1pPr marL="0" indent="0" algn="ctr">
              <a:buNone/>
              <a:defRPr sz="1400" b="0" i="0">
                <a:solidFill>
                  <a:schemeClr val="accent4"/>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endParaRPr lang="fr-FR" dirty="0"/>
          </a:p>
        </p:txBody>
      </p:sp>
      <p:sp>
        <p:nvSpPr>
          <p:cNvPr id="26" name="Espace réservé du texte 14">
            <a:extLst>
              <a:ext uri="{FF2B5EF4-FFF2-40B4-BE49-F238E27FC236}">
                <a16:creationId xmlns:a16="http://schemas.microsoft.com/office/drawing/2014/main" id="{59C7D4F1-D336-AD93-5081-EEE70BEA26BA}"/>
              </a:ext>
            </a:extLst>
          </p:cNvPr>
          <p:cNvSpPr>
            <a:spLocks noGrp="1"/>
          </p:cNvSpPr>
          <p:nvPr>
            <p:ph type="body" sz="quarter" idx="18" hasCustomPrompt="1"/>
          </p:nvPr>
        </p:nvSpPr>
        <p:spPr>
          <a:xfrm>
            <a:off x="8385336" y="2966443"/>
            <a:ext cx="1084046" cy="351558"/>
          </a:xfrm>
        </p:spPr>
        <p:txBody>
          <a:bodyPr anchor="b">
            <a:noAutofit/>
          </a:bodyPr>
          <a:lstStyle>
            <a:lvl1pPr marL="0" indent="0" algn="ctr">
              <a:buNone/>
              <a:defRPr sz="1300" b="0" i="0">
                <a:solidFill>
                  <a:schemeClr val="accent4"/>
                </a:solidFill>
                <a:latin typeface="+mj-lt"/>
              </a:defRPr>
            </a:lvl1pPr>
          </a:lstStyle>
          <a:p>
            <a:pPr lvl="0"/>
            <a:r>
              <a:rPr lang="fr-FR"/>
              <a:t>date</a:t>
            </a:r>
          </a:p>
        </p:txBody>
      </p:sp>
      <p:sp>
        <p:nvSpPr>
          <p:cNvPr id="4" name="Rectangle 3">
            <a:extLst>
              <a:ext uri="{FF2B5EF4-FFF2-40B4-BE49-F238E27FC236}">
                <a16:creationId xmlns:a16="http://schemas.microsoft.com/office/drawing/2014/main" id="{6527CF54-1D90-8D9D-275F-1E9D9405C0CB}"/>
              </a:ext>
            </a:extLst>
          </p:cNvPr>
          <p:cNvSpPr/>
          <p:nvPr userDrawn="1"/>
        </p:nvSpPr>
        <p:spPr>
          <a:xfrm>
            <a:off x="591138" y="6613258"/>
            <a:ext cx="11634030"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E97B590E-4ED7-36BA-5E08-5C72E127A910}"/>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accent3"/>
                </a:solidFill>
                <a:latin typeface="Outfit Light" pitchFamily="2" charset="0"/>
              </a:rPr>
              <a:pPr algn="r"/>
              <a:t>‹N°›</a:t>
            </a:fld>
            <a:endParaRPr lang="fr-FR" sz="900" b="0" i="0">
              <a:solidFill>
                <a:schemeClr val="accent3"/>
              </a:solidFill>
              <a:latin typeface="Outfit Light" pitchFamily="2" charset="0"/>
            </a:endParaRPr>
          </a:p>
        </p:txBody>
      </p:sp>
      <p:sp>
        <p:nvSpPr>
          <p:cNvPr id="15" name="ZoneTexte 14">
            <a:extLst>
              <a:ext uri="{FF2B5EF4-FFF2-40B4-BE49-F238E27FC236}">
                <a16:creationId xmlns:a16="http://schemas.microsoft.com/office/drawing/2014/main" id="{CC7AA120-087D-34BC-5FD8-E2469033ED5F}"/>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FFFFFF"/>
                </a:solidFill>
              </a:rPr>
              <a:t>DFAKTO - CONFIDENTIAL</a:t>
            </a:r>
          </a:p>
        </p:txBody>
      </p:sp>
      <p:sp>
        <p:nvSpPr>
          <p:cNvPr id="5" name="Espace réservé du texte 14">
            <a:extLst>
              <a:ext uri="{FF2B5EF4-FFF2-40B4-BE49-F238E27FC236}">
                <a16:creationId xmlns:a16="http://schemas.microsoft.com/office/drawing/2014/main" id="{2114D1D5-9823-CC29-924A-0A7F9B5CA3B0}"/>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11" name="Espace réservé du texte 14">
            <a:extLst>
              <a:ext uri="{FF2B5EF4-FFF2-40B4-BE49-F238E27FC236}">
                <a16:creationId xmlns:a16="http://schemas.microsoft.com/office/drawing/2014/main" id="{BC05A82B-A516-ED1C-5479-7972EDCF9329}"/>
              </a:ext>
            </a:extLst>
          </p:cNvPr>
          <p:cNvSpPr>
            <a:spLocks noGrp="1"/>
          </p:cNvSpPr>
          <p:nvPr>
            <p:ph type="body" sz="quarter" idx="12" hasCustomPrompt="1"/>
          </p:nvPr>
        </p:nvSpPr>
        <p:spPr>
          <a:xfrm>
            <a:off x="2567750" y="1039395"/>
            <a:ext cx="7056499" cy="731510"/>
          </a:xfrm>
        </p:spPr>
        <p:txBody>
          <a:bodyPr anchor="ctr">
            <a:noAutofit/>
          </a:bodyPr>
          <a:lstStyle>
            <a:lvl1pPr marL="0" indent="0" algn="ctr">
              <a:buNone/>
              <a:defRPr sz="4000" b="0" i="0">
                <a:solidFill>
                  <a:schemeClr val="accent3"/>
                </a:solidFill>
                <a:latin typeface="+mn-lt"/>
              </a:defRPr>
            </a:lvl1pPr>
          </a:lstStyle>
          <a:p>
            <a:pPr lvl="0"/>
            <a:r>
              <a:rPr lang="fr-FR" dirty="0"/>
              <a:t>Timeline </a:t>
            </a:r>
            <a:r>
              <a:rPr lang="fr-FR" dirty="0" err="1"/>
              <a:t>title</a:t>
            </a:r>
            <a:endParaRPr lang="fr-FR" dirty="0"/>
          </a:p>
        </p:txBody>
      </p:sp>
      <p:pic>
        <p:nvPicPr>
          <p:cNvPr id="16" name="Graphique 15">
            <a:extLst>
              <a:ext uri="{FF2B5EF4-FFF2-40B4-BE49-F238E27FC236}">
                <a16:creationId xmlns:a16="http://schemas.microsoft.com/office/drawing/2014/main" id="{CBA108CB-7A25-7B39-E4B7-8C69C9945EF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32285" y="6655817"/>
            <a:ext cx="792202" cy="152635"/>
          </a:xfrm>
          <a:prstGeom prst="rect">
            <a:avLst/>
          </a:prstGeom>
        </p:spPr>
      </p:pic>
      <p:sp>
        <p:nvSpPr>
          <p:cNvPr id="17" name="Espace réservé du texte 14">
            <a:extLst>
              <a:ext uri="{FF2B5EF4-FFF2-40B4-BE49-F238E27FC236}">
                <a16:creationId xmlns:a16="http://schemas.microsoft.com/office/drawing/2014/main" id="{1A8DA2B8-253E-AFFD-7B58-0CE605BFEF14}"/>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spTree>
    <p:extLst>
      <p:ext uri="{BB962C8B-B14F-4D97-AF65-F5344CB8AC3E}">
        <p14:creationId xmlns:p14="http://schemas.microsoft.com/office/powerpoint/2010/main" val="14955533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MELINE_4">
    <p:bg>
      <p:bgPr>
        <a:solidFill>
          <a:srgbClr val="072038"/>
        </a:solidFill>
        <a:effectLst/>
      </p:bgPr>
    </p:bg>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5D868C7B-5941-D54C-C74C-3310DDC85929}"/>
              </a:ext>
            </a:extLst>
          </p:cNvPr>
          <p:cNvPicPr>
            <a:picLocks noChangeAspect="1"/>
          </p:cNvPicPr>
          <p:nvPr userDrawn="1"/>
        </p:nvPicPr>
        <p:blipFill rotWithShape="1">
          <a:blip r:embed="rId2" cstate="print">
            <a:alphaModFix amt="30000"/>
            <a:extLst>
              <a:ext uri="{28A0092B-C50C-407E-A947-70E740481C1C}">
                <a14:useLocalDpi xmlns:a14="http://schemas.microsoft.com/office/drawing/2010/main" val="0"/>
              </a:ext>
            </a:extLst>
          </a:blip>
          <a:srcRect/>
          <a:stretch/>
        </p:blipFill>
        <p:spPr>
          <a:xfrm>
            <a:off x="599598" y="0"/>
            <a:ext cx="11625570" cy="6599921"/>
          </a:xfrm>
          <a:prstGeom prst="rect">
            <a:avLst/>
          </a:prstGeom>
        </p:spPr>
      </p:pic>
      <p:sp>
        <p:nvSpPr>
          <p:cNvPr id="2" name="Rectangle : avec coins arrondis en diagonale 1">
            <a:extLst>
              <a:ext uri="{FF2B5EF4-FFF2-40B4-BE49-F238E27FC236}">
                <a16:creationId xmlns:a16="http://schemas.microsoft.com/office/drawing/2014/main" id="{3C3B77C0-D029-9D46-89F5-4629E1D25933}"/>
              </a:ext>
            </a:extLst>
          </p:cNvPr>
          <p:cNvSpPr/>
          <p:nvPr userDrawn="1"/>
        </p:nvSpPr>
        <p:spPr>
          <a:xfrm>
            <a:off x="-5" y="1"/>
            <a:ext cx="591143" cy="6858000"/>
          </a:xfrm>
          <a:prstGeom prst="round2DiagRect">
            <a:avLst>
              <a:gd name="adj1" fmla="val 0"/>
              <a:gd name="adj2" fmla="val 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Espace réservé du texte 14">
            <a:extLst>
              <a:ext uri="{FF2B5EF4-FFF2-40B4-BE49-F238E27FC236}">
                <a16:creationId xmlns:a16="http://schemas.microsoft.com/office/drawing/2014/main" id="{1A7C81FB-E0D1-1E93-D451-1766C15AC49B}"/>
              </a:ext>
            </a:extLst>
          </p:cNvPr>
          <p:cNvSpPr>
            <a:spLocks noGrp="1"/>
          </p:cNvSpPr>
          <p:nvPr>
            <p:ph type="body" sz="quarter" idx="12" hasCustomPrompt="1"/>
          </p:nvPr>
        </p:nvSpPr>
        <p:spPr>
          <a:xfrm>
            <a:off x="2567750" y="1039395"/>
            <a:ext cx="7056499" cy="731510"/>
          </a:xfrm>
        </p:spPr>
        <p:txBody>
          <a:bodyPr anchor="ctr">
            <a:noAutofit/>
          </a:bodyPr>
          <a:lstStyle>
            <a:lvl1pPr marL="0" indent="0" algn="ctr">
              <a:buNone/>
              <a:defRPr sz="4000" b="0" i="0">
                <a:solidFill>
                  <a:schemeClr val="accent3"/>
                </a:solidFill>
                <a:latin typeface="+mn-lt"/>
              </a:defRPr>
            </a:lvl1pPr>
          </a:lstStyle>
          <a:p>
            <a:pPr lvl="0"/>
            <a:r>
              <a:rPr lang="fr-FR" dirty="0"/>
              <a:t>Timeline </a:t>
            </a:r>
            <a:r>
              <a:rPr lang="fr-FR" dirty="0" err="1"/>
              <a:t>title</a:t>
            </a:r>
            <a:endParaRPr lang="fr-FR" dirty="0"/>
          </a:p>
        </p:txBody>
      </p: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605093" y="3534236"/>
            <a:ext cx="1786480" cy="2190566"/>
          </a:xfrm>
        </p:spPr>
        <p:txBody>
          <a:bodyPr anchor="t">
            <a:noAutofit/>
          </a:bodyPr>
          <a:lstStyle>
            <a:lvl1pPr marL="0" indent="0" algn="ctr">
              <a:buNone/>
              <a:defRPr sz="1400" b="0" i="0">
                <a:solidFill>
                  <a:schemeClr val="accent4"/>
                </a:solidFill>
                <a:latin typeface="+mj-lt"/>
              </a:defRPr>
            </a:lvl1pPr>
          </a:lstStyle>
          <a:p>
            <a:pPr lvl="0"/>
            <a:r>
              <a:rPr lang="fr-FR"/>
              <a:t>At vero eos et accusamus et iusto odio dignissimos ducimus qui blanditiis praesentium voluptatum deleniti atque corrupti quos dolores et quas</a:t>
            </a:r>
          </a:p>
        </p:txBody>
      </p:sp>
      <p:cxnSp>
        <p:nvCxnSpPr>
          <p:cNvPr id="6" name="Connecteur droit avec flèche 5">
            <a:extLst>
              <a:ext uri="{FF2B5EF4-FFF2-40B4-BE49-F238E27FC236}">
                <a16:creationId xmlns:a16="http://schemas.microsoft.com/office/drawing/2014/main" id="{BF918865-C281-4D3A-269B-BEA5A23E290B}"/>
              </a:ext>
            </a:extLst>
          </p:cNvPr>
          <p:cNvCxnSpPr/>
          <p:nvPr userDrawn="1"/>
        </p:nvCxnSpPr>
        <p:spPr>
          <a:xfrm>
            <a:off x="1366541" y="3422484"/>
            <a:ext cx="9968741"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978E964F-F153-6249-7C82-C4C4B307A961}"/>
              </a:ext>
            </a:extLst>
          </p:cNvPr>
          <p:cNvSpPr/>
          <p:nvPr userDrawn="1"/>
        </p:nvSpPr>
        <p:spPr>
          <a:xfrm>
            <a:off x="2453199" y="3380596"/>
            <a:ext cx="83775" cy="83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9" name="Ellipse 8">
            <a:extLst>
              <a:ext uri="{FF2B5EF4-FFF2-40B4-BE49-F238E27FC236}">
                <a16:creationId xmlns:a16="http://schemas.microsoft.com/office/drawing/2014/main" id="{5D317452-6CA3-053F-A90A-2F6EF9D7A4B9}"/>
              </a:ext>
            </a:extLst>
          </p:cNvPr>
          <p:cNvSpPr/>
          <p:nvPr userDrawn="1"/>
        </p:nvSpPr>
        <p:spPr>
          <a:xfrm>
            <a:off x="4857947" y="3386643"/>
            <a:ext cx="83775" cy="83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0" name="Ellipse 9">
            <a:extLst>
              <a:ext uri="{FF2B5EF4-FFF2-40B4-BE49-F238E27FC236}">
                <a16:creationId xmlns:a16="http://schemas.microsoft.com/office/drawing/2014/main" id="{1A2CFFC9-7AAA-964E-C6C8-F6014A9DC8C9}"/>
              </a:ext>
            </a:extLst>
          </p:cNvPr>
          <p:cNvSpPr/>
          <p:nvPr userDrawn="1"/>
        </p:nvSpPr>
        <p:spPr>
          <a:xfrm>
            <a:off x="7262695" y="3380594"/>
            <a:ext cx="83775" cy="83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2" name="Ellipse 11">
            <a:extLst>
              <a:ext uri="{FF2B5EF4-FFF2-40B4-BE49-F238E27FC236}">
                <a16:creationId xmlns:a16="http://schemas.microsoft.com/office/drawing/2014/main" id="{AA513863-D513-AF6B-5541-D98847A9705F}"/>
              </a:ext>
            </a:extLst>
          </p:cNvPr>
          <p:cNvSpPr/>
          <p:nvPr userDrawn="1"/>
        </p:nvSpPr>
        <p:spPr>
          <a:xfrm>
            <a:off x="9667444" y="3380596"/>
            <a:ext cx="83775" cy="83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4" name="Espace réservé du texte 14">
            <a:extLst>
              <a:ext uri="{FF2B5EF4-FFF2-40B4-BE49-F238E27FC236}">
                <a16:creationId xmlns:a16="http://schemas.microsoft.com/office/drawing/2014/main" id="{C571939E-3230-C9AB-9EF5-3DB32BF5D395}"/>
              </a:ext>
            </a:extLst>
          </p:cNvPr>
          <p:cNvSpPr>
            <a:spLocks noGrp="1"/>
          </p:cNvSpPr>
          <p:nvPr>
            <p:ph type="body" sz="quarter" idx="14" hasCustomPrompt="1"/>
          </p:nvPr>
        </p:nvSpPr>
        <p:spPr>
          <a:xfrm>
            <a:off x="1953063" y="2965383"/>
            <a:ext cx="1084046" cy="351558"/>
          </a:xfrm>
        </p:spPr>
        <p:txBody>
          <a:bodyPr anchor="b">
            <a:noAutofit/>
          </a:bodyPr>
          <a:lstStyle>
            <a:lvl1pPr marL="0" indent="0" algn="ctr">
              <a:buNone/>
              <a:defRPr sz="1300" b="0" i="0">
                <a:solidFill>
                  <a:schemeClr val="accent4"/>
                </a:solidFill>
                <a:latin typeface="+mj-lt"/>
              </a:defRPr>
            </a:lvl1pPr>
          </a:lstStyle>
          <a:p>
            <a:pPr lvl="0"/>
            <a:r>
              <a:rPr lang="fr-FR"/>
              <a:t>date</a:t>
            </a:r>
          </a:p>
        </p:txBody>
      </p:sp>
      <p:sp>
        <p:nvSpPr>
          <p:cNvPr id="23" name="Espace réservé du texte 14">
            <a:extLst>
              <a:ext uri="{FF2B5EF4-FFF2-40B4-BE49-F238E27FC236}">
                <a16:creationId xmlns:a16="http://schemas.microsoft.com/office/drawing/2014/main" id="{AD14C427-15C1-C2A6-AE52-ACE637C1508C}"/>
              </a:ext>
            </a:extLst>
          </p:cNvPr>
          <p:cNvSpPr>
            <a:spLocks noGrp="1"/>
          </p:cNvSpPr>
          <p:nvPr>
            <p:ph type="body" sz="quarter" idx="15" hasCustomPrompt="1"/>
          </p:nvPr>
        </p:nvSpPr>
        <p:spPr>
          <a:xfrm>
            <a:off x="4006469" y="3534236"/>
            <a:ext cx="1786480" cy="2190566"/>
          </a:xfrm>
        </p:spPr>
        <p:txBody>
          <a:bodyPr anchor="t">
            <a:noAutofit/>
          </a:bodyPr>
          <a:lstStyle>
            <a:lvl1pPr marL="0" indent="0" algn="ctr">
              <a:buNone/>
              <a:defRPr sz="1400" b="0" i="0">
                <a:solidFill>
                  <a:schemeClr val="accent4"/>
                </a:solidFill>
                <a:latin typeface="+mj-lt"/>
              </a:defRPr>
            </a:lvl1pPr>
          </a:lstStyle>
          <a:p>
            <a:pPr lvl="0"/>
            <a:r>
              <a:rPr lang="fr-FR"/>
              <a:t>At vero eos et accusamus et iusto odio dignissimos ducimus qui blanditiis praesentium voluptatum deleniti atque corrupti quos dolores et quas</a:t>
            </a:r>
          </a:p>
        </p:txBody>
      </p:sp>
      <p:sp>
        <p:nvSpPr>
          <p:cNvPr id="24" name="Espace réservé du texte 14">
            <a:extLst>
              <a:ext uri="{FF2B5EF4-FFF2-40B4-BE49-F238E27FC236}">
                <a16:creationId xmlns:a16="http://schemas.microsoft.com/office/drawing/2014/main" id="{238AD686-8C73-5D07-4D0C-332195B70624}"/>
              </a:ext>
            </a:extLst>
          </p:cNvPr>
          <p:cNvSpPr>
            <a:spLocks noGrp="1"/>
          </p:cNvSpPr>
          <p:nvPr>
            <p:ph type="body" sz="quarter" idx="16" hasCustomPrompt="1"/>
          </p:nvPr>
        </p:nvSpPr>
        <p:spPr>
          <a:xfrm>
            <a:off x="4371182" y="2945253"/>
            <a:ext cx="1084046" cy="351558"/>
          </a:xfrm>
        </p:spPr>
        <p:txBody>
          <a:bodyPr anchor="b">
            <a:noAutofit/>
          </a:bodyPr>
          <a:lstStyle>
            <a:lvl1pPr marL="0" indent="0" algn="ctr">
              <a:buNone/>
              <a:defRPr sz="1300" b="0" i="0">
                <a:solidFill>
                  <a:schemeClr val="accent4"/>
                </a:solidFill>
                <a:latin typeface="+mj-lt"/>
              </a:defRPr>
            </a:lvl1pPr>
          </a:lstStyle>
          <a:p>
            <a:pPr lvl="0"/>
            <a:r>
              <a:rPr lang="fr-FR"/>
              <a:t>date</a:t>
            </a:r>
          </a:p>
        </p:txBody>
      </p:sp>
      <p:sp>
        <p:nvSpPr>
          <p:cNvPr id="25" name="Espace réservé du texte 14">
            <a:extLst>
              <a:ext uri="{FF2B5EF4-FFF2-40B4-BE49-F238E27FC236}">
                <a16:creationId xmlns:a16="http://schemas.microsoft.com/office/drawing/2014/main" id="{7C6939B1-D24D-9670-5EFF-51FB45EFFFAD}"/>
              </a:ext>
            </a:extLst>
          </p:cNvPr>
          <p:cNvSpPr>
            <a:spLocks noGrp="1"/>
          </p:cNvSpPr>
          <p:nvPr>
            <p:ph type="body" sz="quarter" idx="17" hasCustomPrompt="1"/>
          </p:nvPr>
        </p:nvSpPr>
        <p:spPr>
          <a:xfrm>
            <a:off x="6416745" y="3535386"/>
            <a:ext cx="1786480" cy="2190566"/>
          </a:xfrm>
        </p:spPr>
        <p:txBody>
          <a:bodyPr anchor="t">
            <a:noAutofit/>
          </a:bodyPr>
          <a:lstStyle>
            <a:lvl1pPr marL="0" indent="0" algn="ctr">
              <a:buNone/>
              <a:defRPr sz="1400" b="0" i="0">
                <a:solidFill>
                  <a:schemeClr val="accent4"/>
                </a:solidFill>
                <a:latin typeface="+mj-lt"/>
              </a:defRPr>
            </a:lvl1pPr>
          </a:lstStyle>
          <a:p>
            <a:pPr lvl="0"/>
            <a:r>
              <a:rPr lang="fr-FR"/>
              <a:t>At vero eos et accusamus et iusto odio dignissimos ducimus qui blanditiis praesentium voluptatum deleniti atque corrupti quos dolores et quas</a:t>
            </a:r>
          </a:p>
        </p:txBody>
      </p:sp>
      <p:sp>
        <p:nvSpPr>
          <p:cNvPr id="26" name="Espace réservé du texte 14">
            <a:extLst>
              <a:ext uri="{FF2B5EF4-FFF2-40B4-BE49-F238E27FC236}">
                <a16:creationId xmlns:a16="http://schemas.microsoft.com/office/drawing/2014/main" id="{59C7D4F1-D336-AD93-5081-EEE70BEA26BA}"/>
              </a:ext>
            </a:extLst>
          </p:cNvPr>
          <p:cNvSpPr>
            <a:spLocks noGrp="1"/>
          </p:cNvSpPr>
          <p:nvPr>
            <p:ph type="body" sz="quarter" idx="18" hasCustomPrompt="1"/>
          </p:nvPr>
        </p:nvSpPr>
        <p:spPr>
          <a:xfrm>
            <a:off x="6762559" y="2957974"/>
            <a:ext cx="1084046" cy="351558"/>
          </a:xfrm>
        </p:spPr>
        <p:txBody>
          <a:bodyPr anchor="b">
            <a:noAutofit/>
          </a:bodyPr>
          <a:lstStyle>
            <a:lvl1pPr marL="0" indent="0" algn="ctr">
              <a:buNone/>
              <a:defRPr sz="1300" b="0" i="0">
                <a:solidFill>
                  <a:schemeClr val="accent4"/>
                </a:solidFill>
                <a:latin typeface="+mj-lt"/>
              </a:defRPr>
            </a:lvl1pPr>
          </a:lstStyle>
          <a:p>
            <a:pPr lvl="0"/>
            <a:r>
              <a:rPr lang="fr-FR"/>
              <a:t>date</a:t>
            </a:r>
          </a:p>
        </p:txBody>
      </p:sp>
      <p:sp>
        <p:nvSpPr>
          <p:cNvPr id="27" name="Espace réservé du texte 14">
            <a:extLst>
              <a:ext uri="{FF2B5EF4-FFF2-40B4-BE49-F238E27FC236}">
                <a16:creationId xmlns:a16="http://schemas.microsoft.com/office/drawing/2014/main" id="{BC8C76F4-798E-0CE1-E513-EB9E4A87E676}"/>
              </a:ext>
            </a:extLst>
          </p:cNvPr>
          <p:cNvSpPr>
            <a:spLocks noGrp="1"/>
          </p:cNvSpPr>
          <p:nvPr>
            <p:ph type="body" sz="quarter" idx="19" hasCustomPrompt="1"/>
          </p:nvPr>
        </p:nvSpPr>
        <p:spPr>
          <a:xfrm>
            <a:off x="8809222" y="3523606"/>
            <a:ext cx="1786480" cy="2190566"/>
          </a:xfrm>
        </p:spPr>
        <p:txBody>
          <a:bodyPr anchor="t">
            <a:noAutofit/>
          </a:bodyPr>
          <a:lstStyle>
            <a:lvl1pPr marL="0" indent="0" algn="ctr">
              <a:buNone/>
              <a:defRPr sz="1400" b="0" i="0">
                <a:solidFill>
                  <a:schemeClr val="accent4"/>
                </a:solidFill>
                <a:latin typeface="+mj-lt"/>
              </a:defRPr>
            </a:lvl1pPr>
          </a:lstStyle>
          <a:p>
            <a:pPr lvl="0"/>
            <a:r>
              <a:rPr lang="fr-FR"/>
              <a:t>At vero eos et accusamus et iusto odio dignissimos ducimus qui blanditiis praesentium voluptatum deleniti atque corrupti quos dolores et quas</a:t>
            </a:r>
          </a:p>
        </p:txBody>
      </p:sp>
      <p:sp>
        <p:nvSpPr>
          <p:cNvPr id="28" name="Espace réservé du texte 14">
            <a:extLst>
              <a:ext uri="{FF2B5EF4-FFF2-40B4-BE49-F238E27FC236}">
                <a16:creationId xmlns:a16="http://schemas.microsoft.com/office/drawing/2014/main" id="{C3A50988-9FE6-F556-2BCC-2E558B017F81}"/>
              </a:ext>
            </a:extLst>
          </p:cNvPr>
          <p:cNvSpPr>
            <a:spLocks noGrp="1"/>
          </p:cNvSpPr>
          <p:nvPr>
            <p:ph type="body" sz="quarter" idx="20" hasCustomPrompt="1"/>
          </p:nvPr>
        </p:nvSpPr>
        <p:spPr>
          <a:xfrm>
            <a:off x="9160439" y="2969803"/>
            <a:ext cx="1084046" cy="351558"/>
          </a:xfrm>
        </p:spPr>
        <p:txBody>
          <a:bodyPr anchor="b">
            <a:noAutofit/>
          </a:bodyPr>
          <a:lstStyle>
            <a:lvl1pPr marL="0" indent="0" algn="ctr">
              <a:buNone/>
              <a:defRPr sz="1300" b="0" i="0">
                <a:solidFill>
                  <a:schemeClr val="accent4"/>
                </a:solidFill>
                <a:latin typeface="+mj-lt"/>
              </a:defRPr>
            </a:lvl1pPr>
          </a:lstStyle>
          <a:p>
            <a:pPr lvl="0"/>
            <a:r>
              <a:rPr lang="fr-FR"/>
              <a:t>date</a:t>
            </a:r>
          </a:p>
        </p:txBody>
      </p:sp>
      <p:sp>
        <p:nvSpPr>
          <p:cNvPr id="4" name="Rectangle 3">
            <a:extLst>
              <a:ext uri="{FF2B5EF4-FFF2-40B4-BE49-F238E27FC236}">
                <a16:creationId xmlns:a16="http://schemas.microsoft.com/office/drawing/2014/main" id="{21D1F3FF-5C7B-301F-AF39-BD8FA129CE8E}"/>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B097C3E8-7091-5007-3B1C-493C2FF8A0C2}"/>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accent3"/>
                </a:solidFill>
                <a:latin typeface="Outfit Light" pitchFamily="2" charset="0"/>
              </a:rPr>
              <a:pPr algn="r"/>
              <a:t>‹N°›</a:t>
            </a:fld>
            <a:endParaRPr lang="fr-FR" sz="900" b="0" i="0">
              <a:solidFill>
                <a:schemeClr val="accent3"/>
              </a:solidFill>
              <a:latin typeface="Outfit Light" pitchFamily="2" charset="0"/>
            </a:endParaRPr>
          </a:p>
        </p:txBody>
      </p:sp>
      <p:sp>
        <p:nvSpPr>
          <p:cNvPr id="17" name="ZoneTexte 16">
            <a:extLst>
              <a:ext uri="{FF2B5EF4-FFF2-40B4-BE49-F238E27FC236}">
                <a16:creationId xmlns:a16="http://schemas.microsoft.com/office/drawing/2014/main" id="{4574F64E-CBF6-F148-72D9-C79553F81513}"/>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FFFFFF"/>
                </a:solidFill>
              </a:rPr>
              <a:t>DFAKTO - CONFIDENTIAL</a:t>
            </a:r>
          </a:p>
        </p:txBody>
      </p:sp>
      <p:sp>
        <p:nvSpPr>
          <p:cNvPr id="5" name="Espace réservé du texte 14">
            <a:extLst>
              <a:ext uri="{FF2B5EF4-FFF2-40B4-BE49-F238E27FC236}">
                <a16:creationId xmlns:a16="http://schemas.microsoft.com/office/drawing/2014/main" id="{CC07226E-5688-ECAA-D8F9-48BF94C2EB51}"/>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pic>
        <p:nvPicPr>
          <p:cNvPr id="3" name="Graphique 2">
            <a:extLst>
              <a:ext uri="{FF2B5EF4-FFF2-40B4-BE49-F238E27FC236}">
                <a16:creationId xmlns:a16="http://schemas.microsoft.com/office/drawing/2014/main" id="{393002AB-B367-46B6-0200-1C198354089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32285" y="6655817"/>
            <a:ext cx="792202" cy="152635"/>
          </a:xfrm>
          <a:prstGeom prst="rect">
            <a:avLst/>
          </a:prstGeom>
        </p:spPr>
      </p:pic>
      <p:sp>
        <p:nvSpPr>
          <p:cNvPr id="16" name="Espace réservé du texte 14">
            <a:extLst>
              <a:ext uri="{FF2B5EF4-FFF2-40B4-BE49-F238E27FC236}">
                <a16:creationId xmlns:a16="http://schemas.microsoft.com/office/drawing/2014/main" id="{54199C79-54CE-E383-DD6A-2484E18B53F2}"/>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spTree>
    <p:extLst>
      <p:ext uri="{BB962C8B-B14F-4D97-AF65-F5344CB8AC3E}">
        <p14:creationId xmlns:p14="http://schemas.microsoft.com/office/powerpoint/2010/main" val="5442213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MELINE_5">
    <p:bg>
      <p:bgPr>
        <a:solidFill>
          <a:srgbClr val="072038"/>
        </a:solidFill>
        <a:effectLst/>
      </p:bgPr>
    </p:bg>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1D8B5EDF-153D-B688-2F68-08538ED9E274}"/>
              </a:ext>
            </a:extLst>
          </p:cNvPr>
          <p:cNvPicPr>
            <a:picLocks noChangeAspect="1"/>
          </p:cNvPicPr>
          <p:nvPr userDrawn="1"/>
        </p:nvPicPr>
        <p:blipFill rotWithShape="1">
          <a:blip r:embed="rId2" cstate="print">
            <a:alphaModFix amt="30000"/>
            <a:extLst>
              <a:ext uri="{28A0092B-C50C-407E-A947-70E740481C1C}">
                <a14:useLocalDpi xmlns:a14="http://schemas.microsoft.com/office/drawing/2010/main" val="0"/>
              </a:ext>
            </a:extLst>
          </a:blip>
          <a:srcRect/>
          <a:stretch/>
        </p:blipFill>
        <p:spPr>
          <a:xfrm>
            <a:off x="599598" y="0"/>
            <a:ext cx="11625570" cy="6599921"/>
          </a:xfrm>
          <a:prstGeom prst="rect">
            <a:avLst/>
          </a:prstGeom>
        </p:spPr>
      </p:pic>
      <p:sp>
        <p:nvSpPr>
          <p:cNvPr id="2" name="Rectangle : avec coins arrondis en diagonale 1">
            <a:extLst>
              <a:ext uri="{FF2B5EF4-FFF2-40B4-BE49-F238E27FC236}">
                <a16:creationId xmlns:a16="http://schemas.microsoft.com/office/drawing/2014/main" id="{3C3B77C0-D029-9D46-89F5-4629E1D25933}"/>
              </a:ext>
            </a:extLst>
          </p:cNvPr>
          <p:cNvSpPr/>
          <p:nvPr userDrawn="1"/>
        </p:nvSpPr>
        <p:spPr>
          <a:xfrm>
            <a:off x="-5" y="1"/>
            <a:ext cx="591143" cy="6858000"/>
          </a:xfrm>
          <a:prstGeom prst="round2DiagRect">
            <a:avLst>
              <a:gd name="adj1" fmla="val 0"/>
              <a:gd name="adj2" fmla="val 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texte 14">
            <a:extLst>
              <a:ext uri="{FF2B5EF4-FFF2-40B4-BE49-F238E27FC236}">
                <a16:creationId xmlns:a16="http://schemas.microsoft.com/office/drawing/2014/main" id="{147FD246-6DFD-F05D-3221-C54DDA9D4483}"/>
              </a:ext>
            </a:extLst>
          </p:cNvPr>
          <p:cNvSpPr>
            <a:spLocks noGrp="1"/>
          </p:cNvSpPr>
          <p:nvPr>
            <p:ph type="body" sz="quarter" idx="11" hasCustomPrompt="1"/>
          </p:nvPr>
        </p:nvSpPr>
        <p:spPr>
          <a:xfrm rot="16200000">
            <a:off x="-1625213" y="3577258"/>
            <a:ext cx="3910384" cy="297677"/>
          </a:xfrm>
        </p:spPr>
        <p:txBody>
          <a:bodyPr>
            <a:noAutofit/>
          </a:bodyPr>
          <a:lstStyle>
            <a:lvl1pPr marL="0" indent="0" algn="l">
              <a:buNone/>
              <a:defRPr sz="1200" b="0" i="0">
                <a:latin typeface="+mj-lt"/>
              </a:defRPr>
            </a:lvl1pPr>
          </a:lstStyle>
          <a:p>
            <a:pPr lvl="0"/>
            <a:r>
              <a:rPr lang="fr-FR"/>
              <a:t>Part title</a:t>
            </a:r>
          </a:p>
        </p:txBody>
      </p: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461151" y="3635590"/>
            <a:ext cx="1786480" cy="2190566"/>
          </a:xfrm>
        </p:spPr>
        <p:txBody>
          <a:bodyPr anchor="t">
            <a:noAutofit/>
          </a:bodyPr>
          <a:lstStyle>
            <a:lvl1pPr marL="0" indent="0" algn="ctr">
              <a:buNone/>
              <a:defRPr sz="1400" b="0" i="0">
                <a:solidFill>
                  <a:schemeClr val="accent4"/>
                </a:solidFill>
                <a:latin typeface="+mj-lt"/>
              </a:defRPr>
            </a:lvl1pPr>
          </a:lstStyle>
          <a:p>
            <a:pPr lvl="0"/>
            <a:r>
              <a:rPr lang="fr-FR"/>
              <a:t>At vero eos et accusamus et iusto odio dignissimos ducimus qui blanditiis praesentium voluptatum deleniti atque corrupti quos dolores et quas</a:t>
            </a:r>
          </a:p>
        </p:txBody>
      </p:sp>
      <p:cxnSp>
        <p:nvCxnSpPr>
          <p:cNvPr id="6" name="Connecteur droit avec flèche 5">
            <a:extLst>
              <a:ext uri="{FF2B5EF4-FFF2-40B4-BE49-F238E27FC236}">
                <a16:creationId xmlns:a16="http://schemas.microsoft.com/office/drawing/2014/main" id="{BF918865-C281-4D3A-269B-BEA5A23E290B}"/>
              </a:ext>
            </a:extLst>
          </p:cNvPr>
          <p:cNvCxnSpPr/>
          <p:nvPr userDrawn="1"/>
        </p:nvCxnSpPr>
        <p:spPr>
          <a:xfrm>
            <a:off x="1222602" y="3439427"/>
            <a:ext cx="9968741"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978E964F-F153-6249-7C82-C4C4B307A961}"/>
              </a:ext>
            </a:extLst>
          </p:cNvPr>
          <p:cNvSpPr/>
          <p:nvPr userDrawn="1"/>
        </p:nvSpPr>
        <p:spPr>
          <a:xfrm>
            <a:off x="2309260" y="3397539"/>
            <a:ext cx="83775" cy="83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9" name="Ellipse 8">
            <a:extLst>
              <a:ext uri="{FF2B5EF4-FFF2-40B4-BE49-F238E27FC236}">
                <a16:creationId xmlns:a16="http://schemas.microsoft.com/office/drawing/2014/main" id="{5D317452-6CA3-053F-A90A-2F6EF9D7A4B9}"/>
              </a:ext>
            </a:extLst>
          </p:cNvPr>
          <p:cNvSpPr/>
          <p:nvPr userDrawn="1"/>
        </p:nvSpPr>
        <p:spPr>
          <a:xfrm>
            <a:off x="4179533" y="3403586"/>
            <a:ext cx="83775" cy="83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0" name="Ellipse 9">
            <a:extLst>
              <a:ext uri="{FF2B5EF4-FFF2-40B4-BE49-F238E27FC236}">
                <a16:creationId xmlns:a16="http://schemas.microsoft.com/office/drawing/2014/main" id="{1A2CFFC9-7AAA-964E-C6C8-F6014A9DC8C9}"/>
              </a:ext>
            </a:extLst>
          </p:cNvPr>
          <p:cNvSpPr/>
          <p:nvPr userDrawn="1"/>
        </p:nvSpPr>
        <p:spPr>
          <a:xfrm>
            <a:off x="6053053" y="3397537"/>
            <a:ext cx="83775" cy="83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2" name="Ellipse 11">
            <a:extLst>
              <a:ext uri="{FF2B5EF4-FFF2-40B4-BE49-F238E27FC236}">
                <a16:creationId xmlns:a16="http://schemas.microsoft.com/office/drawing/2014/main" id="{AA513863-D513-AF6B-5541-D98847A9705F}"/>
              </a:ext>
            </a:extLst>
          </p:cNvPr>
          <p:cNvSpPr/>
          <p:nvPr userDrawn="1"/>
        </p:nvSpPr>
        <p:spPr>
          <a:xfrm>
            <a:off x="7852749" y="3397539"/>
            <a:ext cx="83775" cy="83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3" name="Ellipse 12">
            <a:extLst>
              <a:ext uri="{FF2B5EF4-FFF2-40B4-BE49-F238E27FC236}">
                <a16:creationId xmlns:a16="http://schemas.microsoft.com/office/drawing/2014/main" id="{07E30806-5599-FC42-735E-BFD9A38C8F30}"/>
              </a:ext>
            </a:extLst>
          </p:cNvPr>
          <p:cNvSpPr/>
          <p:nvPr userDrawn="1"/>
        </p:nvSpPr>
        <p:spPr>
          <a:xfrm>
            <a:off x="9723022" y="3403586"/>
            <a:ext cx="83775" cy="83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4" name="Espace réservé du texte 14">
            <a:extLst>
              <a:ext uri="{FF2B5EF4-FFF2-40B4-BE49-F238E27FC236}">
                <a16:creationId xmlns:a16="http://schemas.microsoft.com/office/drawing/2014/main" id="{C571939E-3230-C9AB-9EF5-3DB32BF5D395}"/>
              </a:ext>
            </a:extLst>
          </p:cNvPr>
          <p:cNvSpPr>
            <a:spLocks noGrp="1"/>
          </p:cNvSpPr>
          <p:nvPr>
            <p:ph type="body" sz="quarter" idx="14" hasCustomPrompt="1"/>
          </p:nvPr>
        </p:nvSpPr>
        <p:spPr>
          <a:xfrm>
            <a:off x="1809124" y="2993615"/>
            <a:ext cx="1084046" cy="351558"/>
          </a:xfrm>
        </p:spPr>
        <p:txBody>
          <a:bodyPr anchor="b">
            <a:noAutofit/>
          </a:bodyPr>
          <a:lstStyle>
            <a:lvl1pPr marL="0" indent="0" algn="ctr">
              <a:buNone/>
              <a:defRPr sz="1300" b="0" i="0">
                <a:solidFill>
                  <a:schemeClr val="accent4"/>
                </a:solidFill>
                <a:latin typeface="+mj-lt"/>
              </a:defRPr>
            </a:lvl1pPr>
          </a:lstStyle>
          <a:p>
            <a:pPr lvl="0"/>
            <a:r>
              <a:rPr lang="fr-FR"/>
              <a:t>date</a:t>
            </a:r>
          </a:p>
        </p:txBody>
      </p:sp>
      <p:sp>
        <p:nvSpPr>
          <p:cNvPr id="23" name="Espace réservé du texte 14">
            <a:extLst>
              <a:ext uri="{FF2B5EF4-FFF2-40B4-BE49-F238E27FC236}">
                <a16:creationId xmlns:a16="http://schemas.microsoft.com/office/drawing/2014/main" id="{AD14C427-15C1-C2A6-AE52-ACE637C1508C}"/>
              </a:ext>
            </a:extLst>
          </p:cNvPr>
          <p:cNvSpPr>
            <a:spLocks noGrp="1"/>
          </p:cNvSpPr>
          <p:nvPr>
            <p:ph type="body" sz="quarter" idx="15" hasCustomPrompt="1"/>
          </p:nvPr>
        </p:nvSpPr>
        <p:spPr>
          <a:xfrm>
            <a:off x="3309437" y="3629323"/>
            <a:ext cx="1786480" cy="2190566"/>
          </a:xfrm>
        </p:spPr>
        <p:txBody>
          <a:bodyPr anchor="t">
            <a:noAutofit/>
          </a:bodyPr>
          <a:lstStyle>
            <a:lvl1pPr marL="0" indent="0" algn="ctr">
              <a:buNone/>
              <a:defRPr sz="1400" b="0" i="0">
                <a:solidFill>
                  <a:schemeClr val="accent4"/>
                </a:solidFill>
                <a:latin typeface="+mj-lt"/>
              </a:defRPr>
            </a:lvl1pPr>
          </a:lstStyle>
          <a:p>
            <a:pPr lvl="0"/>
            <a:r>
              <a:rPr lang="fr-FR"/>
              <a:t>At vero eos et accusamus et iusto odio dignissimos ducimus qui blanditiis praesentium voluptatum deleniti atque corrupti quos dolores et quas</a:t>
            </a:r>
          </a:p>
        </p:txBody>
      </p:sp>
      <p:sp>
        <p:nvSpPr>
          <p:cNvPr id="24" name="Espace réservé du texte 14">
            <a:extLst>
              <a:ext uri="{FF2B5EF4-FFF2-40B4-BE49-F238E27FC236}">
                <a16:creationId xmlns:a16="http://schemas.microsoft.com/office/drawing/2014/main" id="{238AD686-8C73-5D07-4D0C-332195B70624}"/>
              </a:ext>
            </a:extLst>
          </p:cNvPr>
          <p:cNvSpPr>
            <a:spLocks noGrp="1"/>
          </p:cNvSpPr>
          <p:nvPr>
            <p:ph type="body" sz="quarter" idx="16" hasCustomPrompt="1"/>
          </p:nvPr>
        </p:nvSpPr>
        <p:spPr>
          <a:xfrm>
            <a:off x="3692551" y="2987348"/>
            <a:ext cx="1084046" cy="351558"/>
          </a:xfrm>
        </p:spPr>
        <p:txBody>
          <a:bodyPr anchor="b">
            <a:noAutofit/>
          </a:bodyPr>
          <a:lstStyle>
            <a:lvl1pPr marL="0" indent="0" algn="ctr">
              <a:buNone/>
              <a:defRPr sz="1300" b="0" i="0">
                <a:solidFill>
                  <a:schemeClr val="accent4"/>
                </a:solidFill>
                <a:latin typeface="+mj-lt"/>
              </a:defRPr>
            </a:lvl1pPr>
          </a:lstStyle>
          <a:p>
            <a:pPr lvl="0"/>
            <a:r>
              <a:rPr lang="fr-FR"/>
              <a:t>date</a:t>
            </a:r>
          </a:p>
        </p:txBody>
      </p:sp>
      <p:sp>
        <p:nvSpPr>
          <p:cNvPr id="25" name="Espace réservé du texte 14">
            <a:extLst>
              <a:ext uri="{FF2B5EF4-FFF2-40B4-BE49-F238E27FC236}">
                <a16:creationId xmlns:a16="http://schemas.microsoft.com/office/drawing/2014/main" id="{7C6939B1-D24D-9670-5EFF-51FB45EFFFAD}"/>
              </a:ext>
            </a:extLst>
          </p:cNvPr>
          <p:cNvSpPr>
            <a:spLocks noGrp="1"/>
          </p:cNvSpPr>
          <p:nvPr>
            <p:ph type="body" sz="quarter" idx="17" hasCustomPrompt="1"/>
          </p:nvPr>
        </p:nvSpPr>
        <p:spPr>
          <a:xfrm>
            <a:off x="5191591" y="3628721"/>
            <a:ext cx="1786480" cy="2190566"/>
          </a:xfrm>
        </p:spPr>
        <p:txBody>
          <a:bodyPr anchor="t">
            <a:noAutofit/>
          </a:bodyPr>
          <a:lstStyle>
            <a:lvl1pPr marL="0" indent="0" algn="ctr">
              <a:buNone/>
              <a:defRPr sz="1400" b="0" i="0">
                <a:solidFill>
                  <a:schemeClr val="accent4"/>
                </a:solidFill>
                <a:latin typeface="+mj-lt"/>
              </a:defRPr>
            </a:lvl1pPr>
          </a:lstStyle>
          <a:p>
            <a:pPr lvl="0"/>
            <a:r>
              <a:rPr lang="fr-FR"/>
              <a:t>At vero eos et accusamus et iusto odio dignissimos ducimus qui blanditiis praesentium voluptatum deleniti atque corrupti quos dolores et quas</a:t>
            </a:r>
          </a:p>
        </p:txBody>
      </p:sp>
      <p:sp>
        <p:nvSpPr>
          <p:cNvPr id="26" name="Espace réservé du texte 14">
            <a:extLst>
              <a:ext uri="{FF2B5EF4-FFF2-40B4-BE49-F238E27FC236}">
                <a16:creationId xmlns:a16="http://schemas.microsoft.com/office/drawing/2014/main" id="{59C7D4F1-D336-AD93-5081-EEE70BEA26BA}"/>
              </a:ext>
            </a:extLst>
          </p:cNvPr>
          <p:cNvSpPr>
            <a:spLocks noGrp="1"/>
          </p:cNvSpPr>
          <p:nvPr>
            <p:ph type="body" sz="quarter" idx="18" hasCustomPrompt="1"/>
          </p:nvPr>
        </p:nvSpPr>
        <p:spPr>
          <a:xfrm>
            <a:off x="5569428" y="2986746"/>
            <a:ext cx="1084046" cy="351558"/>
          </a:xfrm>
        </p:spPr>
        <p:txBody>
          <a:bodyPr anchor="b">
            <a:noAutofit/>
          </a:bodyPr>
          <a:lstStyle>
            <a:lvl1pPr marL="0" indent="0" algn="ctr">
              <a:buNone/>
              <a:defRPr sz="1300" b="0" i="0">
                <a:solidFill>
                  <a:schemeClr val="accent4"/>
                </a:solidFill>
                <a:latin typeface="+mj-lt"/>
              </a:defRPr>
            </a:lvl1pPr>
          </a:lstStyle>
          <a:p>
            <a:pPr lvl="0"/>
            <a:r>
              <a:rPr lang="fr-FR"/>
              <a:t>date</a:t>
            </a:r>
          </a:p>
        </p:txBody>
      </p:sp>
      <p:sp>
        <p:nvSpPr>
          <p:cNvPr id="27" name="Espace réservé du texte 14">
            <a:extLst>
              <a:ext uri="{FF2B5EF4-FFF2-40B4-BE49-F238E27FC236}">
                <a16:creationId xmlns:a16="http://schemas.microsoft.com/office/drawing/2014/main" id="{BC8C76F4-798E-0CE1-E513-EB9E4A87E676}"/>
              </a:ext>
            </a:extLst>
          </p:cNvPr>
          <p:cNvSpPr>
            <a:spLocks noGrp="1"/>
          </p:cNvSpPr>
          <p:nvPr>
            <p:ph type="body" sz="quarter" idx="19" hasCustomPrompt="1"/>
          </p:nvPr>
        </p:nvSpPr>
        <p:spPr>
          <a:xfrm>
            <a:off x="7014476" y="3628420"/>
            <a:ext cx="1786480" cy="2190566"/>
          </a:xfrm>
        </p:spPr>
        <p:txBody>
          <a:bodyPr anchor="t">
            <a:noAutofit/>
          </a:bodyPr>
          <a:lstStyle>
            <a:lvl1pPr marL="0" indent="0" algn="ctr">
              <a:buNone/>
              <a:defRPr sz="1400" b="0" i="0">
                <a:solidFill>
                  <a:schemeClr val="accent4"/>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endParaRPr lang="fr-FR" dirty="0"/>
          </a:p>
        </p:txBody>
      </p:sp>
      <p:sp>
        <p:nvSpPr>
          <p:cNvPr id="28" name="Espace réservé du texte 14">
            <a:extLst>
              <a:ext uri="{FF2B5EF4-FFF2-40B4-BE49-F238E27FC236}">
                <a16:creationId xmlns:a16="http://schemas.microsoft.com/office/drawing/2014/main" id="{C3A50988-9FE6-F556-2BCC-2E558B017F81}"/>
              </a:ext>
            </a:extLst>
          </p:cNvPr>
          <p:cNvSpPr>
            <a:spLocks noGrp="1"/>
          </p:cNvSpPr>
          <p:nvPr>
            <p:ph type="body" sz="quarter" idx="20" hasCustomPrompt="1"/>
          </p:nvPr>
        </p:nvSpPr>
        <p:spPr>
          <a:xfrm>
            <a:off x="7359680" y="2986445"/>
            <a:ext cx="1084046" cy="351558"/>
          </a:xfrm>
        </p:spPr>
        <p:txBody>
          <a:bodyPr anchor="b">
            <a:noAutofit/>
          </a:bodyPr>
          <a:lstStyle>
            <a:lvl1pPr marL="0" indent="0" algn="ctr">
              <a:buNone/>
              <a:defRPr sz="1300" b="0" i="0">
                <a:solidFill>
                  <a:schemeClr val="accent4"/>
                </a:solidFill>
                <a:latin typeface="+mj-lt"/>
              </a:defRPr>
            </a:lvl1pPr>
          </a:lstStyle>
          <a:p>
            <a:pPr lvl="0"/>
            <a:r>
              <a:rPr lang="fr-FR"/>
              <a:t>date</a:t>
            </a:r>
          </a:p>
        </p:txBody>
      </p:sp>
      <p:sp>
        <p:nvSpPr>
          <p:cNvPr id="29" name="Espace réservé du texte 14">
            <a:extLst>
              <a:ext uri="{FF2B5EF4-FFF2-40B4-BE49-F238E27FC236}">
                <a16:creationId xmlns:a16="http://schemas.microsoft.com/office/drawing/2014/main" id="{EC292D2D-BD38-D9B7-542D-07EA1E8F6773}"/>
              </a:ext>
            </a:extLst>
          </p:cNvPr>
          <p:cNvSpPr>
            <a:spLocks noGrp="1"/>
          </p:cNvSpPr>
          <p:nvPr>
            <p:ph type="body" sz="quarter" idx="21" hasCustomPrompt="1"/>
          </p:nvPr>
        </p:nvSpPr>
        <p:spPr>
          <a:xfrm>
            <a:off x="8854295" y="3628270"/>
            <a:ext cx="1786480" cy="2190566"/>
          </a:xfrm>
        </p:spPr>
        <p:txBody>
          <a:bodyPr anchor="t">
            <a:noAutofit/>
          </a:bodyPr>
          <a:lstStyle>
            <a:lvl1pPr marL="0" indent="0" algn="ctr">
              <a:buNone/>
              <a:defRPr sz="1400" b="0" i="0">
                <a:solidFill>
                  <a:schemeClr val="accent4"/>
                </a:solidFill>
                <a:latin typeface="+mj-lt"/>
              </a:defRPr>
            </a:lvl1pPr>
          </a:lstStyle>
          <a:p>
            <a:pPr lvl="0"/>
            <a:r>
              <a:rPr lang="fr-FR"/>
              <a:t>At vero eos et accusamus et iusto odio dignissimos ducimus qui blanditiis praesentium voluptatum deleniti atque corrupti quos dolores et quas</a:t>
            </a:r>
          </a:p>
        </p:txBody>
      </p:sp>
      <p:sp>
        <p:nvSpPr>
          <p:cNvPr id="30" name="Espace réservé du texte 14">
            <a:extLst>
              <a:ext uri="{FF2B5EF4-FFF2-40B4-BE49-F238E27FC236}">
                <a16:creationId xmlns:a16="http://schemas.microsoft.com/office/drawing/2014/main" id="{C6EB12BE-67F8-4056-4DD0-31177B234E6B}"/>
              </a:ext>
            </a:extLst>
          </p:cNvPr>
          <p:cNvSpPr>
            <a:spLocks noGrp="1"/>
          </p:cNvSpPr>
          <p:nvPr>
            <p:ph type="body" sz="quarter" idx="22" hasCustomPrompt="1"/>
          </p:nvPr>
        </p:nvSpPr>
        <p:spPr>
          <a:xfrm>
            <a:off x="9202268" y="2986295"/>
            <a:ext cx="1084046" cy="351558"/>
          </a:xfrm>
        </p:spPr>
        <p:txBody>
          <a:bodyPr anchor="b">
            <a:noAutofit/>
          </a:bodyPr>
          <a:lstStyle>
            <a:lvl1pPr marL="0" indent="0" algn="ctr">
              <a:buNone/>
              <a:defRPr sz="1300" b="0" i="0">
                <a:solidFill>
                  <a:schemeClr val="accent4"/>
                </a:solidFill>
                <a:latin typeface="+mj-lt"/>
              </a:defRPr>
            </a:lvl1pPr>
          </a:lstStyle>
          <a:p>
            <a:pPr lvl="0"/>
            <a:r>
              <a:rPr lang="fr-FR"/>
              <a:t>date</a:t>
            </a:r>
          </a:p>
        </p:txBody>
      </p:sp>
      <p:sp>
        <p:nvSpPr>
          <p:cNvPr id="4" name="Rectangle 3">
            <a:extLst>
              <a:ext uri="{FF2B5EF4-FFF2-40B4-BE49-F238E27FC236}">
                <a16:creationId xmlns:a16="http://schemas.microsoft.com/office/drawing/2014/main" id="{BCC08193-EFEF-048F-6815-17D4F59DE9FA}"/>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2414427C-D44D-FB1C-30BC-21BFE396BC9B}"/>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accent3"/>
                </a:solidFill>
                <a:latin typeface="Outfit Light" pitchFamily="2" charset="0"/>
              </a:rPr>
              <a:pPr algn="r"/>
              <a:t>‹N°›</a:t>
            </a:fld>
            <a:endParaRPr lang="fr-FR" sz="900" b="0" i="0">
              <a:solidFill>
                <a:schemeClr val="accent3"/>
              </a:solidFill>
              <a:latin typeface="Outfit Light" pitchFamily="2" charset="0"/>
            </a:endParaRPr>
          </a:p>
        </p:txBody>
      </p:sp>
      <p:sp>
        <p:nvSpPr>
          <p:cNvPr id="19" name="ZoneTexte 18">
            <a:extLst>
              <a:ext uri="{FF2B5EF4-FFF2-40B4-BE49-F238E27FC236}">
                <a16:creationId xmlns:a16="http://schemas.microsoft.com/office/drawing/2014/main" id="{4283CFC5-75BF-DBDA-0487-41D222AF6A15}"/>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FFFFFF"/>
                </a:solidFill>
              </a:rPr>
              <a:t>DFAKTO - CONFIDENTIAL</a:t>
            </a:r>
          </a:p>
        </p:txBody>
      </p:sp>
      <p:sp>
        <p:nvSpPr>
          <p:cNvPr id="5" name="Espace réservé du texte 14">
            <a:extLst>
              <a:ext uri="{FF2B5EF4-FFF2-40B4-BE49-F238E27FC236}">
                <a16:creationId xmlns:a16="http://schemas.microsoft.com/office/drawing/2014/main" id="{BEE7E359-1734-79FA-5419-D7B8CE1FADED}"/>
              </a:ext>
            </a:extLst>
          </p:cNvPr>
          <p:cNvSpPr>
            <a:spLocks noGrp="1"/>
          </p:cNvSpPr>
          <p:nvPr>
            <p:ph type="body" sz="quarter" idx="12" hasCustomPrompt="1"/>
          </p:nvPr>
        </p:nvSpPr>
        <p:spPr>
          <a:xfrm>
            <a:off x="2567750" y="1039395"/>
            <a:ext cx="7056499" cy="731510"/>
          </a:xfrm>
        </p:spPr>
        <p:txBody>
          <a:bodyPr anchor="ctr">
            <a:noAutofit/>
          </a:bodyPr>
          <a:lstStyle>
            <a:lvl1pPr marL="0" indent="0" algn="ctr">
              <a:buNone/>
              <a:defRPr sz="4000" b="0" i="0">
                <a:solidFill>
                  <a:schemeClr val="accent3"/>
                </a:solidFill>
                <a:latin typeface="+mn-lt"/>
              </a:defRPr>
            </a:lvl1pPr>
          </a:lstStyle>
          <a:p>
            <a:pPr lvl="0"/>
            <a:r>
              <a:rPr lang="fr-FR" dirty="0"/>
              <a:t>Timeline </a:t>
            </a:r>
            <a:r>
              <a:rPr lang="fr-FR" dirty="0" err="1"/>
              <a:t>title</a:t>
            </a:r>
            <a:endParaRPr lang="fr-FR" dirty="0"/>
          </a:p>
        </p:txBody>
      </p:sp>
      <p:sp>
        <p:nvSpPr>
          <p:cNvPr id="11" name="Espace réservé du texte 14">
            <a:extLst>
              <a:ext uri="{FF2B5EF4-FFF2-40B4-BE49-F238E27FC236}">
                <a16:creationId xmlns:a16="http://schemas.microsoft.com/office/drawing/2014/main" id="{C7A183CB-5A20-50E0-E841-B1B035FA999A}"/>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pic>
        <p:nvPicPr>
          <p:cNvPr id="3" name="Graphique 2">
            <a:extLst>
              <a:ext uri="{FF2B5EF4-FFF2-40B4-BE49-F238E27FC236}">
                <a16:creationId xmlns:a16="http://schemas.microsoft.com/office/drawing/2014/main" id="{2B96EA22-6190-2F2C-DA1C-EDE6674CF23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32285" y="6655817"/>
            <a:ext cx="792202" cy="152635"/>
          </a:xfrm>
          <a:prstGeom prst="rect">
            <a:avLst/>
          </a:prstGeom>
        </p:spPr>
      </p:pic>
    </p:spTree>
    <p:extLst>
      <p:ext uri="{BB962C8B-B14F-4D97-AF65-F5344CB8AC3E}">
        <p14:creationId xmlns:p14="http://schemas.microsoft.com/office/powerpoint/2010/main" val="37560981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CONTENT">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357997" y="1549095"/>
            <a:ext cx="5342546" cy="4400855"/>
          </a:xfrm>
        </p:spPr>
        <p:txBody>
          <a:bodyPr anchor="t">
            <a:noAutofit/>
          </a:bodyPr>
          <a:lstStyle>
            <a:lvl1pPr marL="0" indent="0" algn="l">
              <a:buNone/>
              <a:defRPr sz="1500" b="0" i="0">
                <a:solidFill>
                  <a:srgbClr val="072038"/>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endParaRPr lang="fr-FR" dirty="0"/>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a:t>
            </a:r>
          </a:p>
        </p:txBody>
      </p:sp>
      <p:sp>
        <p:nvSpPr>
          <p:cNvPr id="2" name="Rectangle 1">
            <a:extLst>
              <a:ext uri="{FF2B5EF4-FFF2-40B4-BE49-F238E27FC236}">
                <a16:creationId xmlns:a16="http://schemas.microsoft.com/office/drawing/2014/main" id="{6978AA45-4F8B-864E-071C-71AD01BFE727}"/>
              </a:ext>
            </a:extLst>
          </p:cNvPr>
          <p:cNvSpPr/>
          <p:nvPr userDrawn="1"/>
        </p:nvSpPr>
        <p:spPr>
          <a:xfrm>
            <a:off x="591138" y="6606001"/>
            <a:ext cx="11600861"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CF14DEFE-C9B5-EDD5-8E73-627AEE12642B}"/>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0" name="ZoneTexte 9">
            <a:extLst>
              <a:ext uri="{FF2B5EF4-FFF2-40B4-BE49-F238E27FC236}">
                <a16:creationId xmlns:a16="http://schemas.microsoft.com/office/drawing/2014/main" id="{14D24F88-A385-CF64-8BE1-3A8D85374FEF}"/>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11" name="Espace réservé du texte 14">
            <a:extLst>
              <a:ext uri="{FF2B5EF4-FFF2-40B4-BE49-F238E27FC236}">
                <a16:creationId xmlns:a16="http://schemas.microsoft.com/office/drawing/2014/main" id="{387EDE23-552E-8D6B-6D59-5132E80741F6}"/>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5" name="Espace réservé du texte 14">
            <a:extLst>
              <a:ext uri="{FF2B5EF4-FFF2-40B4-BE49-F238E27FC236}">
                <a16:creationId xmlns:a16="http://schemas.microsoft.com/office/drawing/2014/main" id="{8ECCD3A8-05E0-26A4-D570-B9070A65401A}"/>
              </a:ext>
            </a:extLst>
          </p:cNvPr>
          <p:cNvSpPr>
            <a:spLocks noGrp="1"/>
          </p:cNvSpPr>
          <p:nvPr>
            <p:ph type="body" sz="quarter" idx="12" hasCustomPrompt="1"/>
          </p:nvPr>
        </p:nvSpPr>
        <p:spPr>
          <a:xfrm>
            <a:off x="1323550" y="651713"/>
            <a:ext cx="10006431" cy="497115"/>
          </a:xfrm>
        </p:spPr>
        <p:txBody>
          <a:bodyPr tIns="0" anchor="t">
            <a:noAutofit/>
          </a:bodyPr>
          <a:lstStyle>
            <a:lvl1pPr marL="0" indent="0" algn="l">
              <a:buNone/>
              <a:defRPr sz="4000" b="0" i="0">
                <a:latin typeface="+mn-lt"/>
              </a:defRPr>
            </a:lvl1pPr>
          </a:lstStyle>
          <a:p>
            <a:pPr lvl="0"/>
            <a:r>
              <a:rPr lang="fr-FR" dirty="0"/>
              <a:t>Insert </a:t>
            </a:r>
            <a:r>
              <a:rPr lang="fr-FR" dirty="0" err="1"/>
              <a:t>title</a:t>
            </a:r>
            <a:r>
              <a:rPr lang="fr-FR" dirty="0"/>
              <a:t>.</a:t>
            </a:r>
          </a:p>
        </p:txBody>
      </p:sp>
      <p:pic>
        <p:nvPicPr>
          <p:cNvPr id="12" name="Image 11">
            <a:extLst>
              <a:ext uri="{FF2B5EF4-FFF2-40B4-BE49-F238E27FC236}">
                <a16:creationId xmlns:a16="http://schemas.microsoft.com/office/drawing/2014/main" id="{A0E7CB79-20C1-46A8-BD87-E21CE3F94F3C}"/>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a:stretch/>
        </p:blipFill>
        <p:spPr>
          <a:xfrm>
            <a:off x="7306995" y="0"/>
            <a:ext cx="4885006" cy="6617600"/>
          </a:xfrm>
          <a:prstGeom prst="rect">
            <a:avLst/>
          </a:prstGeom>
        </p:spPr>
      </p:pic>
      <p:pic>
        <p:nvPicPr>
          <p:cNvPr id="4" name="Graphique 3">
            <a:extLst>
              <a:ext uri="{FF2B5EF4-FFF2-40B4-BE49-F238E27FC236}">
                <a16:creationId xmlns:a16="http://schemas.microsoft.com/office/drawing/2014/main" id="{AA56A968-C3C4-568C-5332-241864D5BC6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1494" y="6663043"/>
            <a:ext cx="784811" cy="151211"/>
          </a:xfrm>
          <a:prstGeom prst="rect">
            <a:avLst/>
          </a:prstGeom>
        </p:spPr>
      </p:pic>
      <p:sp>
        <p:nvSpPr>
          <p:cNvPr id="6" name="Espace réservé du texte 14">
            <a:extLst>
              <a:ext uri="{FF2B5EF4-FFF2-40B4-BE49-F238E27FC236}">
                <a16:creationId xmlns:a16="http://schemas.microsoft.com/office/drawing/2014/main" id="{7D9A4751-FBFE-9ADD-3B2E-5E1A41E0DA3B}"/>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spTree>
    <p:extLst>
      <p:ext uri="{BB962C8B-B14F-4D97-AF65-F5344CB8AC3E}">
        <p14:creationId xmlns:p14="http://schemas.microsoft.com/office/powerpoint/2010/main" val="10380454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guide id="4" orient="horz" pos="935">
          <p15:clr>
            <a:srgbClr val="FBAE40"/>
          </p15:clr>
        </p15:guide>
        <p15:guide id="5" orient="horz" pos="3748">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CONTENT_2">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BD82D55E-FD76-8771-9ADE-2A39B8289E07}"/>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a:stretch/>
        </p:blipFill>
        <p:spPr>
          <a:xfrm>
            <a:off x="7306995" y="0"/>
            <a:ext cx="4885006" cy="6617600"/>
          </a:xfrm>
          <a:prstGeom prst="rect">
            <a:avLst/>
          </a:prstGeom>
        </p:spPr>
      </p:pic>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texte 14">
            <a:extLst>
              <a:ext uri="{FF2B5EF4-FFF2-40B4-BE49-F238E27FC236}">
                <a16:creationId xmlns:a16="http://schemas.microsoft.com/office/drawing/2014/main" id="{147FD246-6DFD-F05D-3221-C54DDA9D4483}"/>
              </a:ext>
            </a:extLst>
          </p:cNvPr>
          <p:cNvSpPr>
            <a:spLocks noGrp="1"/>
          </p:cNvSpPr>
          <p:nvPr>
            <p:ph type="body" sz="quarter" idx="11" hasCustomPrompt="1"/>
          </p:nvPr>
        </p:nvSpPr>
        <p:spPr>
          <a:xfrm rot="16200000">
            <a:off x="-1238712" y="3963760"/>
            <a:ext cx="3137381" cy="297677"/>
          </a:xfrm>
        </p:spPr>
        <p:txBody>
          <a:bodyPr>
            <a:noAutofit/>
          </a:bodyPr>
          <a:lstStyle>
            <a:lvl1pPr marL="0" indent="0" algn="l">
              <a:buNone/>
              <a:defRPr sz="1200" b="0" i="0">
                <a:latin typeface="+mj-lt"/>
              </a:defRPr>
            </a:lvl1pPr>
          </a:lstStyle>
          <a:p>
            <a:pPr lvl="0"/>
            <a:r>
              <a:rPr lang="fr-FR"/>
              <a:t>Part title</a:t>
            </a:r>
          </a:p>
        </p:txBody>
      </p: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307266" y="2033515"/>
            <a:ext cx="5401757" cy="3916435"/>
          </a:xfrm>
        </p:spPr>
        <p:txBody>
          <a:bodyPr anchor="t">
            <a:noAutofit/>
          </a:bodyPr>
          <a:lstStyle>
            <a:lvl1pPr marL="0" indent="0" algn="l">
              <a:buNone/>
              <a:defRPr sz="1500" b="0" i="0">
                <a:solidFill>
                  <a:srgbClr val="072038"/>
                </a:solidFill>
                <a:latin typeface="+mj-lt"/>
              </a:defRPr>
            </a:lvl1pPr>
          </a:lstStyle>
          <a:p>
            <a:pPr lvl="0"/>
            <a:r>
              <a:rPr lang="fr-FR"/>
              <a:t>At vero eos et accusamus et iusto odio dignissimos ducimus qui blanditiis praesentium voluptatum deleniti atque corrupti quos dolores et quas molestias excepturi sint occaecati cupiditate non provident, similique sunt in culpa qui officia deserunt mollitia animi, </a:t>
            </a:r>
          </a:p>
          <a:p>
            <a:pPr lvl="0"/>
            <a:endParaRPr lang="fr-FR"/>
          </a:p>
          <a:p>
            <a:pPr lvl="0"/>
            <a:r>
              <a:rPr lang="fr-FR"/>
              <a:t>atque corrupti quos dolores et quas molestias excepturi sint occaecati cupiditate non provident, similique sunt in culpa qui officia deserunt mollitia animi,</a:t>
            </a:r>
          </a:p>
        </p:txBody>
      </p:sp>
      <p:sp>
        <p:nvSpPr>
          <p:cNvPr id="3" name="Rectangle 2">
            <a:extLst>
              <a:ext uri="{FF2B5EF4-FFF2-40B4-BE49-F238E27FC236}">
                <a16:creationId xmlns:a16="http://schemas.microsoft.com/office/drawing/2014/main" id="{9FD10D95-2CF2-3A79-9FA2-5F819C570057}"/>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F44CAB29-7ECE-030A-F70D-7BA85714C48A}"/>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1" name="ZoneTexte 10">
            <a:extLst>
              <a:ext uri="{FF2B5EF4-FFF2-40B4-BE49-F238E27FC236}">
                <a16:creationId xmlns:a16="http://schemas.microsoft.com/office/drawing/2014/main" id="{46DB2B1D-ACBB-4269-C231-08CF8B979241}"/>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8" name="Espace réservé du texte 14">
            <a:extLst>
              <a:ext uri="{FF2B5EF4-FFF2-40B4-BE49-F238E27FC236}">
                <a16:creationId xmlns:a16="http://schemas.microsoft.com/office/drawing/2014/main" id="{75B11258-4640-BD13-D2FA-2D4B8862F0B5}"/>
              </a:ext>
            </a:extLst>
          </p:cNvPr>
          <p:cNvSpPr>
            <a:spLocks noGrp="1"/>
          </p:cNvSpPr>
          <p:nvPr>
            <p:ph type="body" sz="quarter" idx="15" hasCustomPrompt="1"/>
          </p:nvPr>
        </p:nvSpPr>
        <p:spPr>
          <a:xfrm>
            <a:off x="1328894" y="1249229"/>
            <a:ext cx="5380131" cy="497116"/>
          </a:xfrm>
        </p:spPr>
        <p:txBody>
          <a:bodyPr anchor="t">
            <a:noAutofit/>
          </a:bodyPr>
          <a:lstStyle>
            <a:lvl1pPr marL="0" indent="0" algn="l">
              <a:buNone/>
              <a:defRPr sz="2400" b="0" i="0">
                <a:solidFill>
                  <a:schemeClr val="bg1"/>
                </a:solidFill>
                <a:latin typeface="+mn-lt"/>
              </a:defRPr>
            </a:lvl1pPr>
          </a:lstStyle>
          <a:p>
            <a:pPr lvl="0"/>
            <a:r>
              <a:rPr lang="fr-FR" dirty="0"/>
              <a:t>Insert </a:t>
            </a:r>
            <a:r>
              <a:rPr lang="fr-FR" dirty="0" err="1"/>
              <a:t>subtitle</a:t>
            </a:r>
            <a:r>
              <a:rPr lang="fr-FR" dirty="0"/>
              <a:t>.</a:t>
            </a:r>
          </a:p>
        </p:txBody>
      </p:sp>
      <p:sp>
        <p:nvSpPr>
          <p:cNvPr id="12" name="Espace réservé du texte 14">
            <a:extLst>
              <a:ext uri="{FF2B5EF4-FFF2-40B4-BE49-F238E27FC236}">
                <a16:creationId xmlns:a16="http://schemas.microsoft.com/office/drawing/2014/main" id="{0968CBAB-015D-2D79-A8D2-400EB94B0A77}"/>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2" name="Espace réservé du texte 14">
            <a:extLst>
              <a:ext uri="{FF2B5EF4-FFF2-40B4-BE49-F238E27FC236}">
                <a16:creationId xmlns:a16="http://schemas.microsoft.com/office/drawing/2014/main" id="{CEB076E2-7586-DCBF-11BA-0BB97FED29CD}"/>
              </a:ext>
            </a:extLst>
          </p:cNvPr>
          <p:cNvSpPr>
            <a:spLocks noGrp="1"/>
          </p:cNvSpPr>
          <p:nvPr>
            <p:ph type="body" sz="quarter" idx="23" hasCustomPrompt="1"/>
          </p:nvPr>
        </p:nvSpPr>
        <p:spPr>
          <a:xfrm>
            <a:off x="1323550" y="651713"/>
            <a:ext cx="5401741" cy="497115"/>
          </a:xfrm>
        </p:spPr>
        <p:txBody>
          <a:bodyPr tIns="0" anchor="t">
            <a:noAutofit/>
          </a:bodyPr>
          <a:lstStyle>
            <a:lvl1pPr marL="0" indent="0" algn="l">
              <a:buNone/>
              <a:defRPr sz="4000" b="0" i="0">
                <a:solidFill>
                  <a:schemeClr val="tx1"/>
                </a:solidFill>
                <a:latin typeface="+mn-lt"/>
              </a:defRPr>
            </a:lvl1pPr>
          </a:lstStyle>
          <a:p>
            <a:pPr lvl="0"/>
            <a:r>
              <a:rPr lang="fr-FR" dirty="0"/>
              <a:t>Insert </a:t>
            </a:r>
            <a:r>
              <a:rPr lang="fr-FR" dirty="0" err="1"/>
              <a:t>title</a:t>
            </a:r>
            <a:r>
              <a:rPr lang="fr-FR" dirty="0"/>
              <a:t>.</a:t>
            </a:r>
          </a:p>
        </p:txBody>
      </p:sp>
      <p:pic>
        <p:nvPicPr>
          <p:cNvPr id="4" name="Graphique 3">
            <a:extLst>
              <a:ext uri="{FF2B5EF4-FFF2-40B4-BE49-F238E27FC236}">
                <a16:creationId xmlns:a16="http://schemas.microsoft.com/office/drawing/2014/main" id="{E3255EB7-9AB5-5DCD-ADE2-5118A537408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1494" y="6663043"/>
            <a:ext cx="784811" cy="151211"/>
          </a:xfrm>
          <a:prstGeom prst="rect">
            <a:avLst/>
          </a:prstGeom>
        </p:spPr>
      </p:pic>
    </p:spTree>
    <p:extLst>
      <p:ext uri="{BB962C8B-B14F-4D97-AF65-F5344CB8AC3E}">
        <p14:creationId xmlns:p14="http://schemas.microsoft.com/office/powerpoint/2010/main" val="39196375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748">
          <p15:clr>
            <a:srgbClr val="FBAE40"/>
          </p15:clr>
        </p15:guide>
        <p15:guide id="4" orient="horz" pos="391">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CONTENT_3">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329519" y="1579299"/>
            <a:ext cx="5385606" cy="4350013"/>
          </a:xfrm>
        </p:spPr>
        <p:txBody>
          <a:bodyPr anchor="t">
            <a:noAutofit/>
          </a:bodyPr>
          <a:lstStyle>
            <a:lvl1pPr marL="0" indent="0" algn="l">
              <a:buNone/>
              <a:defRPr sz="1500" b="0" i="0">
                <a:solidFill>
                  <a:srgbClr val="072038"/>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a:t>
            </a:r>
          </a:p>
          <a:p>
            <a:pPr lvl="0"/>
            <a:endParaRPr lang="fr-FR" dirty="0"/>
          </a:p>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a:t>
            </a:r>
          </a:p>
          <a:p>
            <a:pPr lvl="0"/>
            <a:endParaRPr lang="fr-FR" dirty="0"/>
          </a:p>
        </p:txBody>
      </p:sp>
      <p:sp>
        <p:nvSpPr>
          <p:cNvPr id="2" name="Rectangle 1">
            <a:extLst>
              <a:ext uri="{FF2B5EF4-FFF2-40B4-BE49-F238E27FC236}">
                <a16:creationId xmlns:a16="http://schemas.microsoft.com/office/drawing/2014/main" id="{65A4E6D5-8379-6223-6FF4-B3F2AA153043}"/>
              </a:ext>
            </a:extLst>
          </p:cNvPr>
          <p:cNvSpPr/>
          <p:nvPr userDrawn="1"/>
        </p:nvSpPr>
        <p:spPr>
          <a:xfrm>
            <a:off x="7517566" y="9578"/>
            <a:ext cx="4676775" cy="66036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texte 14">
            <a:extLst>
              <a:ext uri="{FF2B5EF4-FFF2-40B4-BE49-F238E27FC236}">
                <a16:creationId xmlns:a16="http://schemas.microsoft.com/office/drawing/2014/main" id="{8590788D-4C0C-252B-7D33-CCBCE9D148DC}"/>
              </a:ext>
            </a:extLst>
          </p:cNvPr>
          <p:cNvSpPr>
            <a:spLocks noGrp="1"/>
          </p:cNvSpPr>
          <p:nvPr>
            <p:ph type="body" sz="quarter" idx="14" hasCustomPrompt="1"/>
          </p:nvPr>
        </p:nvSpPr>
        <p:spPr>
          <a:xfrm>
            <a:off x="8262338" y="620713"/>
            <a:ext cx="3338512" cy="5329237"/>
          </a:xfrm>
        </p:spPr>
        <p:txBody>
          <a:bodyPr anchor="ctr">
            <a:noAutofit/>
          </a:bodyPr>
          <a:lstStyle>
            <a:lvl1pPr marL="0" indent="0" algn="l">
              <a:buNone/>
              <a:defRPr sz="1500" b="0" i="0">
                <a:solidFill>
                  <a:srgbClr val="072038"/>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a:t>
            </a:r>
          </a:p>
        </p:txBody>
      </p:sp>
      <p:sp>
        <p:nvSpPr>
          <p:cNvPr id="4" name="Rectangle 3">
            <a:extLst>
              <a:ext uri="{FF2B5EF4-FFF2-40B4-BE49-F238E27FC236}">
                <a16:creationId xmlns:a16="http://schemas.microsoft.com/office/drawing/2014/main" id="{752158FC-4FF0-4F4D-1B90-8308A6AE9953}"/>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5EFA9158-0F57-6603-BB3F-226294E9A2EB}"/>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2" name="ZoneTexte 11">
            <a:extLst>
              <a:ext uri="{FF2B5EF4-FFF2-40B4-BE49-F238E27FC236}">
                <a16:creationId xmlns:a16="http://schemas.microsoft.com/office/drawing/2014/main" id="{E31C1174-F0B5-0788-6C1B-B147B918039A}"/>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14" name="Espace réservé du texte 14">
            <a:extLst>
              <a:ext uri="{FF2B5EF4-FFF2-40B4-BE49-F238E27FC236}">
                <a16:creationId xmlns:a16="http://schemas.microsoft.com/office/drawing/2014/main" id="{44F5A2CF-5013-45F8-508E-0145A8BA9011}"/>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5" name="Espace réservé du texte 14">
            <a:extLst>
              <a:ext uri="{FF2B5EF4-FFF2-40B4-BE49-F238E27FC236}">
                <a16:creationId xmlns:a16="http://schemas.microsoft.com/office/drawing/2014/main" id="{6BF3894C-A204-EF82-D977-2F378F47DF90}"/>
              </a:ext>
            </a:extLst>
          </p:cNvPr>
          <p:cNvSpPr>
            <a:spLocks noGrp="1"/>
          </p:cNvSpPr>
          <p:nvPr>
            <p:ph type="body" sz="quarter" idx="12" hasCustomPrompt="1"/>
          </p:nvPr>
        </p:nvSpPr>
        <p:spPr>
          <a:xfrm>
            <a:off x="1323551" y="651713"/>
            <a:ext cx="5385486" cy="497115"/>
          </a:xfrm>
        </p:spPr>
        <p:txBody>
          <a:bodyPr tIns="0" anchor="t">
            <a:noAutofit/>
          </a:bodyPr>
          <a:lstStyle>
            <a:lvl1pPr marL="0" indent="0" algn="l">
              <a:buNone/>
              <a:defRPr sz="4000" b="0" i="0">
                <a:latin typeface="+mn-lt"/>
              </a:defRPr>
            </a:lvl1pPr>
          </a:lstStyle>
          <a:p>
            <a:pPr lvl="0"/>
            <a:r>
              <a:rPr lang="fr-FR" dirty="0"/>
              <a:t>Insert </a:t>
            </a:r>
            <a:r>
              <a:rPr lang="fr-FR" dirty="0" err="1"/>
              <a:t>title</a:t>
            </a:r>
            <a:r>
              <a:rPr lang="fr-FR" dirty="0"/>
              <a:t>.</a:t>
            </a:r>
          </a:p>
        </p:txBody>
      </p:sp>
      <p:pic>
        <p:nvPicPr>
          <p:cNvPr id="6" name="Graphique 5">
            <a:extLst>
              <a:ext uri="{FF2B5EF4-FFF2-40B4-BE49-F238E27FC236}">
                <a16:creationId xmlns:a16="http://schemas.microsoft.com/office/drawing/2014/main" id="{E9B2AFE1-66F8-E6E3-83B7-7052645DF7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1494" y="6663043"/>
            <a:ext cx="784811" cy="151211"/>
          </a:xfrm>
          <a:prstGeom prst="rect">
            <a:avLst/>
          </a:prstGeom>
        </p:spPr>
      </p:pic>
      <p:sp>
        <p:nvSpPr>
          <p:cNvPr id="8" name="Espace réservé du texte 14">
            <a:extLst>
              <a:ext uri="{FF2B5EF4-FFF2-40B4-BE49-F238E27FC236}">
                <a16:creationId xmlns:a16="http://schemas.microsoft.com/office/drawing/2014/main" id="{DDF919D8-14C8-4896-78C0-F198D2B923F2}"/>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spTree>
    <p:extLst>
      <p:ext uri="{BB962C8B-B14F-4D97-AF65-F5344CB8AC3E}">
        <p14:creationId xmlns:p14="http://schemas.microsoft.com/office/powerpoint/2010/main" val="13982503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guide id="4" orient="horz" pos="935">
          <p15:clr>
            <a:srgbClr val="FBAE40"/>
          </p15:clr>
        </p15:guide>
        <p15:guide id="5" orient="horz" pos="3748">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CONTENT_4">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307267" y="2086297"/>
            <a:ext cx="5407858" cy="4119990"/>
          </a:xfrm>
        </p:spPr>
        <p:txBody>
          <a:bodyPr anchor="t">
            <a:noAutofit/>
          </a:bodyPr>
          <a:lstStyle>
            <a:lvl1pPr marL="0" indent="0" algn="l">
              <a:buNone/>
              <a:defRPr sz="1500" b="0" i="0">
                <a:solidFill>
                  <a:srgbClr val="072038"/>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a:t>
            </a:r>
          </a:p>
          <a:p>
            <a:pPr lvl="0"/>
            <a:endParaRPr lang="fr-FR" dirty="0"/>
          </a:p>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a:t>
            </a:r>
          </a:p>
          <a:p>
            <a:pPr lvl="0"/>
            <a:endParaRPr lang="fr-FR" dirty="0"/>
          </a:p>
        </p:txBody>
      </p:sp>
      <p:sp>
        <p:nvSpPr>
          <p:cNvPr id="2" name="Rectangle 1">
            <a:extLst>
              <a:ext uri="{FF2B5EF4-FFF2-40B4-BE49-F238E27FC236}">
                <a16:creationId xmlns:a16="http://schemas.microsoft.com/office/drawing/2014/main" id="{65A4E6D5-8379-6223-6FF4-B3F2AA153043}"/>
              </a:ext>
            </a:extLst>
          </p:cNvPr>
          <p:cNvSpPr/>
          <p:nvPr userDrawn="1"/>
        </p:nvSpPr>
        <p:spPr>
          <a:xfrm>
            <a:off x="7515225" y="0"/>
            <a:ext cx="4676775" cy="66132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texte 14">
            <a:extLst>
              <a:ext uri="{FF2B5EF4-FFF2-40B4-BE49-F238E27FC236}">
                <a16:creationId xmlns:a16="http://schemas.microsoft.com/office/drawing/2014/main" id="{8590788D-4C0C-252B-7D33-CCBCE9D148DC}"/>
              </a:ext>
            </a:extLst>
          </p:cNvPr>
          <p:cNvSpPr>
            <a:spLocks noGrp="1"/>
          </p:cNvSpPr>
          <p:nvPr>
            <p:ph type="body" sz="quarter" idx="14" hasCustomPrompt="1"/>
          </p:nvPr>
        </p:nvSpPr>
        <p:spPr>
          <a:xfrm>
            <a:off x="8262338" y="620713"/>
            <a:ext cx="3338512" cy="5585574"/>
          </a:xfrm>
        </p:spPr>
        <p:txBody>
          <a:bodyPr anchor="ctr">
            <a:noAutofit/>
          </a:bodyPr>
          <a:lstStyle>
            <a:lvl1pPr marL="0" indent="0" algn="l">
              <a:buNone/>
              <a:defRPr sz="1500" b="0" i="0">
                <a:solidFill>
                  <a:srgbClr val="072038"/>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a:t>
            </a:r>
          </a:p>
        </p:txBody>
      </p:sp>
      <p:sp>
        <p:nvSpPr>
          <p:cNvPr id="9" name="Rectangle 8">
            <a:extLst>
              <a:ext uri="{FF2B5EF4-FFF2-40B4-BE49-F238E27FC236}">
                <a16:creationId xmlns:a16="http://schemas.microsoft.com/office/drawing/2014/main" id="{82856802-8F5A-88F6-6E39-D39D38E10DD7}"/>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EBBEF8F9-B92B-AFDB-3CBB-974D67BF83DC}"/>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3" name="ZoneTexte 12">
            <a:extLst>
              <a:ext uri="{FF2B5EF4-FFF2-40B4-BE49-F238E27FC236}">
                <a16:creationId xmlns:a16="http://schemas.microsoft.com/office/drawing/2014/main" id="{DD0817BE-09B5-B46E-C3DF-B335ECCEA3A3}"/>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8" name="Espace réservé du texte 14">
            <a:extLst>
              <a:ext uri="{FF2B5EF4-FFF2-40B4-BE49-F238E27FC236}">
                <a16:creationId xmlns:a16="http://schemas.microsoft.com/office/drawing/2014/main" id="{C492FEDD-5FED-7828-15FC-A0B828CFEB42}"/>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5" name="Espace réservé du texte 14">
            <a:extLst>
              <a:ext uri="{FF2B5EF4-FFF2-40B4-BE49-F238E27FC236}">
                <a16:creationId xmlns:a16="http://schemas.microsoft.com/office/drawing/2014/main" id="{199165B1-83CB-1F38-A155-FBC8A77A11BE}"/>
              </a:ext>
            </a:extLst>
          </p:cNvPr>
          <p:cNvSpPr>
            <a:spLocks noGrp="1"/>
          </p:cNvSpPr>
          <p:nvPr>
            <p:ph type="body" sz="quarter" idx="12" hasCustomPrompt="1"/>
          </p:nvPr>
        </p:nvSpPr>
        <p:spPr>
          <a:xfrm>
            <a:off x="1323551" y="651713"/>
            <a:ext cx="5385486" cy="497115"/>
          </a:xfrm>
        </p:spPr>
        <p:txBody>
          <a:bodyPr tIns="0" anchor="t">
            <a:noAutofit/>
          </a:bodyPr>
          <a:lstStyle>
            <a:lvl1pPr marL="0" indent="0" algn="l">
              <a:buNone/>
              <a:defRPr sz="4000" b="0" i="0">
                <a:latin typeface="+mn-lt"/>
              </a:defRPr>
            </a:lvl1pPr>
          </a:lstStyle>
          <a:p>
            <a:pPr lvl="0"/>
            <a:r>
              <a:rPr lang="fr-FR" dirty="0"/>
              <a:t>Insert </a:t>
            </a:r>
            <a:r>
              <a:rPr lang="fr-FR" dirty="0" err="1"/>
              <a:t>title</a:t>
            </a:r>
            <a:r>
              <a:rPr lang="fr-FR" dirty="0"/>
              <a:t>.</a:t>
            </a:r>
          </a:p>
        </p:txBody>
      </p:sp>
      <p:sp>
        <p:nvSpPr>
          <p:cNvPr id="6" name="Espace réservé du texte 14">
            <a:extLst>
              <a:ext uri="{FF2B5EF4-FFF2-40B4-BE49-F238E27FC236}">
                <a16:creationId xmlns:a16="http://schemas.microsoft.com/office/drawing/2014/main" id="{F0FDD09D-0741-0F79-DF72-F16ABDFC8517}"/>
              </a:ext>
            </a:extLst>
          </p:cNvPr>
          <p:cNvSpPr>
            <a:spLocks noGrp="1"/>
          </p:cNvSpPr>
          <p:nvPr>
            <p:ph type="body" sz="quarter" idx="15" hasCustomPrompt="1"/>
          </p:nvPr>
        </p:nvSpPr>
        <p:spPr>
          <a:xfrm>
            <a:off x="1328894" y="1249229"/>
            <a:ext cx="5366949" cy="497116"/>
          </a:xfrm>
        </p:spPr>
        <p:txBody>
          <a:bodyPr anchor="t">
            <a:noAutofit/>
          </a:bodyPr>
          <a:lstStyle>
            <a:lvl1pPr marL="0" indent="0" algn="l">
              <a:buNone/>
              <a:defRPr sz="2400" b="0" i="0">
                <a:solidFill>
                  <a:schemeClr val="bg1"/>
                </a:solidFill>
                <a:latin typeface="+mn-lt"/>
              </a:defRPr>
            </a:lvl1pPr>
          </a:lstStyle>
          <a:p>
            <a:pPr lvl="0"/>
            <a:r>
              <a:rPr lang="fr-FR" dirty="0"/>
              <a:t>Insert </a:t>
            </a:r>
            <a:r>
              <a:rPr lang="fr-FR" dirty="0" err="1"/>
              <a:t>subtitle</a:t>
            </a:r>
            <a:r>
              <a:rPr lang="fr-FR" dirty="0"/>
              <a:t>.</a:t>
            </a:r>
          </a:p>
        </p:txBody>
      </p:sp>
      <p:pic>
        <p:nvPicPr>
          <p:cNvPr id="4" name="Graphique 3">
            <a:extLst>
              <a:ext uri="{FF2B5EF4-FFF2-40B4-BE49-F238E27FC236}">
                <a16:creationId xmlns:a16="http://schemas.microsoft.com/office/drawing/2014/main" id="{FB7A95B9-AE10-5BA3-B108-CD2702972B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1494" y="6663043"/>
            <a:ext cx="784811" cy="151211"/>
          </a:xfrm>
          <a:prstGeom prst="rect">
            <a:avLst/>
          </a:prstGeom>
        </p:spPr>
      </p:pic>
      <p:sp>
        <p:nvSpPr>
          <p:cNvPr id="10" name="Espace réservé du texte 14">
            <a:extLst>
              <a:ext uri="{FF2B5EF4-FFF2-40B4-BE49-F238E27FC236}">
                <a16:creationId xmlns:a16="http://schemas.microsoft.com/office/drawing/2014/main" id="{CE6A88BC-EB14-F16B-8BF8-8B4D25E82BCB}"/>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spTree>
    <p:extLst>
      <p:ext uri="{BB962C8B-B14F-4D97-AF65-F5344CB8AC3E}">
        <p14:creationId xmlns:p14="http://schemas.microsoft.com/office/powerpoint/2010/main" val="7515676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ITLE+CONTENT_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A4E6D5-8379-6223-6FF4-B3F2AA153043}"/>
              </a:ext>
            </a:extLst>
          </p:cNvPr>
          <p:cNvSpPr/>
          <p:nvPr userDrawn="1"/>
        </p:nvSpPr>
        <p:spPr>
          <a:xfrm>
            <a:off x="7515225" y="0"/>
            <a:ext cx="46767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Graphique 8">
            <a:extLst>
              <a:ext uri="{FF2B5EF4-FFF2-40B4-BE49-F238E27FC236}">
                <a16:creationId xmlns:a16="http://schemas.microsoft.com/office/drawing/2014/main" id="{63098AD7-A29D-3475-349D-4C4E58EA1EB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45878"/>
          <a:stretch/>
        </p:blipFill>
        <p:spPr>
          <a:xfrm rot="10800000">
            <a:off x="7682320" y="-1"/>
            <a:ext cx="4509679" cy="4881422"/>
          </a:xfrm>
          <a:prstGeom prst="rect">
            <a:avLst/>
          </a:prstGeom>
        </p:spPr>
      </p:pic>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307267" y="2086297"/>
            <a:ext cx="5407858" cy="4119990"/>
          </a:xfrm>
        </p:spPr>
        <p:txBody>
          <a:bodyPr anchor="t">
            <a:noAutofit/>
          </a:bodyPr>
          <a:lstStyle>
            <a:lvl1pPr marL="0" indent="0" algn="l">
              <a:buNone/>
              <a:defRPr sz="1500" b="0" i="0">
                <a:solidFill>
                  <a:srgbClr val="072038"/>
                </a:solidFill>
                <a:latin typeface="+mj-lt"/>
              </a:defRPr>
            </a:lvl1pPr>
          </a:lstStyle>
          <a:p>
            <a:pPr lvl="0"/>
            <a:r>
              <a:rPr lang="fr-FR"/>
              <a:t>At vero eos et accusamus et iusto odio dignissimos ducimus qui blanditiis praesentium voluptatum deleniti atque corrupti quos dolores et quas molestias excepturi sint occaecati cupiditate non provident, similique sunt in culpa qui officia deserunt mollitia animi, </a:t>
            </a:r>
          </a:p>
          <a:p>
            <a:pPr lvl="0"/>
            <a:r>
              <a:rPr lang="fr-FR"/>
              <a:t>atque corrupti quos dolores et quas molestias excepturi sint occaecati cupiditate non provident, similique sunt in culpa qui officia deserunt mollitia animi,</a:t>
            </a:r>
          </a:p>
          <a:p>
            <a:pPr lvl="0"/>
            <a:endParaRPr lang="fr-FR"/>
          </a:p>
          <a:p>
            <a:pPr lvl="0"/>
            <a:r>
              <a:rPr lang="fr-FR"/>
              <a:t>At vero eos et accusamus et iusto odio dignissimos ducimus qui blanditiis praesentium voluptatum deleniti atque corrupti quos dolores et quas molestias excepturi sint occaecati cupiditate non provident, similique sunt in culpa qui officia deserunt mollitia animi, </a:t>
            </a:r>
          </a:p>
          <a:p>
            <a:pPr lvl="0"/>
            <a:r>
              <a:rPr lang="fr-FR"/>
              <a:t>atque corrupti quos dolores et quas molestias excepturi sint occaecati cupiditate non provident, similique sunt in culpa qui officia deserunt mollitia animi,</a:t>
            </a:r>
          </a:p>
          <a:p>
            <a:pPr lvl="0"/>
            <a:endParaRPr lang="fr-FR"/>
          </a:p>
        </p:txBody>
      </p:sp>
      <p:sp>
        <p:nvSpPr>
          <p:cNvPr id="3" name="Espace réservé du texte 14">
            <a:extLst>
              <a:ext uri="{FF2B5EF4-FFF2-40B4-BE49-F238E27FC236}">
                <a16:creationId xmlns:a16="http://schemas.microsoft.com/office/drawing/2014/main" id="{8590788D-4C0C-252B-7D33-CCBCE9D148DC}"/>
              </a:ext>
            </a:extLst>
          </p:cNvPr>
          <p:cNvSpPr>
            <a:spLocks noGrp="1"/>
          </p:cNvSpPr>
          <p:nvPr>
            <p:ph type="body" sz="quarter" idx="14" hasCustomPrompt="1"/>
          </p:nvPr>
        </p:nvSpPr>
        <p:spPr>
          <a:xfrm>
            <a:off x="8262338" y="620713"/>
            <a:ext cx="3338512" cy="5585574"/>
          </a:xfrm>
        </p:spPr>
        <p:txBody>
          <a:bodyPr anchor="ctr">
            <a:noAutofit/>
          </a:bodyPr>
          <a:lstStyle>
            <a:lvl1pPr marL="0" indent="0" algn="l">
              <a:buNone/>
              <a:defRPr sz="1500" b="0" i="0">
                <a:solidFill>
                  <a:schemeClr val="accent4"/>
                </a:solidFill>
                <a:latin typeface="+mj-lt"/>
              </a:defRPr>
            </a:lvl1pPr>
          </a:lstStyle>
          <a:p>
            <a:pPr lvl="0"/>
            <a:r>
              <a:rPr lang="fr-FR"/>
              <a:t>At vero eos et accusamus et iusto odio dignissimos ducimus qui blanditiis praesentium voluptatum deleniti atque corrupti quos dolores et quas molestias excepturi sint occaecati cupiditate non provident, similique sunt in culpa qui officia deserunt mollitia animi, </a:t>
            </a:r>
          </a:p>
          <a:p>
            <a:pPr lvl="0"/>
            <a:r>
              <a:rPr lang="fr-FR"/>
              <a:t>atque corrupti quos dolores et quas molestias excepturi sint occaecati cupiditate non provident, similique sunt in culpa qui officia deserunt mollitia animi,</a:t>
            </a:r>
          </a:p>
        </p:txBody>
      </p:sp>
      <p:sp>
        <p:nvSpPr>
          <p:cNvPr id="10" name="Rectangle 9">
            <a:extLst>
              <a:ext uri="{FF2B5EF4-FFF2-40B4-BE49-F238E27FC236}">
                <a16:creationId xmlns:a16="http://schemas.microsoft.com/office/drawing/2014/main" id="{1FD749A4-3232-8492-A31F-E7FA4DA34806}"/>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ZoneTexte 11">
            <a:extLst>
              <a:ext uri="{FF2B5EF4-FFF2-40B4-BE49-F238E27FC236}">
                <a16:creationId xmlns:a16="http://schemas.microsoft.com/office/drawing/2014/main" id="{EF30E162-F1B1-E35E-D9AA-5B2A62C754CC}"/>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accent3"/>
                </a:solidFill>
                <a:latin typeface="Outfit Light" pitchFamily="2" charset="0"/>
              </a:rPr>
              <a:pPr algn="r"/>
              <a:t>‹N°›</a:t>
            </a:fld>
            <a:endParaRPr lang="fr-FR" sz="900" b="0" i="0">
              <a:solidFill>
                <a:schemeClr val="accent3"/>
              </a:solidFill>
              <a:latin typeface="Outfit Light" pitchFamily="2" charset="0"/>
            </a:endParaRPr>
          </a:p>
        </p:txBody>
      </p:sp>
      <p:sp>
        <p:nvSpPr>
          <p:cNvPr id="14" name="ZoneTexte 13">
            <a:extLst>
              <a:ext uri="{FF2B5EF4-FFF2-40B4-BE49-F238E27FC236}">
                <a16:creationId xmlns:a16="http://schemas.microsoft.com/office/drawing/2014/main" id="{0B923CBA-A1FA-15A6-F001-DF208B9AC378}"/>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11" name="Espace réservé du texte 14">
            <a:extLst>
              <a:ext uri="{FF2B5EF4-FFF2-40B4-BE49-F238E27FC236}">
                <a16:creationId xmlns:a16="http://schemas.microsoft.com/office/drawing/2014/main" id="{D4E519A5-C925-16E1-067C-F8A48F47F082}"/>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4" name="Espace réservé du texte 14">
            <a:extLst>
              <a:ext uri="{FF2B5EF4-FFF2-40B4-BE49-F238E27FC236}">
                <a16:creationId xmlns:a16="http://schemas.microsoft.com/office/drawing/2014/main" id="{D6596BF4-89FA-DE14-04FE-F38240FED794}"/>
              </a:ext>
            </a:extLst>
          </p:cNvPr>
          <p:cNvSpPr>
            <a:spLocks noGrp="1"/>
          </p:cNvSpPr>
          <p:nvPr>
            <p:ph type="body" sz="quarter" idx="12" hasCustomPrompt="1"/>
          </p:nvPr>
        </p:nvSpPr>
        <p:spPr>
          <a:xfrm>
            <a:off x="1323551" y="651713"/>
            <a:ext cx="5407858" cy="497115"/>
          </a:xfrm>
        </p:spPr>
        <p:txBody>
          <a:bodyPr tIns="0" anchor="t">
            <a:noAutofit/>
          </a:bodyPr>
          <a:lstStyle>
            <a:lvl1pPr marL="0" indent="0" algn="l">
              <a:buNone/>
              <a:defRPr sz="4000" b="0" i="0">
                <a:latin typeface="+mn-lt"/>
              </a:defRPr>
            </a:lvl1pPr>
          </a:lstStyle>
          <a:p>
            <a:pPr lvl="0"/>
            <a:r>
              <a:rPr lang="fr-FR" dirty="0"/>
              <a:t>Insert </a:t>
            </a:r>
            <a:r>
              <a:rPr lang="fr-FR" dirty="0" err="1"/>
              <a:t>title</a:t>
            </a:r>
            <a:r>
              <a:rPr lang="fr-FR" dirty="0"/>
              <a:t>.</a:t>
            </a:r>
          </a:p>
        </p:txBody>
      </p:sp>
      <p:sp>
        <p:nvSpPr>
          <p:cNvPr id="5" name="Espace réservé du texte 14">
            <a:extLst>
              <a:ext uri="{FF2B5EF4-FFF2-40B4-BE49-F238E27FC236}">
                <a16:creationId xmlns:a16="http://schemas.microsoft.com/office/drawing/2014/main" id="{C8C68950-ED77-C4B3-71FD-02D179912646}"/>
              </a:ext>
            </a:extLst>
          </p:cNvPr>
          <p:cNvSpPr>
            <a:spLocks noGrp="1"/>
          </p:cNvSpPr>
          <p:nvPr>
            <p:ph type="body" sz="quarter" idx="15" hasCustomPrompt="1"/>
          </p:nvPr>
        </p:nvSpPr>
        <p:spPr>
          <a:xfrm>
            <a:off x="1328895" y="1249229"/>
            <a:ext cx="5389244" cy="497116"/>
          </a:xfrm>
        </p:spPr>
        <p:txBody>
          <a:bodyPr anchor="t">
            <a:noAutofit/>
          </a:bodyPr>
          <a:lstStyle>
            <a:lvl1pPr marL="0" indent="0" algn="l">
              <a:buNone/>
              <a:defRPr sz="2400" b="0" i="0">
                <a:solidFill>
                  <a:schemeClr val="bg1"/>
                </a:solidFill>
                <a:latin typeface="+mn-lt"/>
              </a:defRPr>
            </a:lvl1pPr>
          </a:lstStyle>
          <a:p>
            <a:pPr lvl="0"/>
            <a:r>
              <a:rPr lang="fr-FR" dirty="0"/>
              <a:t>Insert </a:t>
            </a:r>
            <a:r>
              <a:rPr lang="fr-FR" dirty="0" err="1"/>
              <a:t>subtitle</a:t>
            </a:r>
            <a:r>
              <a:rPr lang="fr-FR" dirty="0"/>
              <a:t>.</a:t>
            </a:r>
          </a:p>
        </p:txBody>
      </p:sp>
      <p:pic>
        <p:nvPicPr>
          <p:cNvPr id="6" name="Graphique 5">
            <a:extLst>
              <a:ext uri="{FF2B5EF4-FFF2-40B4-BE49-F238E27FC236}">
                <a16:creationId xmlns:a16="http://schemas.microsoft.com/office/drawing/2014/main" id="{31849FE6-A262-EA0A-4CB5-F72BEEA3E94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21494" y="6663043"/>
            <a:ext cx="784811" cy="151211"/>
          </a:xfrm>
          <a:prstGeom prst="rect">
            <a:avLst/>
          </a:prstGeom>
        </p:spPr>
      </p:pic>
      <p:sp>
        <p:nvSpPr>
          <p:cNvPr id="8" name="Espace réservé du texte 14">
            <a:extLst>
              <a:ext uri="{FF2B5EF4-FFF2-40B4-BE49-F238E27FC236}">
                <a16:creationId xmlns:a16="http://schemas.microsoft.com/office/drawing/2014/main" id="{F6059898-A998-CAB0-B9FA-3CB779EA8488}"/>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spTree>
    <p:extLst>
      <p:ext uri="{BB962C8B-B14F-4D97-AF65-F5344CB8AC3E}">
        <p14:creationId xmlns:p14="http://schemas.microsoft.com/office/powerpoint/2010/main" val="4573578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CONTENT_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31E812-69D7-92F2-D587-26F437F8DFAF}"/>
              </a:ext>
            </a:extLst>
          </p:cNvPr>
          <p:cNvSpPr/>
          <p:nvPr userDrawn="1"/>
        </p:nvSpPr>
        <p:spPr>
          <a:xfrm>
            <a:off x="591138" y="6606001"/>
            <a:ext cx="11600862"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Graphique 10">
            <a:extLst>
              <a:ext uri="{FF2B5EF4-FFF2-40B4-BE49-F238E27FC236}">
                <a16:creationId xmlns:a16="http://schemas.microsoft.com/office/drawing/2014/main" id="{4C225534-C359-E3C7-B633-A8554956149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93060" y="6580047"/>
            <a:ext cx="791621" cy="314707"/>
          </a:xfrm>
          <a:prstGeom prst="rect">
            <a:avLst/>
          </a:prstGeom>
        </p:spPr>
      </p:pic>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328895" y="2073540"/>
            <a:ext cx="9971989" cy="4205266"/>
          </a:xfrm>
        </p:spPr>
        <p:txBody>
          <a:bodyPr anchor="t">
            <a:noAutofit/>
          </a:bodyPr>
          <a:lstStyle>
            <a:lvl1pPr marL="0" indent="0" algn="l">
              <a:buNone/>
              <a:defRPr sz="1500" b="0" i="0">
                <a:solidFill>
                  <a:srgbClr val="2D2B27"/>
                </a:solidFill>
                <a:latin typeface="Outfit ExtraLight" pitchFamily="2" charset="0"/>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a:t>
            </a:r>
          </a:p>
          <a:p>
            <a:pPr lvl="0"/>
            <a:endParaRPr lang="fr-FR" dirty="0"/>
          </a:p>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p:txBody>
      </p:sp>
      <p:sp>
        <p:nvSpPr>
          <p:cNvPr id="11" name="ZoneTexte 10">
            <a:extLst>
              <a:ext uri="{FF2B5EF4-FFF2-40B4-BE49-F238E27FC236}">
                <a16:creationId xmlns:a16="http://schemas.microsoft.com/office/drawing/2014/main" id="{17295D54-6379-724E-B1D4-1D0015A657DA}"/>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2" name="ZoneTexte 11">
            <a:extLst>
              <a:ext uri="{FF2B5EF4-FFF2-40B4-BE49-F238E27FC236}">
                <a16:creationId xmlns:a16="http://schemas.microsoft.com/office/drawing/2014/main" id="{5380DE5B-D3C5-87D9-9FA5-9C50BCD71ACF}"/>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10" name="Espace réservé du texte 14">
            <a:extLst>
              <a:ext uri="{FF2B5EF4-FFF2-40B4-BE49-F238E27FC236}">
                <a16:creationId xmlns:a16="http://schemas.microsoft.com/office/drawing/2014/main" id="{7F46A6A6-4B0F-235E-BEBA-6FBFFCEC593E}"/>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dirty="0"/>
              <a:t>01</a:t>
            </a:r>
          </a:p>
        </p:txBody>
      </p:sp>
      <p:sp>
        <p:nvSpPr>
          <p:cNvPr id="3" name="Espace réservé du texte 14">
            <a:extLst>
              <a:ext uri="{FF2B5EF4-FFF2-40B4-BE49-F238E27FC236}">
                <a16:creationId xmlns:a16="http://schemas.microsoft.com/office/drawing/2014/main" id="{5AEAE815-A218-5D3C-7FE3-A230F5853542}"/>
              </a:ext>
            </a:extLst>
          </p:cNvPr>
          <p:cNvSpPr>
            <a:spLocks noGrp="1"/>
          </p:cNvSpPr>
          <p:nvPr>
            <p:ph type="body" sz="quarter" idx="12" hasCustomPrompt="1"/>
          </p:nvPr>
        </p:nvSpPr>
        <p:spPr>
          <a:xfrm>
            <a:off x="1323550" y="651713"/>
            <a:ext cx="10006431" cy="497115"/>
          </a:xfrm>
        </p:spPr>
        <p:txBody>
          <a:bodyPr tIns="0" anchor="t">
            <a:noAutofit/>
          </a:bodyPr>
          <a:lstStyle>
            <a:lvl1pPr marL="0" indent="0" algn="l">
              <a:buNone/>
              <a:defRPr sz="4000" b="0" i="0">
                <a:solidFill>
                  <a:srgbClr val="415492"/>
                </a:solidFill>
                <a:latin typeface="+mn-lt"/>
              </a:defRPr>
            </a:lvl1pPr>
          </a:lstStyle>
          <a:p>
            <a:pPr lvl="0"/>
            <a:r>
              <a:rPr lang="fr-FR" dirty="0"/>
              <a:t>Insert </a:t>
            </a:r>
            <a:r>
              <a:rPr lang="fr-FR" dirty="0" err="1"/>
              <a:t>title</a:t>
            </a:r>
            <a:r>
              <a:rPr lang="fr-FR" dirty="0"/>
              <a:t>.</a:t>
            </a:r>
          </a:p>
        </p:txBody>
      </p:sp>
      <p:sp>
        <p:nvSpPr>
          <p:cNvPr id="4" name="Espace réservé du texte 14">
            <a:extLst>
              <a:ext uri="{FF2B5EF4-FFF2-40B4-BE49-F238E27FC236}">
                <a16:creationId xmlns:a16="http://schemas.microsoft.com/office/drawing/2014/main" id="{00CCA69C-CA1C-7AAF-8A7D-2527F8A0E2A4}"/>
              </a:ext>
            </a:extLst>
          </p:cNvPr>
          <p:cNvSpPr>
            <a:spLocks noGrp="1"/>
          </p:cNvSpPr>
          <p:nvPr>
            <p:ph type="body" sz="quarter" idx="15" hasCustomPrompt="1"/>
          </p:nvPr>
        </p:nvSpPr>
        <p:spPr>
          <a:xfrm>
            <a:off x="1328894" y="1249229"/>
            <a:ext cx="9971989" cy="497116"/>
          </a:xfrm>
        </p:spPr>
        <p:txBody>
          <a:bodyPr anchor="t">
            <a:noAutofit/>
          </a:bodyPr>
          <a:lstStyle>
            <a:lvl1pPr marL="0" indent="0" algn="l">
              <a:buNone/>
              <a:defRPr sz="2400" b="0" i="0">
                <a:solidFill>
                  <a:srgbClr val="7A9FB2"/>
                </a:solidFill>
                <a:latin typeface="+mn-lt"/>
              </a:defRPr>
            </a:lvl1pPr>
          </a:lstStyle>
          <a:p>
            <a:pPr lvl="0"/>
            <a:r>
              <a:rPr lang="fr-FR" dirty="0"/>
              <a:t>Insert </a:t>
            </a:r>
            <a:r>
              <a:rPr lang="fr-FR" dirty="0" err="1"/>
              <a:t>subtitle</a:t>
            </a:r>
            <a:r>
              <a:rPr lang="fr-FR" dirty="0"/>
              <a:t>.</a:t>
            </a:r>
          </a:p>
        </p:txBody>
      </p:sp>
      <p:sp>
        <p:nvSpPr>
          <p:cNvPr id="6" name="Espace réservé du texte 14">
            <a:extLst>
              <a:ext uri="{FF2B5EF4-FFF2-40B4-BE49-F238E27FC236}">
                <a16:creationId xmlns:a16="http://schemas.microsoft.com/office/drawing/2014/main" id="{FE39DA31-B67C-1F09-0C7C-F5AABF2861D4}"/>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spTree>
    <p:extLst>
      <p:ext uri="{BB962C8B-B14F-4D97-AF65-F5344CB8AC3E}">
        <p14:creationId xmlns:p14="http://schemas.microsoft.com/office/powerpoint/2010/main" val="1852602797"/>
      </p:ext>
    </p:extLst>
  </p:cSld>
  <p:clrMapOvr>
    <a:masterClrMapping/>
  </p:clrMapOvr>
  <p:extLst>
    <p:ext uri="{DCECCB84-F9BA-43D5-87BE-67443E8EF086}">
      <p15:sldGuideLst xmlns:p15="http://schemas.microsoft.com/office/powerpoint/2012/main">
        <p15:guide id="1" orient="horz" pos="391" userDrawn="1">
          <p15:clr>
            <a:srgbClr val="FBAE40"/>
          </p15:clr>
        </p15:guide>
        <p15:guide id="2" pos="3840">
          <p15:clr>
            <a:srgbClr val="FBAE40"/>
          </p15:clr>
        </p15:guide>
        <p15:guide id="3" orient="horz" pos="2260"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VISUAL">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2C7BAB70-B2AE-4495-4B29-0114FAAE8BF2}"/>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a:stretch/>
        </p:blipFill>
        <p:spPr>
          <a:xfrm>
            <a:off x="7306995" y="0"/>
            <a:ext cx="4885006" cy="6617600"/>
          </a:xfrm>
          <a:prstGeom prst="rect">
            <a:avLst/>
          </a:prstGeom>
        </p:spPr>
      </p:pic>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357997" y="2530722"/>
            <a:ext cx="4957483" cy="2625949"/>
          </a:xfrm>
        </p:spPr>
        <p:txBody>
          <a:bodyPr anchor="t">
            <a:noAutofit/>
          </a:bodyPr>
          <a:lstStyle>
            <a:lvl1pPr marL="0" indent="0" algn="l">
              <a:buNone/>
              <a:defRPr sz="1500" b="0" i="0">
                <a:solidFill>
                  <a:srgbClr val="072038"/>
                </a:solidFill>
                <a:latin typeface="+mj-lt"/>
              </a:defRPr>
            </a:lvl1pPr>
          </a:lstStyle>
          <a:p>
            <a:pPr lvl="0"/>
            <a:r>
              <a:rPr lang="fr-FR"/>
              <a:t>At vero eos et accusamus et iusto odio dignissimos ducimus qui blanditiis praesentium voluptatum deleniti atque corrupti quos dolores et quas molestias excepturi sint occaecati cupiditate non provident, similique sunt in culpa qui officia deserunt mollitia animi, </a:t>
            </a:r>
          </a:p>
          <a:p>
            <a:pPr lvl="0"/>
            <a:endParaRPr lang="fr-FR"/>
          </a:p>
          <a:p>
            <a:pPr lvl="0"/>
            <a:r>
              <a:rPr lang="fr-FR"/>
              <a:t>atque corrupti quos dolores et quas molestias excepturi sint occaecati cupiditate non provident, similique sunt in culpa qui officia deserunt mollitia animi,</a:t>
            </a:r>
          </a:p>
        </p:txBody>
      </p:sp>
      <p:sp>
        <p:nvSpPr>
          <p:cNvPr id="3" name="Espace réservé pour une image  2">
            <a:extLst>
              <a:ext uri="{FF2B5EF4-FFF2-40B4-BE49-F238E27FC236}">
                <a16:creationId xmlns:a16="http://schemas.microsoft.com/office/drawing/2014/main" id="{79CF7EB4-58D0-8B78-83A1-9B4CD0DD87BD}"/>
              </a:ext>
            </a:extLst>
          </p:cNvPr>
          <p:cNvSpPr>
            <a:spLocks noGrp="1"/>
          </p:cNvSpPr>
          <p:nvPr>
            <p:ph type="pic" sz="quarter" idx="14"/>
          </p:nvPr>
        </p:nvSpPr>
        <p:spPr>
          <a:xfrm>
            <a:off x="7814663" y="620714"/>
            <a:ext cx="3786187" cy="5375274"/>
          </a:xfrm>
        </p:spPr>
        <p:txBody>
          <a:bodyPr/>
          <a:lstStyle/>
          <a:p>
            <a:endParaRPr lang="fr-FR"/>
          </a:p>
        </p:txBody>
      </p:sp>
      <p:sp>
        <p:nvSpPr>
          <p:cNvPr id="9" name="Rectangle 8">
            <a:extLst>
              <a:ext uri="{FF2B5EF4-FFF2-40B4-BE49-F238E27FC236}">
                <a16:creationId xmlns:a16="http://schemas.microsoft.com/office/drawing/2014/main" id="{D0FD9EF4-0E0A-E43F-A0BD-687F598AB210}"/>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9345BAA8-6F17-8D51-57F5-7582CC30EA28}"/>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4" name="ZoneTexte 3">
            <a:extLst>
              <a:ext uri="{FF2B5EF4-FFF2-40B4-BE49-F238E27FC236}">
                <a16:creationId xmlns:a16="http://schemas.microsoft.com/office/drawing/2014/main" id="{ADD0321F-514F-FBE7-F90E-463502B53B14}"/>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6" name="Espace réservé du texte 14">
            <a:extLst>
              <a:ext uri="{FF2B5EF4-FFF2-40B4-BE49-F238E27FC236}">
                <a16:creationId xmlns:a16="http://schemas.microsoft.com/office/drawing/2014/main" id="{F942FBA9-E3BD-8DE9-09AB-F01B21B60DE7}"/>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5" name="Espace réservé du texte 14">
            <a:extLst>
              <a:ext uri="{FF2B5EF4-FFF2-40B4-BE49-F238E27FC236}">
                <a16:creationId xmlns:a16="http://schemas.microsoft.com/office/drawing/2014/main" id="{C26685D0-2643-DF92-3122-D4EB196B1C05}"/>
              </a:ext>
            </a:extLst>
          </p:cNvPr>
          <p:cNvSpPr>
            <a:spLocks noGrp="1"/>
          </p:cNvSpPr>
          <p:nvPr>
            <p:ph type="body" sz="quarter" idx="16" hasCustomPrompt="1"/>
          </p:nvPr>
        </p:nvSpPr>
        <p:spPr>
          <a:xfrm>
            <a:off x="1328895" y="1458098"/>
            <a:ext cx="4986583" cy="644974"/>
          </a:xfrm>
        </p:spPr>
        <p:txBody>
          <a:bodyPr tIns="0" anchor="b">
            <a:noAutofit/>
          </a:bodyPr>
          <a:lstStyle>
            <a:lvl1pPr marL="0" indent="0" algn="l">
              <a:buNone/>
              <a:defRPr sz="4000" b="0" i="0">
                <a:latin typeface="+mn-lt"/>
              </a:defRPr>
            </a:lvl1pPr>
          </a:lstStyle>
          <a:p>
            <a:pPr lvl="0"/>
            <a:r>
              <a:rPr lang="fr-FR" dirty="0"/>
              <a:t>Insert </a:t>
            </a:r>
            <a:r>
              <a:rPr lang="fr-FR" dirty="0" err="1"/>
              <a:t>title</a:t>
            </a:r>
            <a:r>
              <a:rPr lang="fr-FR" dirty="0"/>
              <a:t>.</a:t>
            </a:r>
          </a:p>
        </p:txBody>
      </p:sp>
      <p:pic>
        <p:nvPicPr>
          <p:cNvPr id="8" name="Graphique 7">
            <a:extLst>
              <a:ext uri="{FF2B5EF4-FFF2-40B4-BE49-F238E27FC236}">
                <a16:creationId xmlns:a16="http://schemas.microsoft.com/office/drawing/2014/main" id="{4EE2912F-D01F-04D2-FEEB-238CC5C4CDC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1494" y="6663043"/>
            <a:ext cx="784811" cy="151211"/>
          </a:xfrm>
          <a:prstGeom prst="rect">
            <a:avLst/>
          </a:prstGeom>
        </p:spPr>
      </p:pic>
      <p:sp>
        <p:nvSpPr>
          <p:cNvPr id="12" name="Espace réservé du texte 14">
            <a:extLst>
              <a:ext uri="{FF2B5EF4-FFF2-40B4-BE49-F238E27FC236}">
                <a16:creationId xmlns:a16="http://schemas.microsoft.com/office/drawing/2014/main" id="{3ABF0BB5-6EA3-B0D8-E669-33DE28351830}"/>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spTree>
    <p:extLst>
      <p:ext uri="{BB962C8B-B14F-4D97-AF65-F5344CB8AC3E}">
        <p14:creationId xmlns:p14="http://schemas.microsoft.com/office/powerpoint/2010/main" val="11376767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TITLE+VISUAL_RIGHT">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2C7BAB70-B2AE-4495-4B29-0114FAAE8BF2}"/>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a:stretch/>
        </p:blipFill>
        <p:spPr>
          <a:xfrm>
            <a:off x="608633" y="-54857"/>
            <a:ext cx="4885006" cy="6617600"/>
          </a:xfrm>
          <a:prstGeom prst="rect">
            <a:avLst/>
          </a:prstGeom>
        </p:spPr>
      </p:pic>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6738138" y="2643379"/>
            <a:ext cx="4957483" cy="2625949"/>
          </a:xfrm>
        </p:spPr>
        <p:txBody>
          <a:bodyPr anchor="t">
            <a:noAutofit/>
          </a:bodyPr>
          <a:lstStyle>
            <a:lvl1pPr marL="0" indent="0" algn="l">
              <a:buNone/>
              <a:defRPr sz="1500" b="0" i="0">
                <a:solidFill>
                  <a:srgbClr val="072038"/>
                </a:solidFill>
                <a:latin typeface="+mj-lt"/>
              </a:defRPr>
            </a:lvl1pPr>
          </a:lstStyle>
          <a:p>
            <a:pPr lvl="0"/>
            <a:r>
              <a:rPr lang="fr-FR"/>
              <a:t>At vero eos et accusamus et iusto odio dignissimos ducimus qui blanditiis praesentium voluptatum deleniti atque corrupti quos dolores et quas molestias excepturi sint occaecati cupiditate non provident, similique sunt in culpa qui officia deserunt mollitia animi, </a:t>
            </a:r>
          </a:p>
          <a:p>
            <a:pPr lvl="0"/>
            <a:endParaRPr lang="fr-FR"/>
          </a:p>
          <a:p>
            <a:pPr lvl="0"/>
            <a:r>
              <a:rPr lang="fr-FR"/>
              <a:t>atque corrupti quos dolores et quas molestias excepturi sint occaecati cupiditate non provident, similique sunt in culpa qui officia deserunt mollitia animi,</a:t>
            </a:r>
          </a:p>
        </p:txBody>
      </p:sp>
      <p:sp>
        <p:nvSpPr>
          <p:cNvPr id="3" name="Espace réservé pour une image  2">
            <a:extLst>
              <a:ext uri="{FF2B5EF4-FFF2-40B4-BE49-F238E27FC236}">
                <a16:creationId xmlns:a16="http://schemas.microsoft.com/office/drawing/2014/main" id="{79CF7EB4-58D0-8B78-83A1-9B4CD0DD87BD}"/>
              </a:ext>
            </a:extLst>
          </p:cNvPr>
          <p:cNvSpPr>
            <a:spLocks noGrp="1"/>
          </p:cNvSpPr>
          <p:nvPr>
            <p:ph type="pic" sz="quarter" idx="14"/>
          </p:nvPr>
        </p:nvSpPr>
        <p:spPr>
          <a:xfrm>
            <a:off x="1162964" y="755946"/>
            <a:ext cx="3786187" cy="5375274"/>
          </a:xfrm>
        </p:spPr>
        <p:txBody>
          <a:bodyPr/>
          <a:lstStyle>
            <a:lvl1pPr>
              <a:defRPr>
                <a:latin typeface="+mj-lt"/>
              </a:defRPr>
            </a:lvl1pPr>
          </a:lstStyle>
          <a:p>
            <a:endParaRPr lang="fr-FR"/>
          </a:p>
        </p:txBody>
      </p:sp>
      <p:sp>
        <p:nvSpPr>
          <p:cNvPr id="9" name="Rectangle 8">
            <a:extLst>
              <a:ext uri="{FF2B5EF4-FFF2-40B4-BE49-F238E27FC236}">
                <a16:creationId xmlns:a16="http://schemas.microsoft.com/office/drawing/2014/main" id="{D0FD9EF4-0E0A-E43F-A0BD-687F598AB210}"/>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9345BAA8-6F17-8D51-57F5-7582CC30EA28}"/>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4" name="ZoneTexte 3">
            <a:extLst>
              <a:ext uri="{FF2B5EF4-FFF2-40B4-BE49-F238E27FC236}">
                <a16:creationId xmlns:a16="http://schemas.microsoft.com/office/drawing/2014/main" id="{ADD0321F-514F-FBE7-F90E-463502B53B14}"/>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6" name="Espace réservé du texte 14">
            <a:extLst>
              <a:ext uri="{FF2B5EF4-FFF2-40B4-BE49-F238E27FC236}">
                <a16:creationId xmlns:a16="http://schemas.microsoft.com/office/drawing/2014/main" id="{F942FBA9-E3BD-8DE9-09AB-F01B21B60DE7}"/>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5" name="Espace réservé du texte 14">
            <a:extLst>
              <a:ext uri="{FF2B5EF4-FFF2-40B4-BE49-F238E27FC236}">
                <a16:creationId xmlns:a16="http://schemas.microsoft.com/office/drawing/2014/main" id="{C26685D0-2643-DF92-3122-D4EB196B1C05}"/>
              </a:ext>
            </a:extLst>
          </p:cNvPr>
          <p:cNvSpPr>
            <a:spLocks noGrp="1"/>
          </p:cNvSpPr>
          <p:nvPr>
            <p:ph type="body" sz="quarter" idx="16" hasCustomPrompt="1"/>
          </p:nvPr>
        </p:nvSpPr>
        <p:spPr>
          <a:xfrm>
            <a:off x="6709036" y="1718613"/>
            <a:ext cx="4986583" cy="497115"/>
          </a:xfrm>
        </p:spPr>
        <p:txBody>
          <a:bodyPr tIns="0" anchor="t">
            <a:noAutofit/>
          </a:bodyPr>
          <a:lstStyle>
            <a:lvl1pPr marL="0" indent="0" algn="l">
              <a:buNone/>
              <a:defRPr sz="4000" b="0" i="0">
                <a:latin typeface="+mn-lt"/>
              </a:defRPr>
            </a:lvl1pPr>
          </a:lstStyle>
          <a:p>
            <a:pPr lvl="0"/>
            <a:r>
              <a:rPr lang="fr-FR" dirty="0"/>
              <a:t>Insert </a:t>
            </a:r>
            <a:r>
              <a:rPr lang="fr-FR" dirty="0" err="1"/>
              <a:t>title</a:t>
            </a:r>
            <a:r>
              <a:rPr lang="fr-FR" dirty="0"/>
              <a:t>.</a:t>
            </a:r>
          </a:p>
        </p:txBody>
      </p:sp>
      <p:pic>
        <p:nvPicPr>
          <p:cNvPr id="8" name="Graphique 7">
            <a:extLst>
              <a:ext uri="{FF2B5EF4-FFF2-40B4-BE49-F238E27FC236}">
                <a16:creationId xmlns:a16="http://schemas.microsoft.com/office/drawing/2014/main" id="{A8F506D6-8EA2-4BD7-6683-1DFCDE6CBF2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1494" y="6663043"/>
            <a:ext cx="784811" cy="151211"/>
          </a:xfrm>
          <a:prstGeom prst="rect">
            <a:avLst/>
          </a:prstGeom>
        </p:spPr>
      </p:pic>
      <p:sp>
        <p:nvSpPr>
          <p:cNvPr id="12" name="Espace réservé du texte 14">
            <a:extLst>
              <a:ext uri="{FF2B5EF4-FFF2-40B4-BE49-F238E27FC236}">
                <a16:creationId xmlns:a16="http://schemas.microsoft.com/office/drawing/2014/main" id="{64A80254-436D-2216-3173-2353ADA783CD}"/>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spTree>
    <p:extLst>
      <p:ext uri="{BB962C8B-B14F-4D97-AF65-F5344CB8AC3E}">
        <p14:creationId xmlns:p14="http://schemas.microsoft.com/office/powerpoint/2010/main" val="4172978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VISUAL_2">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E09C21A7-B982-5115-9777-F1CFA19CE10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a:stretch/>
        </p:blipFill>
        <p:spPr>
          <a:xfrm>
            <a:off x="7306995" y="0"/>
            <a:ext cx="4885006" cy="6617600"/>
          </a:xfrm>
          <a:prstGeom prst="rect">
            <a:avLst/>
          </a:prstGeom>
        </p:spPr>
      </p:pic>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357997" y="2930774"/>
            <a:ext cx="4957483" cy="2625949"/>
          </a:xfrm>
        </p:spPr>
        <p:txBody>
          <a:bodyPr anchor="t">
            <a:noAutofit/>
          </a:bodyPr>
          <a:lstStyle>
            <a:lvl1pPr marL="0" indent="0" algn="l">
              <a:buNone/>
              <a:defRPr sz="1500" b="0" i="0">
                <a:solidFill>
                  <a:srgbClr val="072038"/>
                </a:solidFill>
                <a:latin typeface="+mj-lt"/>
              </a:defRPr>
            </a:lvl1pPr>
          </a:lstStyle>
          <a:p>
            <a:pPr lvl="0"/>
            <a:r>
              <a:rPr lang="fr-FR"/>
              <a:t>At vero eos et accusamus et iusto odio dignissimos ducimus qui blanditiis praesentium voluptatum deleniti atque corrupti quos dolores et quas molestias excepturi sint occaecati cupiditate non provident, similique sunt in culpa qui officia deserunt mollitia animi, </a:t>
            </a:r>
          </a:p>
          <a:p>
            <a:pPr lvl="0"/>
            <a:endParaRPr lang="fr-FR"/>
          </a:p>
          <a:p>
            <a:pPr lvl="0"/>
            <a:r>
              <a:rPr lang="fr-FR"/>
              <a:t>atque corrupti quos dolores et quas molestias excepturi sint occaecati cupiditate non provident, similique sunt in culpa qui officia deserunt mollitia animi,</a:t>
            </a:r>
          </a:p>
        </p:txBody>
      </p:sp>
      <p:sp>
        <p:nvSpPr>
          <p:cNvPr id="3" name="Espace réservé pour une image  2">
            <a:extLst>
              <a:ext uri="{FF2B5EF4-FFF2-40B4-BE49-F238E27FC236}">
                <a16:creationId xmlns:a16="http://schemas.microsoft.com/office/drawing/2014/main" id="{79CF7EB4-58D0-8B78-83A1-9B4CD0DD87BD}"/>
              </a:ext>
            </a:extLst>
          </p:cNvPr>
          <p:cNvSpPr>
            <a:spLocks noGrp="1"/>
          </p:cNvSpPr>
          <p:nvPr>
            <p:ph type="pic" sz="quarter" idx="14"/>
          </p:nvPr>
        </p:nvSpPr>
        <p:spPr>
          <a:xfrm>
            <a:off x="7814663" y="620714"/>
            <a:ext cx="3786187" cy="5375274"/>
          </a:xfrm>
        </p:spPr>
        <p:txBody>
          <a:bodyPr/>
          <a:lstStyle>
            <a:lvl1pPr>
              <a:defRPr>
                <a:latin typeface="+mj-lt"/>
              </a:defRPr>
            </a:lvl1pPr>
          </a:lstStyle>
          <a:p>
            <a:endParaRPr lang="fr-FR"/>
          </a:p>
        </p:txBody>
      </p:sp>
      <p:sp>
        <p:nvSpPr>
          <p:cNvPr id="4" name="Rectangle 3">
            <a:extLst>
              <a:ext uri="{FF2B5EF4-FFF2-40B4-BE49-F238E27FC236}">
                <a16:creationId xmlns:a16="http://schemas.microsoft.com/office/drawing/2014/main" id="{105C1E42-3CB1-FC8A-28B3-40BA5DBA8F87}"/>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EFF49438-C8FE-DDA8-F10A-851F7C4660F0}"/>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2" name="ZoneTexte 11">
            <a:extLst>
              <a:ext uri="{FF2B5EF4-FFF2-40B4-BE49-F238E27FC236}">
                <a16:creationId xmlns:a16="http://schemas.microsoft.com/office/drawing/2014/main" id="{8E388A07-857D-328B-6ACF-4108EF849B1A}"/>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5" name="Espace réservé du texte 14">
            <a:extLst>
              <a:ext uri="{FF2B5EF4-FFF2-40B4-BE49-F238E27FC236}">
                <a16:creationId xmlns:a16="http://schemas.microsoft.com/office/drawing/2014/main" id="{9F5390C6-B48E-BB17-4026-C25B8D83F5AD}"/>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6" name="Espace réservé du texte 14">
            <a:extLst>
              <a:ext uri="{FF2B5EF4-FFF2-40B4-BE49-F238E27FC236}">
                <a16:creationId xmlns:a16="http://schemas.microsoft.com/office/drawing/2014/main" id="{6BD5FF0C-0EF0-EA2A-05EE-6217E471FCF5}"/>
              </a:ext>
            </a:extLst>
          </p:cNvPr>
          <p:cNvSpPr>
            <a:spLocks noGrp="1"/>
          </p:cNvSpPr>
          <p:nvPr>
            <p:ph type="body" sz="quarter" idx="16" hasCustomPrompt="1"/>
          </p:nvPr>
        </p:nvSpPr>
        <p:spPr>
          <a:xfrm>
            <a:off x="1328895" y="1605956"/>
            <a:ext cx="5081307" cy="497115"/>
          </a:xfrm>
        </p:spPr>
        <p:txBody>
          <a:bodyPr tIns="0" anchor="b">
            <a:noAutofit/>
          </a:bodyPr>
          <a:lstStyle>
            <a:lvl1pPr marL="0" indent="0" algn="l">
              <a:buNone/>
              <a:defRPr sz="4000" b="0" i="0">
                <a:latin typeface="+mn-lt"/>
              </a:defRPr>
            </a:lvl1pPr>
          </a:lstStyle>
          <a:p>
            <a:pPr lvl="0"/>
            <a:r>
              <a:rPr lang="fr-FR" dirty="0"/>
              <a:t>Insert </a:t>
            </a:r>
            <a:r>
              <a:rPr lang="fr-FR" dirty="0" err="1"/>
              <a:t>title</a:t>
            </a:r>
            <a:r>
              <a:rPr lang="fr-FR" dirty="0"/>
              <a:t>.</a:t>
            </a:r>
          </a:p>
        </p:txBody>
      </p:sp>
      <p:sp>
        <p:nvSpPr>
          <p:cNvPr id="8" name="Espace réservé du texte 14">
            <a:extLst>
              <a:ext uri="{FF2B5EF4-FFF2-40B4-BE49-F238E27FC236}">
                <a16:creationId xmlns:a16="http://schemas.microsoft.com/office/drawing/2014/main" id="{F07569A8-B5FC-49F1-C9CC-E42A1414BB0E}"/>
              </a:ext>
            </a:extLst>
          </p:cNvPr>
          <p:cNvSpPr>
            <a:spLocks noGrp="1"/>
          </p:cNvSpPr>
          <p:nvPr>
            <p:ph type="body" sz="quarter" idx="17" hasCustomPrompt="1"/>
          </p:nvPr>
        </p:nvSpPr>
        <p:spPr>
          <a:xfrm>
            <a:off x="1334239" y="2203472"/>
            <a:ext cx="5063817" cy="497116"/>
          </a:xfrm>
        </p:spPr>
        <p:txBody>
          <a:bodyPr anchor="t">
            <a:noAutofit/>
          </a:bodyPr>
          <a:lstStyle>
            <a:lvl1pPr marL="0" indent="0" algn="l">
              <a:buNone/>
              <a:defRPr sz="2400" b="0" i="0">
                <a:solidFill>
                  <a:schemeClr val="bg1"/>
                </a:solidFill>
                <a:latin typeface="+mn-lt"/>
              </a:defRPr>
            </a:lvl1pPr>
          </a:lstStyle>
          <a:p>
            <a:pPr lvl="0"/>
            <a:r>
              <a:rPr lang="fr-FR" dirty="0"/>
              <a:t>Insert </a:t>
            </a:r>
            <a:r>
              <a:rPr lang="fr-FR" dirty="0" err="1"/>
              <a:t>subtitle</a:t>
            </a:r>
            <a:r>
              <a:rPr lang="fr-FR" dirty="0"/>
              <a:t>.</a:t>
            </a:r>
          </a:p>
        </p:txBody>
      </p:sp>
      <p:pic>
        <p:nvPicPr>
          <p:cNvPr id="2" name="Graphique 1">
            <a:extLst>
              <a:ext uri="{FF2B5EF4-FFF2-40B4-BE49-F238E27FC236}">
                <a16:creationId xmlns:a16="http://schemas.microsoft.com/office/drawing/2014/main" id="{967491E3-BD0C-BB6F-A1D7-23528386E46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1494" y="6663043"/>
            <a:ext cx="784811" cy="151211"/>
          </a:xfrm>
          <a:prstGeom prst="rect">
            <a:avLst/>
          </a:prstGeom>
        </p:spPr>
      </p:pic>
      <p:sp>
        <p:nvSpPr>
          <p:cNvPr id="13" name="Espace réservé du texte 14">
            <a:extLst>
              <a:ext uri="{FF2B5EF4-FFF2-40B4-BE49-F238E27FC236}">
                <a16:creationId xmlns:a16="http://schemas.microsoft.com/office/drawing/2014/main" id="{06F600E4-C738-F954-C57F-875E3F32151D}"/>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spTree>
    <p:extLst>
      <p:ext uri="{BB962C8B-B14F-4D97-AF65-F5344CB8AC3E}">
        <p14:creationId xmlns:p14="http://schemas.microsoft.com/office/powerpoint/2010/main" val="29639730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TITLE+VISUAL_RIGHT">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2C7BAB70-B2AE-4495-4B29-0114FAAE8BF2}"/>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a:stretch/>
        </p:blipFill>
        <p:spPr>
          <a:xfrm>
            <a:off x="608633" y="-54857"/>
            <a:ext cx="4885006" cy="6617600"/>
          </a:xfrm>
          <a:prstGeom prst="rect">
            <a:avLst/>
          </a:prstGeom>
        </p:spPr>
      </p:pic>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6691892" y="2643379"/>
            <a:ext cx="4957483" cy="2625949"/>
          </a:xfrm>
        </p:spPr>
        <p:txBody>
          <a:bodyPr anchor="t">
            <a:noAutofit/>
          </a:bodyPr>
          <a:lstStyle>
            <a:lvl1pPr marL="0" indent="0" algn="l">
              <a:buNone/>
              <a:defRPr sz="1500" b="0" i="0">
                <a:solidFill>
                  <a:srgbClr val="072038"/>
                </a:solidFill>
                <a:latin typeface="+mj-lt"/>
              </a:defRPr>
            </a:lvl1pPr>
          </a:lstStyle>
          <a:p>
            <a:pPr lvl="0"/>
            <a:r>
              <a:rPr lang="fr-FR"/>
              <a:t>At vero eos et accusamus et iusto odio dignissimos ducimus qui blanditiis praesentium voluptatum deleniti atque corrupti quos dolores et quas molestias excepturi sint occaecati cupiditate non provident, similique sunt in culpa qui officia deserunt mollitia animi, </a:t>
            </a:r>
          </a:p>
          <a:p>
            <a:pPr lvl="0"/>
            <a:endParaRPr lang="fr-FR"/>
          </a:p>
          <a:p>
            <a:pPr lvl="0"/>
            <a:r>
              <a:rPr lang="fr-FR"/>
              <a:t>atque corrupti quos dolores et quas molestias excepturi sint occaecati cupiditate non provident, similique sunt in culpa qui officia deserunt mollitia animi,</a:t>
            </a:r>
          </a:p>
        </p:txBody>
      </p:sp>
      <p:sp>
        <p:nvSpPr>
          <p:cNvPr id="3" name="Espace réservé pour une image  2">
            <a:extLst>
              <a:ext uri="{FF2B5EF4-FFF2-40B4-BE49-F238E27FC236}">
                <a16:creationId xmlns:a16="http://schemas.microsoft.com/office/drawing/2014/main" id="{79CF7EB4-58D0-8B78-83A1-9B4CD0DD87BD}"/>
              </a:ext>
            </a:extLst>
          </p:cNvPr>
          <p:cNvSpPr>
            <a:spLocks noGrp="1"/>
          </p:cNvSpPr>
          <p:nvPr>
            <p:ph type="pic" sz="quarter" idx="14"/>
          </p:nvPr>
        </p:nvSpPr>
        <p:spPr>
          <a:xfrm>
            <a:off x="1162964" y="755946"/>
            <a:ext cx="3786187" cy="5375274"/>
          </a:xfrm>
        </p:spPr>
        <p:txBody>
          <a:bodyPr/>
          <a:lstStyle>
            <a:lvl1pPr>
              <a:defRPr>
                <a:latin typeface="+mj-lt"/>
              </a:defRPr>
            </a:lvl1pPr>
          </a:lstStyle>
          <a:p>
            <a:endParaRPr lang="fr-FR"/>
          </a:p>
        </p:txBody>
      </p:sp>
      <p:sp>
        <p:nvSpPr>
          <p:cNvPr id="9" name="Rectangle 8">
            <a:extLst>
              <a:ext uri="{FF2B5EF4-FFF2-40B4-BE49-F238E27FC236}">
                <a16:creationId xmlns:a16="http://schemas.microsoft.com/office/drawing/2014/main" id="{D0FD9EF4-0E0A-E43F-A0BD-687F598AB210}"/>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9345BAA8-6F17-8D51-57F5-7582CC30EA28}"/>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4" name="ZoneTexte 3">
            <a:extLst>
              <a:ext uri="{FF2B5EF4-FFF2-40B4-BE49-F238E27FC236}">
                <a16:creationId xmlns:a16="http://schemas.microsoft.com/office/drawing/2014/main" id="{ADD0321F-514F-FBE7-F90E-463502B53B14}"/>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6" name="Espace réservé du texte 14">
            <a:extLst>
              <a:ext uri="{FF2B5EF4-FFF2-40B4-BE49-F238E27FC236}">
                <a16:creationId xmlns:a16="http://schemas.microsoft.com/office/drawing/2014/main" id="{F942FBA9-E3BD-8DE9-09AB-F01B21B60DE7}"/>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5" name="Espace réservé du texte 14">
            <a:extLst>
              <a:ext uri="{FF2B5EF4-FFF2-40B4-BE49-F238E27FC236}">
                <a16:creationId xmlns:a16="http://schemas.microsoft.com/office/drawing/2014/main" id="{C26685D0-2643-DF92-3122-D4EB196B1C05}"/>
              </a:ext>
            </a:extLst>
          </p:cNvPr>
          <p:cNvSpPr>
            <a:spLocks noGrp="1"/>
          </p:cNvSpPr>
          <p:nvPr>
            <p:ph type="body" sz="quarter" idx="16" hasCustomPrompt="1"/>
          </p:nvPr>
        </p:nvSpPr>
        <p:spPr>
          <a:xfrm>
            <a:off x="6691892" y="1486138"/>
            <a:ext cx="4986583" cy="497115"/>
          </a:xfrm>
        </p:spPr>
        <p:txBody>
          <a:bodyPr tIns="0" anchor="b">
            <a:noAutofit/>
          </a:bodyPr>
          <a:lstStyle>
            <a:lvl1pPr marL="0" indent="0" algn="l">
              <a:buNone/>
              <a:defRPr sz="4000" b="0" i="0">
                <a:latin typeface="+mn-lt"/>
              </a:defRPr>
            </a:lvl1pPr>
          </a:lstStyle>
          <a:p>
            <a:pPr lvl="0"/>
            <a:r>
              <a:rPr lang="fr-FR" dirty="0"/>
              <a:t>Insert </a:t>
            </a:r>
            <a:r>
              <a:rPr lang="fr-FR" dirty="0" err="1"/>
              <a:t>title</a:t>
            </a:r>
            <a:r>
              <a:rPr lang="fr-FR" dirty="0"/>
              <a:t>.</a:t>
            </a:r>
          </a:p>
        </p:txBody>
      </p:sp>
      <p:sp>
        <p:nvSpPr>
          <p:cNvPr id="8" name="Espace réservé du texte 14">
            <a:extLst>
              <a:ext uri="{FF2B5EF4-FFF2-40B4-BE49-F238E27FC236}">
                <a16:creationId xmlns:a16="http://schemas.microsoft.com/office/drawing/2014/main" id="{03AF9588-9B97-41A6-FCF0-390461A83FBC}"/>
              </a:ext>
            </a:extLst>
          </p:cNvPr>
          <p:cNvSpPr>
            <a:spLocks noGrp="1"/>
          </p:cNvSpPr>
          <p:nvPr>
            <p:ph type="body" sz="quarter" idx="17" hasCustomPrompt="1"/>
          </p:nvPr>
        </p:nvSpPr>
        <p:spPr>
          <a:xfrm>
            <a:off x="6691892" y="1970997"/>
            <a:ext cx="4986583" cy="497116"/>
          </a:xfrm>
        </p:spPr>
        <p:txBody>
          <a:bodyPr anchor="t">
            <a:noAutofit/>
          </a:bodyPr>
          <a:lstStyle>
            <a:lvl1pPr marL="0" indent="0" algn="l">
              <a:buNone/>
              <a:defRPr sz="2400" b="0" i="0">
                <a:solidFill>
                  <a:schemeClr val="bg1"/>
                </a:solidFill>
                <a:latin typeface="+mn-lt"/>
              </a:defRPr>
            </a:lvl1pPr>
          </a:lstStyle>
          <a:p>
            <a:pPr lvl="0"/>
            <a:r>
              <a:rPr lang="fr-FR" dirty="0"/>
              <a:t>Insert </a:t>
            </a:r>
            <a:r>
              <a:rPr lang="fr-FR" dirty="0" err="1"/>
              <a:t>subtitle</a:t>
            </a:r>
            <a:r>
              <a:rPr lang="fr-FR" dirty="0"/>
              <a:t>.</a:t>
            </a:r>
          </a:p>
        </p:txBody>
      </p:sp>
      <p:pic>
        <p:nvPicPr>
          <p:cNvPr id="12" name="Graphique 11">
            <a:extLst>
              <a:ext uri="{FF2B5EF4-FFF2-40B4-BE49-F238E27FC236}">
                <a16:creationId xmlns:a16="http://schemas.microsoft.com/office/drawing/2014/main" id="{63F33F5F-3C18-FA59-6AB7-046B8489B61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1494" y="6663043"/>
            <a:ext cx="784811" cy="151211"/>
          </a:xfrm>
          <a:prstGeom prst="rect">
            <a:avLst/>
          </a:prstGeom>
        </p:spPr>
      </p:pic>
      <p:sp>
        <p:nvSpPr>
          <p:cNvPr id="13" name="Espace réservé du texte 14">
            <a:extLst>
              <a:ext uri="{FF2B5EF4-FFF2-40B4-BE49-F238E27FC236}">
                <a16:creationId xmlns:a16="http://schemas.microsoft.com/office/drawing/2014/main" id="{038B87C5-2789-1CA7-7A29-507237AACCCC}"/>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spTree>
    <p:extLst>
      <p:ext uri="{BB962C8B-B14F-4D97-AF65-F5344CB8AC3E}">
        <p14:creationId xmlns:p14="http://schemas.microsoft.com/office/powerpoint/2010/main" val="13363413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_TITLE+VISUAL_RIGHT">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2C7BAB70-B2AE-4495-4B29-0114FAAE8BF2}"/>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a:stretch/>
        </p:blipFill>
        <p:spPr>
          <a:xfrm>
            <a:off x="608633" y="-54857"/>
            <a:ext cx="4885006" cy="6617600"/>
          </a:xfrm>
          <a:prstGeom prst="rect">
            <a:avLst/>
          </a:prstGeom>
        </p:spPr>
      </p:pic>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texte 14">
            <a:extLst>
              <a:ext uri="{FF2B5EF4-FFF2-40B4-BE49-F238E27FC236}">
                <a16:creationId xmlns:a16="http://schemas.microsoft.com/office/drawing/2014/main" id="{147FD246-6DFD-F05D-3221-C54DDA9D4483}"/>
              </a:ext>
            </a:extLst>
          </p:cNvPr>
          <p:cNvSpPr>
            <a:spLocks noGrp="1"/>
          </p:cNvSpPr>
          <p:nvPr>
            <p:ph type="body" sz="quarter" idx="11" hasCustomPrompt="1"/>
          </p:nvPr>
        </p:nvSpPr>
        <p:spPr>
          <a:xfrm rot="16200000">
            <a:off x="-1238712" y="3963760"/>
            <a:ext cx="3137381" cy="297677"/>
          </a:xfrm>
        </p:spPr>
        <p:txBody>
          <a:bodyPr>
            <a:noAutofit/>
          </a:bodyPr>
          <a:lstStyle>
            <a:lvl1pPr marL="0" indent="0" algn="l">
              <a:buNone/>
              <a:defRPr sz="1200" b="0" i="0">
                <a:latin typeface="+mj-lt"/>
              </a:defRPr>
            </a:lvl1pPr>
          </a:lstStyle>
          <a:p>
            <a:pPr lvl="0"/>
            <a:r>
              <a:rPr lang="fr-FR"/>
              <a:t>Part title</a:t>
            </a:r>
          </a:p>
        </p:txBody>
      </p: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6691892" y="2643379"/>
            <a:ext cx="4957483" cy="2625949"/>
          </a:xfrm>
        </p:spPr>
        <p:txBody>
          <a:bodyPr anchor="t">
            <a:noAutofit/>
          </a:bodyPr>
          <a:lstStyle>
            <a:lvl1pPr marL="0" indent="0" algn="l">
              <a:buNone/>
              <a:defRPr sz="1500" b="0" i="0">
                <a:solidFill>
                  <a:srgbClr val="072038"/>
                </a:solidFill>
                <a:latin typeface="+mj-lt"/>
              </a:defRPr>
            </a:lvl1pPr>
          </a:lstStyle>
          <a:p>
            <a:pPr lvl="0"/>
            <a:r>
              <a:rPr lang="fr-FR"/>
              <a:t>At vero eos et accusamus et iusto odio dignissimos ducimus qui blanditiis praesentium voluptatum deleniti atque corrupti quos dolores et quas molestias excepturi sint occaecati cupiditate non provident, similique sunt in culpa qui officia deserunt mollitia animi, </a:t>
            </a:r>
          </a:p>
          <a:p>
            <a:pPr lvl="0"/>
            <a:endParaRPr lang="fr-FR"/>
          </a:p>
          <a:p>
            <a:pPr lvl="0"/>
            <a:r>
              <a:rPr lang="fr-FR"/>
              <a:t>atque corrupti quos dolores et quas molestias excepturi sint occaecati cupiditate non provident, similique sunt in culpa qui officia deserunt mollitia animi,</a:t>
            </a:r>
          </a:p>
        </p:txBody>
      </p:sp>
      <p:sp>
        <p:nvSpPr>
          <p:cNvPr id="9" name="Rectangle 8">
            <a:extLst>
              <a:ext uri="{FF2B5EF4-FFF2-40B4-BE49-F238E27FC236}">
                <a16:creationId xmlns:a16="http://schemas.microsoft.com/office/drawing/2014/main" id="{D0FD9EF4-0E0A-E43F-A0BD-687F598AB210}"/>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9345BAA8-6F17-8D51-57F5-7582CC30EA28}"/>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4" name="ZoneTexte 3">
            <a:extLst>
              <a:ext uri="{FF2B5EF4-FFF2-40B4-BE49-F238E27FC236}">
                <a16:creationId xmlns:a16="http://schemas.microsoft.com/office/drawing/2014/main" id="{ADD0321F-514F-FBE7-F90E-463502B53B14}"/>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6" name="Espace réservé du texte 14">
            <a:extLst>
              <a:ext uri="{FF2B5EF4-FFF2-40B4-BE49-F238E27FC236}">
                <a16:creationId xmlns:a16="http://schemas.microsoft.com/office/drawing/2014/main" id="{F942FBA9-E3BD-8DE9-09AB-F01B21B60DE7}"/>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5" name="Espace réservé du texte 14">
            <a:extLst>
              <a:ext uri="{FF2B5EF4-FFF2-40B4-BE49-F238E27FC236}">
                <a16:creationId xmlns:a16="http://schemas.microsoft.com/office/drawing/2014/main" id="{C26685D0-2643-DF92-3122-D4EB196B1C05}"/>
              </a:ext>
            </a:extLst>
          </p:cNvPr>
          <p:cNvSpPr>
            <a:spLocks noGrp="1"/>
          </p:cNvSpPr>
          <p:nvPr>
            <p:ph type="body" sz="quarter" idx="16" hasCustomPrompt="1"/>
          </p:nvPr>
        </p:nvSpPr>
        <p:spPr>
          <a:xfrm>
            <a:off x="6691892" y="1486138"/>
            <a:ext cx="4986583" cy="497115"/>
          </a:xfrm>
        </p:spPr>
        <p:txBody>
          <a:bodyPr tIns="0" anchor="b">
            <a:noAutofit/>
          </a:bodyPr>
          <a:lstStyle>
            <a:lvl1pPr marL="0" indent="0" algn="l">
              <a:buNone/>
              <a:defRPr sz="4000" b="0" i="0">
                <a:latin typeface="+mn-lt"/>
              </a:defRPr>
            </a:lvl1pPr>
          </a:lstStyle>
          <a:p>
            <a:pPr lvl="0"/>
            <a:r>
              <a:rPr lang="fr-FR" dirty="0"/>
              <a:t>Insert </a:t>
            </a:r>
            <a:r>
              <a:rPr lang="fr-FR" dirty="0" err="1"/>
              <a:t>title</a:t>
            </a:r>
            <a:r>
              <a:rPr lang="fr-FR" dirty="0"/>
              <a:t>.</a:t>
            </a:r>
          </a:p>
        </p:txBody>
      </p:sp>
      <p:sp>
        <p:nvSpPr>
          <p:cNvPr id="8" name="Espace réservé du texte 14">
            <a:extLst>
              <a:ext uri="{FF2B5EF4-FFF2-40B4-BE49-F238E27FC236}">
                <a16:creationId xmlns:a16="http://schemas.microsoft.com/office/drawing/2014/main" id="{03AF9588-9B97-41A6-FCF0-390461A83FBC}"/>
              </a:ext>
            </a:extLst>
          </p:cNvPr>
          <p:cNvSpPr>
            <a:spLocks noGrp="1"/>
          </p:cNvSpPr>
          <p:nvPr>
            <p:ph type="body" sz="quarter" idx="17" hasCustomPrompt="1"/>
          </p:nvPr>
        </p:nvSpPr>
        <p:spPr>
          <a:xfrm>
            <a:off x="6691892" y="1970997"/>
            <a:ext cx="4986583" cy="497116"/>
          </a:xfrm>
        </p:spPr>
        <p:txBody>
          <a:bodyPr anchor="t">
            <a:noAutofit/>
          </a:bodyPr>
          <a:lstStyle>
            <a:lvl1pPr marL="0" indent="0" algn="l">
              <a:buNone/>
              <a:defRPr sz="2400" b="0" i="0">
                <a:solidFill>
                  <a:schemeClr val="bg1"/>
                </a:solidFill>
                <a:latin typeface="+mn-lt"/>
              </a:defRPr>
            </a:lvl1pPr>
          </a:lstStyle>
          <a:p>
            <a:pPr lvl="0"/>
            <a:r>
              <a:rPr lang="fr-FR" dirty="0"/>
              <a:t>Insert </a:t>
            </a:r>
            <a:r>
              <a:rPr lang="fr-FR" dirty="0" err="1"/>
              <a:t>subtitle</a:t>
            </a:r>
            <a:r>
              <a:rPr lang="fr-FR" dirty="0"/>
              <a:t>.</a:t>
            </a:r>
          </a:p>
        </p:txBody>
      </p:sp>
      <p:sp>
        <p:nvSpPr>
          <p:cNvPr id="12" name="Rectangle 11">
            <a:extLst>
              <a:ext uri="{FF2B5EF4-FFF2-40B4-BE49-F238E27FC236}">
                <a16:creationId xmlns:a16="http://schemas.microsoft.com/office/drawing/2014/main" id="{27AB9725-D13F-FCEA-ABD8-C6C95512276C}"/>
              </a:ext>
            </a:extLst>
          </p:cNvPr>
          <p:cNvSpPr/>
          <p:nvPr userDrawn="1"/>
        </p:nvSpPr>
        <p:spPr>
          <a:xfrm>
            <a:off x="1020151" y="632836"/>
            <a:ext cx="4044462" cy="5563210"/>
          </a:xfrm>
          <a:prstGeom prst="rect">
            <a:avLst/>
          </a:prstGeom>
          <a:solidFill>
            <a:schemeClr val="accent2"/>
          </a:solidFill>
          <a:ln>
            <a:noFill/>
          </a:ln>
          <a:effectLst>
            <a:outerShdw blurRad="508000" dist="5080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3" name="Espace réservé pour une image  2">
            <a:extLst>
              <a:ext uri="{FF2B5EF4-FFF2-40B4-BE49-F238E27FC236}">
                <a16:creationId xmlns:a16="http://schemas.microsoft.com/office/drawing/2014/main" id="{79CF7EB4-58D0-8B78-83A1-9B4CD0DD87BD}"/>
              </a:ext>
            </a:extLst>
          </p:cNvPr>
          <p:cNvSpPr>
            <a:spLocks noGrp="1"/>
          </p:cNvSpPr>
          <p:nvPr>
            <p:ph type="pic" sz="quarter" idx="14"/>
          </p:nvPr>
        </p:nvSpPr>
        <p:spPr>
          <a:xfrm>
            <a:off x="1317947" y="960074"/>
            <a:ext cx="3478079" cy="4937851"/>
          </a:xfrm>
        </p:spPr>
        <p:txBody>
          <a:bodyPr/>
          <a:lstStyle>
            <a:lvl1pPr>
              <a:defRPr>
                <a:latin typeface="+mj-lt"/>
              </a:defRPr>
            </a:lvl1pPr>
          </a:lstStyle>
          <a:p>
            <a:endParaRPr lang="fr-FR"/>
          </a:p>
        </p:txBody>
      </p:sp>
      <p:pic>
        <p:nvPicPr>
          <p:cNvPr id="13" name="Graphique 12">
            <a:extLst>
              <a:ext uri="{FF2B5EF4-FFF2-40B4-BE49-F238E27FC236}">
                <a16:creationId xmlns:a16="http://schemas.microsoft.com/office/drawing/2014/main" id="{1B1FF4BE-58C6-9CD5-F247-151C192CD19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1494" y="6663043"/>
            <a:ext cx="784811" cy="151211"/>
          </a:xfrm>
          <a:prstGeom prst="rect">
            <a:avLst/>
          </a:prstGeom>
        </p:spPr>
      </p:pic>
    </p:spTree>
    <p:extLst>
      <p:ext uri="{BB962C8B-B14F-4D97-AF65-F5344CB8AC3E}">
        <p14:creationId xmlns:p14="http://schemas.microsoft.com/office/powerpoint/2010/main" val="22203539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VISUAL_3">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D7D0BBF6-815E-D871-EE0B-6E4CD154B801}"/>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a:stretch/>
        </p:blipFill>
        <p:spPr>
          <a:xfrm>
            <a:off x="7306995" y="0"/>
            <a:ext cx="4885006" cy="6617600"/>
          </a:xfrm>
          <a:prstGeom prst="rect">
            <a:avLst/>
          </a:prstGeom>
        </p:spPr>
      </p:pic>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357997" y="2530722"/>
            <a:ext cx="4957483" cy="2625949"/>
          </a:xfrm>
        </p:spPr>
        <p:txBody>
          <a:bodyPr anchor="t">
            <a:noAutofit/>
          </a:bodyPr>
          <a:lstStyle>
            <a:lvl1pPr marL="0" indent="0" algn="l">
              <a:buNone/>
              <a:defRPr sz="1500" b="0" i="0">
                <a:solidFill>
                  <a:srgbClr val="072038"/>
                </a:solidFill>
                <a:latin typeface="+mj-lt"/>
              </a:defRPr>
            </a:lvl1pPr>
          </a:lstStyle>
          <a:p>
            <a:pPr lvl="0"/>
            <a:r>
              <a:rPr lang="fr-FR"/>
              <a:t>At vero eos et accusamus et iusto odio dignissimos ducimus qui blanditiis praesentium voluptatum deleniti atque corrupti quos dolores et quas molestias excepturi sint occaecati cupiditate non provident, similique sunt in culpa qui officia deserunt mollitia animi, </a:t>
            </a:r>
          </a:p>
          <a:p>
            <a:pPr lvl="0"/>
            <a:endParaRPr lang="fr-FR"/>
          </a:p>
          <a:p>
            <a:pPr lvl="0"/>
            <a:r>
              <a:rPr lang="fr-FR"/>
              <a:t>atque corrupti quos dolores et quas molestias excepturi sint occaecati cupiditate non provident, similique sunt in culpa qui officia deserunt mollitia animi,</a:t>
            </a:r>
          </a:p>
        </p:txBody>
      </p:sp>
      <p:sp>
        <p:nvSpPr>
          <p:cNvPr id="2" name="Rectangle 1">
            <a:extLst>
              <a:ext uri="{FF2B5EF4-FFF2-40B4-BE49-F238E27FC236}">
                <a16:creationId xmlns:a16="http://schemas.microsoft.com/office/drawing/2014/main" id="{C4CD9759-6FE6-663B-004B-1FED04E69838}"/>
              </a:ext>
            </a:extLst>
          </p:cNvPr>
          <p:cNvSpPr/>
          <p:nvPr userDrawn="1"/>
        </p:nvSpPr>
        <p:spPr>
          <a:xfrm>
            <a:off x="7687700" y="620713"/>
            <a:ext cx="4044462" cy="5563210"/>
          </a:xfrm>
          <a:prstGeom prst="rect">
            <a:avLst/>
          </a:prstGeom>
          <a:solidFill>
            <a:schemeClr val="accent2"/>
          </a:solidFill>
          <a:ln>
            <a:noFill/>
          </a:ln>
          <a:effectLst>
            <a:outerShdw blurRad="508000" dist="5080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4" name="Espace réservé pour une image  3">
            <a:extLst>
              <a:ext uri="{FF2B5EF4-FFF2-40B4-BE49-F238E27FC236}">
                <a16:creationId xmlns:a16="http://schemas.microsoft.com/office/drawing/2014/main" id="{402E2F32-43E6-B946-ACD1-3E59187DB2DB}"/>
              </a:ext>
            </a:extLst>
          </p:cNvPr>
          <p:cNvSpPr>
            <a:spLocks noGrp="1"/>
          </p:cNvSpPr>
          <p:nvPr>
            <p:ph type="pic" sz="quarter" idx="14"/>
          </p:nvPr>
        </p:nvSpPr>
        <p:spPr>
          <a:xfrm>
            <a:off x="7895418" y="935831"/>
            <a:ext cx="3629025" cy="4986338"/>
          </a:xfrm>
        </p:spPr>
        <p:txBody>
          <a:bodyPr/>
          <a:lstStyle>
            <a:lvl1pPr>
              <a:defRPr>
                <a:latin typeface="+mj-lt"/>
              </a:defRPr>
            </a:lvl1pPr>
          </a:lstStyle>
          <a:p>
            <a:endParaRPr lang="fr-FR"/>
          </a:p>
        </p:txBody>
      </p:sp>
      <p:sp>
        <p:nvSpPr>
          <p:cNvPr id="9" name="Rectangle 8">
            <a:extLst>
              <a:ext uri="{FF2B5EF4-FFF2-40B4-BE49-F238E27FC236}">
                <a16:creationId xmlns:a16="http://schemas.microsoft.com/office/drawing/2014/main" id="{61262458-9709-BA2B-112F-F4FFCEF27813}"/>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758C0B00-C9D6-C3F3-11DE-C67455A9C6F5}"/>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2" name="ZoneTexte 11">
            <a:extLst>
              <a:ext uri="{FF2B5EF4-FFF2-40B4-BE49-F238E27FC236}">
                <a16:creationId xmlns:a16="http://schemas.microsoft.com/office/drawing/2014/main" id="{F6CBD4FC-9049-7B94-D218-FBCB7C1D48F0}"/>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5" name="Espace réservé du texte 14">
            <a:extLst>
              <a:ext uri="{FF2B5EF4-FFF2-40B4-BE49-F238E27FC236}">
                <a16:creationId xmlns:a16="http://schemas.microsoft.com/office/drawing/2014/main" id="{0487F464-2EBA-F9E0-B99C-55E7650CB8ED}"/>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6" name="Espace réservé du texte 14">
            <a:extLst>
              <a:ext uri="{FF2B5EF4-FFF2-40B4-BE49-F238E27FC236}">
                <a16:creationId xmlns:a16="http://schemas.microsoft.com/office/drawing/2014/main" id="{85A7D13A-A2A0-50BC-B2C5-210F582AB933}"/>
              </a:ext>
            </a:extLst>
          </p:cNvPr>
          <p:cNvSpPr>
            <a:spLocks noGrp="1"/>
          </p:cNvSpPr>
          <p:nvPr>
            <p:ph type="body" sz="quarter" idx="16" hasCustomPrompt="1"/>
          </p:nvPr>
        </p:nvSpPr>
        <p:spPr>
          <a:xfrm>
            <a:off x="1328895" y="1605956"/>
            <a:ext cx="5081307" cy="497115"/>
          </a:xfrm>
        </p:spPr>
        <p:txBody>
          <a:bodyPr tIns="0" anchor="b">
            <a:noAutofit/>
          </a:bodyPr>
          <a:lstStyle>
            <a:lvl1pPr marL="0" indent="0" algn="l">
              <a:buNone/>
              <a:defRPr sz="4000" b="0" i="0">
                <a:latin typeface="+mn-lt"/>
              </a:defRPr>
            </a:lvl1pPr>
          </a:lstStyle>
          <a:p>
            <a:pPr lvl="0"/>
            <a:r>
              <a:rPr lang="fr-FR" dirty="0"/>
              <a:t>Insert </a:t>
            </a:r>
            <a:r>
              <a:rPr lang="fr-FR" dirty="0" err="1"/>
              <a:t>title</a:t>
            </a:r>
            <a:r>
              <a:rPr lang="fr-FR" dirty="0"/>
              <a:t>.</a:t>
            </a:r>
          </a:p>
        </p:txBody>
      </p:sp>
      <p:pic>
        <p:nvPicPr>
          <p:cNvPr id="8" name="Graphique 7">
            <a:extLst>
              <a:ext uri="{FF2B5EF4-FFF2-40B4-BE49-F238E27FC236}">
                <a16:creationId xmlns:a16="http://schemas.microsoft.com/office/drawing/2014/main" id="{D1E3BD68-A4A9-20CF-7FC5-ECB60FAF637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1494" y="6663043"/>
            <a:ext cx="784811" cy="151211"/>
          </a:xfrm>
          <a:prstGeom prst="rect">
            <a:avLst/>
          </a:prstGeom>
        </p:spPr>
      </p:pic>
      <p:sp>
        <p:nvSpPr>
          <p:cNvPr id="13" name="Espace réservé du texte 14">
            <a:extLst>
              <a:ext uri="{FF2B5EF4-FFF2-40B4-BE49-F238E27FC236}">
                <a16:creationId xmlns:a16="http://schemas.microsoft.com/office/drawing/2014/main" id="{D28F97F8-2D61-2997-43F2-86376AF4F94A}"/>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spTree>
    <p:extLst>
      <p:ext uri="{BB962C8B-B14F-4D97-AF65-F5344CB8AC3E}">
        <p14:creationId xmlns:p14="http://schemas.microsoft.com/office/powerpoint/2010/main" val="14341094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VISUAL_4">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6C5AE274-94B4-77E4-B8EC-F32A6A821C4C}"/>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a:stretch/>
        </p:blipFill>
        <p:spPr>
          <a:xfrm>
            <a:off x="7306995" y="0"/>
            <a:ext cx="4885006" cy="6617600"/>
          </a:xfrm>
          <a:prstGeom prst="rect">
            <a:avLst/>
          </a:prstGeom>
        </p:spPr>
      </p:pic>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CD9759-6FE6-663B-004B-1FED04E69838}"/>
              </a:ext>
            </a:extLst>
          </p:cNvPr>
          <p:cNvSpPr/>
          <p:nvPr userDrawn="1"/>
        </p:nvSpPr>
        <p:spPr>
          <a:xfrm>
            <a:off x="7687700" y="620713"/>
            <a:ext cx="4044462" cy="5563210"/>
          </a:xfrm>
          <a:prstGeom prst="rect">
            <a:avLst/>
          </a:prstGeom>
          <a:solidFill>
            <a:schemeClr val="accent2"/>
          </a:solidFill>
          <a:ln>
            <a:noFill/>
          </a:ln>
          <a:effectLst>
            <a:outerShdw blurRad="508000" dist="5080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4" name="Espace réservé pour une image  3">
            <a:extLst>
              <a:ext uri="{FF2B5EF4-FFF2-40B4-BE49-F238E27FC236}">
                <a16:creationId xmlns:a16="http://schemas.microsoft.com/office/drawing/2014/main" id="{402E2F32-43E6-B946-ACD1-3E59187DB2DB}"/>
              </a:ext>
            </a:extLst>
          </p:cNvPr>
          <p:cNvSpPr>
            <a:spLocks noGrp="1"/>
          </p:cNvSpPr>
          <p:nvPr>
            <p:ph type="pic" sz="quarter" idx="14"/>
          </p:nvPr>
        </p:nvSpPr>
        <p:spPr>
          <a:xfrm>
            <a:off x="7895418" y="935831"/>
            <a:ext cx="3629025" cy="4986338"/>
          </a:xfrm>
        </p:spPr>
        <p:txBody>
          <a:bodyPr/>
          <a:lstStyle>
            <a:lvl1pPr>
              <a:defRPr>
                <a:latin typeface="+mj-lt"/>
              </a:defRPr>
            </a:lvl1pPr>
          </a:lstStyle>
          <a:p>
            <a:endParaRPr lang="fr-FR"/>
          </a:p>
        </p:txBody>
      </p:sp>
      <p:sp>
        <p:nvSpPr>
          <p:cNvPr id="3" name="Espace réservé du texte 14">
            <a:extLst>
              <a:ext uri="{FF2B5EF4-FFF2-40B4-BE49-F238E27FC236}">
                <a16:creationId xmlns:a16="http://schemas.microsoft.com/office/drawing/2014/main" id="{9E7ED810-EDA8-76AF-8BAB-D42B2A21C73F}"/>
              </a:ext>
            </a:extLst>
          </p:cNvPr>
          <p:cNvSpPr>
            <a:spLocks noGrp="1"/>
          </p:cNvSpPr>
          <p:nvPr>
            <p:ph type="body" sz="quarter" idx="13" hasCustomPrompt="1"/>
          </p:nvPr>
        </p:nvSpPr>
        <p:spPr>
          <a:xfrm>
            <a:off x="1357997" y="2930774"/>
            <a:ext cx="4957483" cy="2625949"/>
          </a:xfrm>
        </p:spPr>
        <p:txBody>
          <a:bodyPr anchor="t">
            <a:noAutofit/>
          </a:bodyPr>
          <a:lstStyle>
            <a:lvl1pPr marL="0" indent="0" algn="l">
              <a:buNone/>
              <a:defRPr sz="1500" b="0" i="0">
                <a:solidFill>
                  <a:srgbClr val="072038"/>
                </a:solidFill>
                <a:latin typeface="+mj-lt"/>
              </a:defRPr>
            </a:lvl1pPr>
          </a:lstStyle>
          <a:p>
            <a:pPr lvl="0"/>
            <a:r>
              <a:rPr lang="fr-FR"/>
              <a:t>At vero eos et accusamus et iusto odio dignissimos ducimus qui blanditiis praesentium voluptatum deleniti atque corrupti quos dolores et quas molestias excepturi sint occaecati cupiditate non provident, similique sunt in culpa qui officia deserunt mollitia animi, </a:t>
            </a:r>
          </a:p>
          <a:p>
            <a:pPr lvl="0"/>
            <a:endParaRPr lang="fr-FR"/>
          </a:p>
          <a:p>
            <a:pPr lvl="0"/>
            <a:r>
              <a:rPr lang="fr-FR"/>
              <a:t>atque corrupti quos dolores et quas molestias excepturi sint occaecati cupiditate non provident, similique sunt in culpa qui officia deserunt mollitia animi,</a:t>
            </a:r>
          </a:p>
        </p:txBody>
      </p:sp>
      <p:sp>
        <p:nvSpPr>
          <p:cNvPr id="10" name="Rectangle 9">
            <a:extLst>
              <a:ext uri="{FF2B5EF4-FFF2-40B4-BE49-F238E27FC236}">
                <a16:creationId xmlns:a16="http://schemas.microsoft.com/office/drawing/2014/main" id="{C3947A4B-B2BC-22D5-DD43-2965FE46F974}"/>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2A32410F-9C8E-B887-B2D4-5047B7C586EF}"/>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5" name="ZoneTexte 14">
            <a:extLst>
              <a:ext uri="{FF2B5EF4-FFF2-40B4-BE49-F238E27FC236}">
                <a16:creationId xmlns:a16="http://schemas.microsoft.com/office/drawing/2014/main" id="{233BBBFB-FE59-1D1E-E36E-E58048923805}"/>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5" name="Espace réservé du texte 14">
            <a:extLst>
              <a:ext uri="{FF2B5EF4-FFF2-40B4-BE49-F238E27FC236}">
                <a16:creationId xmlns:a16="http://schemas.microsoft.com/office/drawing/2014/main" id="{02DBF66D-4750-1FF1-24BD-3F585D14BA3B}"/>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6" name="Espace réservé du texte 14">
            <a:extLst>
              <a:ext uri="{FF2B5EF4-FFF2-40B4-BE49-F238E27FC236}">
                <a16:creationId xmlns:a16="http://schemas.microsoft.com/office/drawing/2014/main" id="{C9AB7386-3573-33B0-22C5-0258B1E6A0CE}"/>
              </a:ext>
            </a:extLst>
          </p:cNvPr>
          <p:cNvSpPr>
            <a:spLocks noGrp="1"/>
          </p:cNvSpPr>
          <p:nvPr>
            <p:ph type="body" sz="quarter" idx="16" hasCustomPrompt="1"/>
          </p:nvPr>
        </p:nvSpPr>
        <p:spPr>
          <a:xfrm>
            <a:off x="1328895" y="1605956"/>
            <a:ext cx="5081307" cy="497115"/>
          </a:xfrm>
        </p:spPr>
        <p:txBody>
          <a:bodyPr tIns="0" anchor="b">
            <a:noAutofit/>
          </a:bodyPr>
          <a:lstStyle>
            <a:lvl1pPr marL="0" indent="0" algn="l">
              <a:buNone/>
              <a:defRPr sz="4000" b="0" i="0">
                <a:latin typeface="+mn-lt"/>
              </a:defRPr>
            </a:lvl1pPr>
          </a:lstStyle>
          <a:p>
            <a:pPr lvl="0"/>
            <a:r>
              <a:rPr lang="fr-FR" dirty="0"/>
              <a:t>Insert </a:t>
            </a:r>
            <a:r>
              <a:rPr lang="fr-FR" dirty="0" err="1"/>
              <a:t>title</a:t>
            </a:r>
            <a:r>
              <a:rPr lang="fr-FR" dirty="0"/>
              <a:t>.</a:t>
            </a:r>
          </a:p>
        </p:txBody>
      </p:sp>
      <p:sp>
        <p:nvSpPr>
          <p:cNvPr id="8" name="Espace réservé du texte 14">
            <a:extLst>
              <a:ext uri="{FF2B5EF4-FFF2-40B4-BE49-F238E27FC236}">
                <a16:creationId xmlns:a16="http://schemas.microsoft.com/office/drawing/2014/main" id="{685A96C2-5E21-0615-D8AA-0F92A28B4609}"/>
              </a:ext>
            </a:extLst>
          </p:cNvPr>
          <p:cNvSpPr>
            <a:spLocks noGrp="1"/>
          </p:cNvSpPr>
          <p:nvPr>
            <p:ph type="body" sz="quarter" idx="17" hasCustomPrompt="1"/>
          </p:nvPr>
        </p:nvSpPr>
        <p:spPr>
          <a:xfrm>
            <a:off x="1334239" y="2203472"/>
            <a:ext cx="5063817" cy="497116"/>
          </a:xfrm>
        </p:spPr>
        <p:txBody>
          <a:bodyPr anchor="t">
            <a:noAutofit/>
          </a:bodyPr>
          <a:lstStyle>
            <a:lvl1pPr marL="0" indent="0" algn="l">
              <a:buNone/>
              <a:defRPr sz="2400" b="0" i="0">
                <a:solidFill>
                  <a:schemeClr val="bg1"/>
                </a:solidFill>
                <a:latin typeface="+mn-lt"/>
              </a:defRPr>
            </a:lvl1pPr>
          </a:lstStyle>
          <a:p>
            <a:pPr lvl="0"/>
            <a:r>
              <a:rPr lang="fr-FR" dirty="0"/>
              <a:t>Insert </a:t>
            </a:r>
            <a:r>
              <a:rPr lang="fr-FR" dirty="0" err="1"/>
              <a:t>subtitle</a:t>
            </a:r>
            <a:r>
              <a:rPr lang="fr-FR" dirty="0"/>
              <a:t>.</a:t>
            </a:r>
          </a:p>
        </p:txBody>
      </p:sp>
      <p:pic>
        <p:nvPicPr>
          <p:cNvPr id="9" name="Graphique 8">
            <a:extLst>
              <a:ext uri="{FF2B5EF4-FFF2-40B4-BE49-F238E27FC236}">
                <a16:creationId xmlns:a16="http://schemas.microsoft.com/office/drawing/2014/main" id="{0E948603-D367-162C-DA81-6625F196ECD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1494" y="6663043"/>
            <a:ext cx="784811" cy="151211"/>
          </a:xfrm>
          <a:prstGeom prst="rect">
            <a:avLst/>
          </a:prstGeom>
        </p:spPr>
      </p:pic>
      <p:sp>
        <p:nvSpPr>
          <p:cNvPr id="13" name="Espace réservé du texte 14">
            <a:extLst>
              <a:ext uri="{FF2B5EF4-FFF2-40B4-BE49-F238E27FC236}">
                <a16:creationId xmlns:a16="http://schemas.microsoft.com/office/drawing/2014/main" id="{ADB135AF-9502-75CB-FABB-7837A1929CE5}"/>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spTree>
    <p:extLst>
      <p:ext uri="{BB962C8B-B14F-4D97-AF65-F5344CB8AC3E}">
        <p14:creationId xmlns:p14="http://schemas.microsoft.com/office/powerpoint/2010/main" val="14643818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SCREEN">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D814E15-1595-69A8-D5F4-F6973C4BA0D1}"/>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a:stretch/>
        </p:blipFill>
        <p:spPr>
          <a:xfrm>
            <a:off x="7306995" y="0"/>
            <a:ext cx="4885006" cy="6617600"/>
          </a:xfrm>
          <a:prstGeom prst="rect">
            <a:avLst/>
          </a:prstGeom>
        </p:spPr>
      </p:pic>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357997" y="2530722"/>
            <a:ext cx="5052204" cy="2625949"/>
          </a:xfrm>
        </p:spPr>
        <p:txBody>
          <a:bodyPr anchor="t">
            <a:noAutofit/>
          </a:bodyPr>
          <a:lstStyle>
            <a:lvl1pPr marL="0" indent="0" algn="l">
              <a:buNone/>
              <a:defRPr sz="1500" b="0" i="0">
                <a:solidFill>
                  <a:srgbClr val="072038"/>
                </a:solidFill>
                <a:latin typeface="+mj-lt"/>
              </a:defRPr>
            </a:lvl1pPr>
          </a:lstStyle>
          <a:p>
            <a:pPr lvl="0"/>
            <a:r>
              <a:rPr lang="fr-FR"/>
              <a:t>At vero eos et accusamus et iusto odio dignissimos ducimus qui blanditiis praesentium voluptatum deleniti atque corrupti quos dolores et quas molestias excepturi sint occaecati cupiditate non provident, similique sunt in culpa qui officia deserunt mollitia animi, </a:t>
            </a:r>
          </a:p>
          <a:p>
            <a:pPr lvl="0"/>
            <a:endParaRPr lang="fr-FR"/>
          </a:p>
          <a:p>
            <a:pPr lvl="0"/>
            <a:r>
              <a:rPr lang="fr-FR"/>
              <a:t>atque corrupti quos dolores et quas molestias excepturi sint occaecati cupiditate non provident, similique sunt in culpa qui officia deserunt mollitia animi,</a:t>
            </a:r>
          </a:p>
        </p:txBody>
      </p:sp>
      <p:sp>
        <p:nvSpPr>
          <p:cNvPr id="4" name="Espace réservé pour une image  3">
            <a:extLst>
              <a:ext uri="{FF2B5EF4-FFF2-40B4-BE49-F238E27FC236}">
                <a16:creationId xmlns:a16="http://schemas.microsoft.com/office/drawing/2014/main" id="{0D1BA5A0-943A-7FFD-9D53-576AE0FDE7F6}"/>
              </a:ext>
            </a:extLst>
          </p:cNvPr>
          <p:cNvSpPr>
            <a:spLocks noGrp="1"/>
          </p:cNvSpPr>
          <p:nvPr>
            <p:ph type="pic" sz="quarter" idx="14"/>
          </p:nvPr>
        </p:nvSpPr>
        <p:spPr>
          <a:xfrm>
            <a:off x="8859455" y="620713"/>
            <a:ext cx="3806678" cy="2295459"/>
          </a:xfrm>
          <a:effectLst>
            <a:outerShdw blurRad="508000" dist="50800" dir="5400000" algn="ctr" rotWithShape="0">
              <a:srgbClr val="000000">
                <a:alpha val="20000"/>
              </a:srgbClr>
            </a:outerShdw>
          </a:effectLst>
        </p:spPr>
        <p:txBody>
          <a:bodyPr/>
          <a:lstStyle>
            <a:lvl1pPr>
              <a:defRPr>
                <a:latin typeface="+mj-lt"/>
              </a:defRPr>
            </a:lvl1pPr>
          </a:lstStyle>
          <a:p>
            <a:endParaRPr lang="fr-FR"/>
          </a:p>
        </p:txBody>
      </p:sp>
      <p:sp>
        <p:nvSpPr>
          <p:cNvPr id="9" name="Espace réservé pour une image  3">
            <a:extLst>
              <a:ext uri="{FF2B5EF4-FFF2-40B4-BE49-F238E27FC236}">
                <a16:creationId xmlns:a16="http://schemas.microsoft.com/office/drawing/2014/main" id="{813F818B-D71C-847A-F0A9-32C578BB9AC1}"/>
              </a:ext>
            </a:extLst>
          </p:cNvPr>
          <p:cNvSpPr>
            <a:spLocks noGrp="1"/>
          </p:cNvSpPr>
          <p:nvPr>
            <p:ph type="pic" sz="quarter" idx="15"/>
          </p:nvPr>
        </p:nvSpPr>
        <p:spPr>
          <a:xfrm>
            <a:off x="7097682" y="3342174"/>
            <a:ext cx="4755858" cy="2712775"/>
          </a:xfrm>
          <a:effectLst>
            <a:outerShdw blurRad="508000" dist="50800" dir="5400000" algn="ctr" rotWithShape="0">
              <a:srgbClr val="000000">
                <a:alpha val="20000"/>
              </a:srgbClr>
            </a:outerShdw>
          </a:effectLst>
        </p:spPr>
        <p:txBody>
          <a:bodyPr/>
          <a:lstStyle>
            <a:lvl1pPr>
              <a:defRPr>
                <a:latin typeface="+mj-lt"/>
              </a:defRPr>
            </a:lvl1pPr>
          </a:lstStyle>
          <a:p>
            <a:endParaRPr lang="fr-FR"/>
          </a:p>
        </p:txBody>
      </p:sp>
      <p:sp>
        <p:nvSpPr>
          <p:cNvPr id="2" name="Rectangle 1">
            <a:extLst>
              <a:ext uri="{FF2B5EF4-FFF2-40B4-BE49-F238E27FC236}">
                <a16:creationId xmlns:a16="http://schemas.microsoft.com/office/drawing/2014/main" id="{AE98DE1E-558D-2512-8A89-5A712A2F2425}"/>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440ECD44-B801-5A7F-239A-589C5BDCF158}"/>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pic>
        <p:nvPicPr>
          <p:cNvPr id="11" name="Image 10" descr="Une image contenant texte, signe, fermer&#10;&#10;Description générée automatiquement">
            <a:extLst>
              <a:ext uri="{FF2B5EF4-FFF2-40B4-BE49-F238E27FC236}">
                <a16:creationId xmlns:a16="http://schemas.microsoft.com/office/drawing/2014/main" id="{ED09CA94-CD42-4D7A-C5EB-182AEF1403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0559" y="6647823"/>
            <a:ext cx="784810" cy="166919"/>
          </a:xfrm>
          <a:prstGeom prst="rect">
            <a:avLst/>
          </a:prstGeom>
        </p:spPr>
      </p:pic>
      <p:sp>
        <p:nvSpPr>
          <p:cNvPr id="12" name="ZoneTexte 11">
            <a:extLst>
              <a:ext uri="{FF2B5EF4-FFF2-40B4-BE49-F238E27FC236}">
                <a16:creationId xmlns:a16="http://schemas.microsoft.com/office/drawing/2014/main" id="{8597DA2F-BC73-AB35-7963-230413F4CA30}"/>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3" name="Espace réservé du texte 14">
            <a:extLst>
              <a:ext uri="{FF2B5EF4-FFF2-40B4-BE49-F238E27FC236}">
                <a16:creationId xmlns:a16="http://schemas.microsoft.com/office/drawing/2014/main" id="{6AA9D4BA-BD91-3D64-FFCB-ADF61085ABB1}"/>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5" name="Espace réservé du texte 14">
            <a:extLst>
              <a:ext uri="{FF2B5EF4-FFF2-40B4-BE49-F238E27FC236}">
                <a16:creationId xmlns:a16="http://schemas.microsoft.com/office/drawing/2014/main" id="{61738CE1-6AA0-904D-D7F9-D05ED7096751}"/>
              </a:ext>
            </a:extLst>
          </p:cNvPr>
          <p:cNvSpPr>
            <a:spLocks noGrp="1"/>
          </p:cNvSpPr>
          <p:nvPr>
            <p:ph type="body" sz="quarter" idx="16" hasCustomPrompt="1"/>
          </p:nvPr>
        </p:nvSpPr>
        <p:spPr>
          <a:xfrm>
            <a:off x="1328895" y="1605956"/>
            <a:ext cx="5081307" cy="497115"/>
          </a:xfrm>
        </p:spPr>
        <p:txBody>
          <a:bodyPr tIns="0" anchor="b">
            <a:noAutofit/>
          </a:bodyPr>
          <a:lstStyle>
            <a:lvl1pPr marL="0" indent="0" algn="l">
              <a:buNone/>
              <a:defRPr sz="4000" b="0" i="0">
                <a:latin typeface="+mn-lt"/>
              </a:defRPr>
            </a:lvl1pPr>
          </a:lstStyle>
          <a:p>
            <a:pPr lvl="0"/>
            <a:r>
              <a:rPr lang="fr-FR" dirty="0"/>
              <a:t>Insert </a:t>
            </a:r>
            <a:r>
              <a:rPr lang="fr-FR" dirty="0" err="1"/>
              <a:t>title</a:t>
            </a:r>
            <a:r>
              <a:rPr lang="fr-FR" dirty="0"/>
              <a:t>.</a:t>
            </a:r>
          </a:p>
        </p:txBody>
      </p:sp>
      <p:sp>
        <p:nvSpPr>
          <p:cNvPr id="6" name="Espace réservé du texte 14">
            <a:extLst>
              <a:ext uri="{FF2B5EF4-FFF2-40B4-BE49-F238E27FC236}">
                <a16:creationId xmlns:a16="http://schemas.microsoft.com/office/drawing/2014/main" id="{1045B50D-2992-08C7-510A-53ABD690128E}"/>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spTree>
    <p:extLst>
      <p:ext uri="{BB962C8B-B14F-4D97-AF65-F5344CB8AC3E}">
        <p14:creationId xmlns:p14="http://schemas.microsoft.com/office/powerpoint/2010/main" val="31887057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CONTENT+SCREEN_2">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6C064503-A6CA-DFB4-9EC8-C7E1EA4EAE71}"/>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a:stretch/>
        </p:blipFill>
        <p:spPr>
          <a:xfrm>
            <a:off x="7306995" y="0"/>
            <a:ext cx="4885006" cy="6617600"/>
          </a:xfrm>
          <a:prstGeom prst="rect">
            <a:avLst/>
          </a:prstGeom>
        </p:spPr>
      </p:pic>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Espace réservé pour une image  3">
            <a:extLst>
              <a:ext uri="{FF2B5EF4-FFF2-40B4-BE49-F238E27FC236}">
                <a16:creationId xmlns:a16="http://schemas.microsoft.com/office/drawing/2014/main" id="{0D1BA5A0-943A-7FFD-9D53-576AE0FDE7F6}"/>
              </a:ext>
            </a:extLst>
          </p:cNvPr>
          <p:cNvSpPr>
            <a:spLocks noGrp="1"/>
          </p:cNvSpPr>
          <p:nvPr>
            <p:ph type="pic" sz="quarter" idx="14"/>
          </p:nvPr>
        </p:nvSpPr>
        <p:spPr>
          <a:xfrm>
            <a:off x="8859455" y="627949"/>
            <a:ext cx="4171868" cy="2379663"/>
          </a:xfrm>
          <a:effectLst>
            <a:outerShdw blurRad="508000" dist="50800" dir="5400000" algn="ctr" rotWithShape="0">
              <a:srgbClr val="000000">
                <a:alpha val="20000"/>
              </a:srgbClr>
            </a:outerShdw>
          </a:effectLst>
        </p:spPr>
        <p:txBody>
          <a:bodyPr/>
          <a:lstStyle>
            <a:lvl1pPr>
              <a:defRPr>
                <a:latin typeface="+mj-lt"/>
              </a:defRPr>
            </a:lvl1pPr>
          </a:lstStyle>
          <a:p>
            <a:endParaRPr lang="fr-FR"/>
          </a:p>
        </p:txBody>
      </p:sp>
      <p:sp>
        <p:nvSpPr>
          <p:cNvPr id="9" name="Espace réservé pour une image  3">
            <a:extLst>
              <a:ext uri="{FF2B5EF4-FFF2-40B4-BE49-F238E27FC236}">
                <a16:creationId xmlns:a16="http://schemas.microsoft.com/office/drawing/2014/main" id="{813F818B-D71C-847A-F0A9-32C578BB9AC1}"/>
              </a:ext>
            </a:extLst>
          </p:cNvPr>
          <p:cNvSpPr>
            <a:spLocks noGrp="1"/>
          </p:cNvSpPr>
          <p:nvPr>
            <p:ph type="pic" sz="quarter" idx="15"/>
          </p:nvPr>
        </p:nvSpPr>
        <p:spPr>
          <a:xfrm>
            <a:off x="7097682" y="3342174"/>
            <a:ext cx="4755858" cy="2712775"/>
          </a:xfrm>
          <a:effectLst>
            <a:outerShdw blurRad="508000" dist="50800" dir="5400000" algn="ctr" rotWithShape="0">
              <a:srgbClr val="000000">
                <a:alpha val="20000"/>
              </a:srgbClr>
            </a:outerShdw>
          </a:effectLst>
        </p:spPr>
        <p:txBody>
          <a:bodyPr/>
          <a:lstStyle>
            <a:lvl1pPr>
              <a:defRPr>
                <a:latin typeface="+mj-lt"/>
              </a:defRPr>
            </a:lvl1pPr>
          </a:lstStyle>
          <a:p>
            <a:endParaRPr lang="fr-FR"/>
          </a:p>
        </p:txBody>
      </p:sp>
      <p:sp>
        <p:nvSpPr>
          <p:cNvPr id="2" name="Espace réservé du texte 14">
            <a:extLst>
              <a:ext uri="{FF2B5EF4-FFF2-40B4-BE49-F238E27FC236}">
                <a16:creationId xmlns:a16="http://schemas.microsoft.com/office/drawing/2014/main" id="{74A21631-97DA-F587-5A21-A698509A8FDC}"/>
              </a:ext>
            </a:extLst>
          </p:cNvPr>
          <p:cNvSpPr>
            <a:spLocks noGrp="1"/>
          </p:cNvSpPr>
          <p:nvPr>
            <p:ph type="body" sz="quarter" idx="13" hasCustomPrompt="1"/>
          </p:nvPr>
        </p:nvSpPr>
        <p:spPr>
          <a:xfrm>
            <a:off x="1357997" y="2930774"/>
            <a:ext cx="4957483" cy="2625949"/>
          </a:xfrm>
        </p:spPr>
        <p:txBody>
          <a:bodyPr anchor="t">
            <a:noAutofit/>
          </a:bodyPr>
          <a:lstStyle>
            <a:lvl1pPr marL="0" indent="0" algn="l">
              <a:buNone/>
              <a:defRPr sz="1500" b="0" i="0">
                <a:solidFill>
                  <a:srgbClr val="072038"/>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endParaRPr lang="fr-FR" dirty="0"/>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a:t>
            </a:r>
          </a:p>
        </p:txBody>
      </p:sp>
      <p:sp>
        <p:nvSpPr>
          <p:cNvPr id="10" name="Rectangle 9">
            <a:extLst>
              <a:ext uri="{FF2B5EF4-FFF2-40B4-BE49-F238E27FC236}">
                <a16:creationId xmlns:a16="http://schemas.microsoft.com/office/drawing/2014/main" id="{30AC4E95-8D12-FEB9-3F6B-8E2C19F4AC2E}"/>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E619861F-9015-FFB5-0993-BCB840574716}"/>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5" name="ZoneTexte 14">
            <a:extLst>
              <a:ext uri="{FF2B5EF4-FFF2-40B4-BE49-F238E27FC236}">
                <a16:creationId xmlns:a16="http://schemas.microsoft.com/office/drawing/2014/main" id="{10BCD799-56D6-8399-69FB-7422BD482FC0}"/>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5" name="Espace réservé du texte 14">
            <a:extLst>
              <a:ext uri="{FF2B5EF4-FFF2-40B4-BE49-F238E27FC236}">
                <a16:creationId xmlns:a16="http://schemas.microsoft.com/office/drawing/2014/main" id="{4890D958-5457-C272-1681-42173CE6154E}"/>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6" name="Espace réservé du texte 14">
            <a:extLst>
              <a:ext uri="{FF2B5EF4-FFF2-40B4-BE49-F238E27FC236}">
                <a16:creationId xmlns:a16="http://schemas.microsoft.com/office/drawing/2014/main" id="{12A337A5-EDD3-A4D7-3282-DE86342F6D4B}"/>
              </a:ext>
            </a:extLst>
          </p:cNvPr>
          <p:cNvSpPr>
            <a:spLocks noGrp="1"/>
          </p:cNvSpPr>
          <p:nvPr>
            <p:ph type="body" sz="quarter" idx="16" hasCustomPrompt="1"/>
          </p:nvPr>
        </p:nvSpPr>
        <p:spPr>
          <a:xfrm>
            <a:off x="1328895" y="1605956"/>
            <a:ext cx="5081307" cy="497115"/>
          </a:xfrm>
        </p:spPr>
        <p:txBody>
          <a:bodyPr tIns="0" anchor="b">
            <a:noAutofit/>
          </a:bodyPr>
          <a:lstStyle>
            <a:lvl1pPr marL="0" indent="0" algn="l">
              <a:buNone/>
              <a:defRPr sz="4000" b="0" i="0">
                <a:latin typeface="+mn-lt"/>
              </a:defRPr>
            </a:lvl1pPr>
          </a:lstStyle>
          <a:p>
            <a:pPr lvl="0"/>
            <a:r>
              <a:rPr lang="fr-FR" dirty="0"/>
              <a:t>Insert </a:t>
            </a:r>
            <a:r>
              <a:rPr lang="fr-FR" dirty="0" err="1"/>
              <a:t>title</a:t>
            </a:r>
            <a:r>
              <a:rPr lang="fr-FR" dirty="0"/>
              <a:t>.</a:t>
            </a:r>
          </a:p>
        </p:txBody>
      </p:sp>
      <p:sp>
        <p:nvSpPr>
          <p:cNvPr id="8" name="Espace réservé du texte 14">
            <a:extLst>
              <a:ext uri="{FF2B5EF4-FFF2-40B4-BE49-F238E27FC236}">
                <a16:creationId xmlns:a16="http://schemas.microsoft.com/office/drawing/2014/main" id="{13C31334-45D4-E1EF-974C-EEB09A887290}"/>
              </a:ext>
            </a:extLst>
          </p:cNvPr>
          <p:cNvSpPr>
            <a:spLocks noGrp="1"/>
          </p:cNvSpPr>
          <p:nvPr>
            <p:ph type="body" sz="quarter" idx="17" hasCustomPrompt="1"/>
          </p:nvPr>
        </p:nvSpPr>
        <p:spPr>
          <a:xfrm>
            <a:off x="1334239" y="2203472"/>
            <a:ext cx="5063817" cy="497116"/>
          </a:xfrm>
        </p:spPr>
        <p:txBody>
          <a:bodyPr anchor="t">
            <a:noAutofit/>
          </a:bodyPr>
          <a:lstStyle>
            <a:lvl1pPr marL="0" indent="0" algn="l">
              <a:buNone/>
              <a:defRPr sz="2400" b="0" i="0">
                <a:solidFill>
                  <a:schemeClr val="bg1"/>
                </a:solidFill>
                <a:latin typeface="+mn-lt"/>
              </a:defRPr>
            </a:lvl1pPr>
          </a:lstStyle>
          <a:p>
            <a:pPr lvl="0"/>
            <a:r>
              <a:rPr lang="fr-FR" dirty="0"/>
              <a:t>Insert </a:t>
            </a:r>
            <a:r>
              <a:rPr lang="fr-FR" dirty="0" err="1"/>
              <a:t>subtitle</a:t>
            </a:r>
            <a:r>
              <a:rPr lang="fr-FR" dirty="0"/>
              <a:t>.</a:t>
            </a:r>
          </a:p>
        </p:txBody>
      </p:sp>
      <p:pic>
        <p:nvPicPr>
          <p:cNvPr id="3" name="Graphique 2">
            <a:extLst>
              <a:ext uri="{FF2B5EF4-FFF2-40B4-BE49-F238E27FC236}">
                <a16:creationId xmlns:a16="http://schemas.microsoft.com/office/drawing/2014/main" id="{E3CF5CE4-69CB-BE97-35CB-AD8A69D66AB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1494" y="6663043"/>
            <a:ext cx="784811" cy="151211"/>
          </a:xfrm>
          <a:prstGeom prst="rect">
            <a:avLst/>
          </a:prstGeom>
        </p:spPr>
      </p:pic>
      <p:sp>
        <p:nvSpPr>
          <p:cNvPr id="11" name="Espace réservé du texte 14">
            <a:extLst>
              <a:ext uri="{FF2B5EF4-FFF2-40B4-BE49-F238E27FC236}">
                <a16:creationId xmlns:a16="http://schemas.microsoft.com/office/drawing/2014/main" id="{62F1EE4D-D88A-733E-6645-AD737AE15A7D}"/>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spTree>
    <p:extLst>
      <p:ext uri="{BB962C8B-B14F-4D97-AF65-F5344CB8AC3E}">
        <p14:creationId xmlns:p14="http://schemas.microsoft.com/office/powerpoint/2010/main" val="5477884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SOMMAIRE_4">
    <p:bg>
      <p:bgPr>
        <a:solidFill>
          <a:schemeClr val="accent5"/>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B85ACC-F21D-6EB4-4D20-CAA014D33D4D}"/>
              </a:ext>
            </a:extLst>
          </p:cNvPr>
          <p:cNvSpPr/>
          <p:nvPr userDrawn="1"/>
        </p:nvSpPr>
        <p:spPr>
          <a:xfrm>
            <a:off x="0" y="6606001"/>
            <a:ext cx="12192000"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4" name="Connecteur droit 3">
            <a:extLst>
              <a:ext uri="{FF2B5EF4-FFF2-40B4-BE49-F238E27FC236}">
                <a16:creationId xmlns:a16="http://schemas.microsoft.com/office/drawing/2014/main" id="{32F90420-3183-0E73-14DA-BA6D58E8C26D}"/>
              </a:ext>
            </a:extLst>
          </p:cNvPr>
          <p:cNvCxnSpPr/>
          <p:nvPr userDrawn="1"/>
        </p:nvCxnSpPr>
        <p:spPr>
          <a:xfrm>
            <a:off x="4238625"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0039A69A-ED85-8A43-CF24-5D7137A89B1F}"/>
              </a:ext>
            </a:extLst>
          </p:cNvPr>
          <p:cNvSpPr/>
          <p:nvPr userDrawn="1"/>
        </p:nvSpPr>
        <p:spPr>
          <a:xfrm>
            <a:off x="0" y="0"/>
            <a:ext cx="12192000" cy="1952248"/>
          </a:xfrm>
          <a:custGeom>
            <a:avLst/>
            <a:gdLst>
              <a:gd name="connsiteX0" fmla="*/ 0 w 12192000"/>
              <a:gd name="connsiteY0" fmla="*/ 0 h 2204496"/>
              <a:gd name="connsiteX1" fmla="*/ 12192000 w 12192000"/>
              <a:gd name="connsiteY1" fmla="*/ 0 h 2204496"/>
              <a:gd name="connsiteX2" fmla="*/ 12192000 w 12192000"/>
              <a:gd name="connsiteY2" fmla="*/ 2204496 h 2204496"/>
              <a:gd name="connsiteX3" fmla="*/ 0 w 12192000"/>
              <a:gd name="connsiteY3" fmla="*/ 2204496 h 2204496"/>
              <a:gd name="connsiteX4" fmla="*/ 0 w 12192000"/>
              <a:gd name="connsiteY4" fmla="*/ 0 h 2204496"/>
              <a:gd name="connsiteX0" fmla="*/ 0 w 12192000"/>
              <a:gd name="connsiteY0" fmla="*/ 0 h 2204496"/>
              <a:gd name="connsiteX1" fmla="*/ 12192000 w 12192000"/>
              <a:gd name="connsiteY1" fmla="*/ 0 h 2204496"/>
              <a:gd name="connsiteX2" fmla="*/ 12176234 w 12192000"/>
              <a:gd name="connsiteY2" fmla="*/ 1715765 h 2204496"/>
              <a:gd name="connsiteX3" fmla="*/ 0 w 12192000"/>
              <a:gd name="connsiteY3" fmla="*/ 2204496 h 2204496"/>
              <a:gd name="connsiteX4" fmla="*/ 0 w 12192000"/>
              <a:gd name="connsiteY4" fmla="*/ 0 h 2204496"/>
              <a:gd name="connsiteX0" fmla="*/ 0 w 12192000"/>
              <a:gd name="connsiteY0" fmla="*/ 0 h 1952248"/>
              <a:gd name="connsiteX1" fmla="*/ 12192000 w 12192000"/>
              <a:gd name="connsiteY1" fmla="*/ 0 h 1952248"/>
              <a:gd name="connsiteX2" fmla="*/ 12176234 w 12192000"/>
              <a:gd name="connsiteY2" fmla="*/ 1715765 h 1952248"/>
              <a:gd name="connsiteX3" fmla="*/ 0 w 12192000"/>
              <a:gd name="connsiteY3" fmla="*/ 1952248 h 1952248"/>
              <a:gd name="connsiteX4" fmla="*/ 0 w 12192000"/>
              <a:gd name="connsiteY4" fmla="*/ 0 h 1952248"/>
              <a:gd name="connsiteX0" fmla="*/ 0 w 12192000"/>
              <a:gd name="connsiteY0" fmla="*/ 0 h 1952248"/>
              <a:gd name="connsiteX1" fmla="*/ 12192000 w 12192000"/>
              <a:gd name="connsiteY1" fmla="*/ 0 h 1952248"/>
              <a:gd name="connsiteX2" fmla="*/ 12191999 w 12192000"/>
              <a:gd name="connsiteY2" fmla="*/ 1463517 h 1952248"/>
              <a:gd name="connsiteX3" fmla="*/ 0 w 12192000"/>
              <a:gd name="connsiteY3" fmla="*/ 1952248 h 1952248"/>
              <a:gd name="connsiteX4" fmla="*/ 0 w 12192000"/>
              <a:gd name="connsiteY4" fmla="*/ 0 h 1952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1952248">
                <a:moveTo>
                  <a:pt x="0" y="0"/>
                </a:moveTo>
                <a:lnTo>
                  <a:pt x="12192000" y="0"/>
                </a:lnTo>
                <a:cubicBezTo>
                  <a:pt x="12192000" y="487839"/>
                  <a:pt x="12191999" y="975678"/>
                  <a:pt x="12191999" y="1463517"/>
                </a:cubicBezTo>
                <a:lnTo>
                  <a:pt x="0" y="1952248"/>
                </a:lnTo>
                <a:lnTo>
                  <a:pt x="0" y="0"/>
                </a:lnTo>
                <a:close/>
              </a:path>
            </a:pathLst>
          </a:custGeom>
          <a:solidFill>
            <a:srgbClr val="072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Graphique 6">
            <a:extLst>
              <a:ext uri="{FF2B5EF4-FFF2-40B4-BE49-F238E27FC236}">
                <a16:creationId xmlns:a16="http://schemas.microsoft.com/office/drawing/2014/main" id="{5C89C4E8-8AE1-D1A6-C182-DB790A3508C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719" t="-1" b="39792"/>
          <a:stretch/>
        </p:blipFill>
        <p:spPr>
          <a:xfrm>
            <a:off x="-33169" y="655831"/>
            <a:ext cx="4856097" cy="6202170"/>
          </a:xfrm>
          <a:prstGeom prst="rect">
            <a:avLst/>
          </a:prstGeom>
        </p:spPr>
      </p:pic>
      <p:sp>
        <p:nvSpPr>
          <p:cNvPr id="12" name="ZoneTexte 11">
            <a:extLst>
              <a:ext uri="{FF2B5EF4-FFF2-40B4-BE49-F238E27FC236}">
                <a16:creationId xmlns:a16="http://schemas.microsoft.com/office/drawing/2014/main" id="{443272AE-4B51-50D3-42D6-4829AD6BE970}"/>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39" name="ZoneTexte 38">
            <a:extLst>
              <a:ext uri="{FF2B5EF4-FFF2-40B4-BE49-F238E27FC236}">
                <a16:creationId xmlns:a16="http://schemas.microsoft.com/office/drawing/2014/main" id="{26F1E845-4FFC-DBB4-7F9C-9AD863EF0914}"/>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8" name="Espace réservé du texte 14">
            <a:extLst>
              <a:ext uri="{FF2B5EF4-FFF2-40B4-BE49-F238E27FC236}">
                <a16:creationId xmlns:a16="http://schemas.microsoft.com/office/drawing/2014/main" id="{FDB0C095-3FD0-D450-10EB-5BBF950B57C1}"/>
              </a:ext>
            </a:extLst>
          </p:cNvPr>
          <p:cNvSpPr>
            <a:spLocks noGrp="1"/>
          </p:cNvSpPr>
          <p:nvPr>
            <p:ph type="body" sz="quarter" idx="11" hasCustomPrompt="1"/>
          </p:nvPr>
        </p:nvSpPr>
        <p:spPr>
          <a:xfrm>
            <a:off x="2897645" y="4704511"/>
            <a:ext cx="1991669" cy="304249"/>
          </a:xfrm>
        </p:spPr>
        <p:txBody>
          <a:bodyPr anchor="t">
            <a:noAutofit/>
          </a:bodyPr>
          <a:lstStyle>
            <a:lvl1pPr marL="0" indent="0" algn="ctr">
              <a:buNone/>
              <a:defRPr sz="1500" b="1" i="0">
                <a:solidFill>
                  <a:srgbClr val="072038"/>
                </a:solidFill>
                <a:latin typeface="+mj-lt"/>
              </a:defRPr>
            </a:lvl1pPr>
          </a:lstStyle>
          <a:p>
            <a:pPr lvl="0"/>
            <a:r>
              <a:rPr lang="fr-FR"/>
              <a:t>Poste</a:t>
            </a:r>
          </a:p>
        </p:txBody>
      </p:sp>
      <p:sp>
        <p:nvSpPr>
          <p:cNvPr id="11" name="Espace réservé pour une image  10">
            <a:extLst>
              <a:ext uri="{FF2B5EF4-FFF2-40B4-BE49-F238E27FC236}">
                <a16:creationId xmlns:a16="http://schemas.microsoft.com/office/drawing/2014/main" id="{82AD9DE2-E222-AABF-A7F9-3B24E9728E19}"/>
              </a:ext>
            </a:extLst>
          </p:cNvPr>
          <p:cNvSpPr>
            <a:spLocks noGrp="1"/>
          </p:cNvSpPr>
          <p:nvPr>
            <p:ph type="pic" sz="quarter" idx="13"/>
          </p:nvPr>
        </p:nvSpPr>
        <p:spPr>
          <a:xfrm>
            <a:off x="3215618" y="2853609"/>
            <a:ext cx="1355725" cy="1355725"/>
          </a:xfrm>
        </p:spPr>
        <p:txBody>
          <a:bodyPr/>
          <a:lstStyle>
            <a:lvl1pPr>
              <a:defRPr>
                <a:latin typeface="+mj-lt"/>
              </a:defRPr>
            </a:lvl1pPr>
          </a:lstStyle>
          <a:p>
            <a:endParaRPr lang="fr-FR"/>
          </a:p>
        </p:txBody>
      </p:sp>
      <p:sp>
        <p:nvSpPr>
          <p:cNvPr id="14" name="Espace réservé du texte 14">
            <a:extLst>
              <a:ext uri="{FF2B5EF4-FFF2-40B4-BE49-F238E27FC236}">
                <a16:creationId xmlns:a16="http://schemas.microsoft.com/office/drawing/2014/main" id="{DF4BEBF3-A27D-8534-8889-208C967EF247}"/>
              </a:ext>
            </a:extLst>
          </p:cNvPr>
          <p:cNvSpPr>
            <a:spLocks noGrp="1"/>
          </p:cNvSpPr>
          <p:nvPr>
            <p:ph type="body" sz="quarter" idx="14" hasCustomPrompt="1"/>
          </p:nvPr>
        </p:nvSpPr>
        <p:spPr>
          <a:xfrm>
            <a:off x="2897645" y="4335860"/>
            <a:ext cx="1991669" cy="304248"/>
          </a:xfrm>
        </p:spPr>
        <p:txBody>
          <a:bodyPr anchor="t">
            <a:noAutofit/>
          </a:bodyPr>
          <a:lstStyle>
            <a:lvl1pPr marL="0" indent="0" algn="ctr">
              <a:buNone/>
              <a:defRPr sz="1800" b="1" i="0">
                <a:solidFill>
                  <a:schemeClr val="bg1"/>
                </a:solidFill>
                <a:latin typeface="+mj-lt"/>
              </a:defRPr>
            </a:lvl1pPr>
          </a:lstStyle>
          <a:p>
            <a:pPr lvl="0"/>
            <a:r>
              <a:rPr lang="fr-FR"/>
              <a:t>Name</a:t>
            </a:r>
          </a:p>
        </p:txBody>
      </p:sp>
      <p:sp>
        <p:nvSpPr>
          <p:cNvPr id="15" name="Espace réservé du texte 14">
            <a:extLst>
              <a:ext uri="{FF2B5EF4-FFF2-40B4-BE49-F238E27FC236}">
                <a16:creationId xmlns:a16="http://schemas.microsoft.com/office/drawing/2014/main" id="{4EA2EBC4-F79F-322C-BC0C-A7F47A46D83D}"/>
              </a:ext>
            </a:extLst>
          </p:cNvPr>
          <p:cNvSpPr>
            <a:spLocks noGrp="1"/>
          </p:cNvSpPr>
          <p:nvPr>
            <p:ph type="body" sz="quarter" idx="15" hasCustomPrompt="1"/>
          </p:nvPr>
        </p:nvSpPr>
        <p:spPr>
          <a:xfrm>
            <a:off x="2897644" y="5073163"/>
            <a:ext cx="1991669" cy="304249"/>
          </a:xfrm>
        </p:spPr>
        <p:txBody>
          <a:bodyPr anchor="t">
            <a:noAutofit/>
          </a:bodyPr>
          <a:lstStyle>
            <a:lvl1pPr marL="0" indent="0" algn="ctr">
              <a:buNone/>
              <a:defRPr sz="1500" b="0" i="0">
                <a:solidFill>
                  <a:srgbClr val="072038"/>
                </a:solidFill>
                <a:latin typeface="+mj-lt"/>
              </a:defRPr>
            </a:lvl1pPr>
          </a:lstStyle>
          <a:p>
            <a:pPr lvl="0"/>
            <a:r>
              <a:rPr lang="fr-FR"/>
              <a:t>Phone number</a:t>
            </a:r>
          </a:p>
        </p:txBody>
      </p:sp>
      <p:sp>
        <p:nvSpPr>
          <p:cNvPr id="17" name="Espace réservé du texte 14">
            <a:extLst>
              <a:ext uri="{FF2B5EF4-FFF2-40B4-BE49-F238E27FC236}">
                <a16:creationId xmlns:a16="http://schemas.microsoft.com/office/drawing/2014/main" id="{BFAA1C75-0E3C-A6AC-27B7-25AF645D08DC}"/>
              </a:ext>
            </a:extLst>
          </p:cNvPr>
          <p:cNvSpPr>
            <a:spLocks noGrp="1"/>
          </p:cNvSpPr>
          <p:nvPr>
            <p:ph type="body" sz="quarter" idx="16" hasCustomPrompt="1"/>
          </p:nvPr>
        </p:nvSpPr>
        <p:spPr>
          <a:xfrm>
            <a:off x="2897644" y="5440243"/>
            <a:ext cx="1991669" cy="304249"/>
          </a:xfrm>
        </p:spPr>
        <p:txBody>
          <a:bodyPr anchor="t">
            <a:noAutofit/>
          </a:bodyPr>
          <a:lstStyle>
            <a:lvl1pPr marL="0" indent="0" algn="ctr">
              <a:buNone/>
              <a:defRPr sz="1500" b="0" i="0">
                <a:solidFill>
                  <a:srgbClr val="072038"/>
                </a:solidFill>
                <a:latin typeface="+mj-lt"/>
              </a:defRPr>
            </a:lvl1pPr>
          </a:lstStyle>
          <a:p>
            <a:pPr lvl="0"/>
            <a:r>
              <a:rPr lang="fr-FR"/>
              <a:t>Mail adress</a:t>
            </a:r>
          </a:p>
        </p:txBody>
      </p:sp>
      <p:sp>
        <p:nvSpPr>
          <p:cNvPr id="18" name="Espace réservé du texte 14">
            <a:extLst>
              <a:ext uri="{FF2B5EF4-FFF2-40B4-BE49-F238E27FC236}">
                <a16:creationId xmlns:a16="http://schemas.microsoft.com/office/drawing/2014/main" id="{87D4818A-7242-BC3D-C592-995E44F45E56}"/>
              </a:ext>
            </a:extLst>
          </p:cNvPr>
          <p:cNvSpPr>
            <a:spLocks noGrp="1"/>
          </p:cNvSpPr>
          <p:nvPr>
            <p:ph type="body" sz="quarter" idx="17" hasCustomPrompt="1"/>
          </p:nvPr>
        </p:nvSpPr>
        <p:spPr>
          <a:xfrm>
            <a:off x="7186225" y="4704511"/>
            <a:ext cx="1991669" cy="304249"/>
          </a:xfrm>
        </p:spPr>
        <p:txBody>
          <a:bodyPr anchor="t">
            <a:noAutofit/>
          </a:bodyPr>
          <a:lstStyle>
            <a:lvl1pPr marL="0" indent="0" algn="ctr">
              <a:buNone/>
              <a:defRPr sz="1500" b="1" i="0">
                <a:solidFill>
                  <a:srgbClr val="072038"/>
                </a:solidFill>
                <a:latin typeface="+mj-lt"/>
              </a:defRPr>
            </a:lvl1pPr>
          </a:lstStyle>
          <a:p>
            <a:pPr lvl="0"/>
            <a:r>
              <a:rPr lang="fr-FR"/>
              <a:t>Poste</a:t>
            </a:r>
          </a:p>
        </p:txBody>
      </p:sp>
      <p:sp>
        <p:nvSpPr>
          <p:cNvPr id="19" name="Espace réservé pour une image  10">
            <a:extLst>
              <a:ext uri="{FF2B5EF4-FFF2-40B4-BE49-F238E27FC236}">
                <a16:creationId xmlns:a16="http://schemas.microsoft.com/office/drawing/2014/main" id="{C071CADD-3F8D-C1A9-C9CA-2C5F4D18A068}"/>
              </a:ext>
            </a:extLst>
          </p:cNvPr>
          <p:cNvSpPr>
            <a:spLocks noGrp="1"/>
          </p:cNvSpPr>
          <p:nvPr>
            <p:ph type="pic" sz="quarter" idx="18"/>
          </p:nvPr>
        </p:nvSpPr>
        <p:spPr>
          <a:xfrm>
            <a:off x="7504198" y="2853609"/>
            <a:ext cx="1355725" cy="1355725"/>
          </a:xfrm>
        </p:spPr>
        <p:txBody>
          <a:bodyPr/>
          <a:lstStyle>
            <a:lvl1pPr>
              <a:defRPr>
                <a:latin typeface="+mj-lt"/>
              </a:defRPr>
            </a:lvl1pPr>
          </a:lstStyle>
          <a:p>
            <a:endParaRPr lang="fr-FR"/>
          </a:p>
        </p:txBody>
      </p:sp>
      <p:sp>
        <p:nvSpPr>
          <p:cNvPr id="20" name="Espace réservé du texte 14">
            <a:extLst>
              <a:ext uri="{FF2B5EF4-FFF2-40B4-BE49-F238E27FC236}">
                <a16:creationId xmlns:a16="http://schemas.microsoft.com/office/drawing/2014/main" id="{E23698DE-D55A-B4C1-3C24-3C147C36CAB0}"/>
              </a:ext>
            </a:extLst>
          </p:cNvPr>
          <p:cNvSpPr>
            <a:spLocks noGrp="1"/>
          </p:cNvSpPr>
          <p:nvPr>
            <p:ph type="body" sz="quarter" idx="19" hasCustomPrompt="1"/>
          </p:nvPr>
        </p:nvSpPr>
        <p:spPr>
          <a:xfrm>
            <a:off x="7186225" y="4335860"/>
            <a:ext cx="1991669" cy="304248"/>
          </a:xfrm>
        </p:spPr>
        <p:txBody>
          <a:bodyPr anchor="t">
            <a:noAutofit/>
          </a:bodyPr>
          <a:lstStyle>
            <a:lvl1pPr marL="0" indent="0" algn="ctr">
              <a:buNone/>
              <a:defRPr sz="1800" b="1" i="0">
                <a:solidFill>
                  <a:schemeClr val="bg1"/>
                </a:solidFill>
                <a:latin typeface="+mj-lt"/>
              </a:defRPr>
            </a:lvl1pPr>
          </a:lstStyle>
          <a:p>
            <a:pPr lvl="0"/>
            <a:r>
              <a:rPr lang="fr-FR"/>
              <a:t>Name</a:t>
            </a:r>
          </a:p>
        </p:txBody>
      </p:sp>
      <p:sp>
        <p:nvSpPr>
          <p:cNvPr id="21" name="Espace réservé du texte 14">
            <a:extLst>
              <a:ext uri="{FF2B5EF4-FFF2-40B4-BE49-F238E27FC236}">
                <a16:creationId xmlns:a16="http://schemas.microsoft.com/office/drawing/2014/main" id="{2B0A439A-ED8F-7913-71EA-849246CC95F3}"/>
              </a:ext>
            </a:extLst>
          </p:cNvPr>
          <p:cNvSpPr>
            <a:spLocks noGrp="1"/>
          </p:cNvSpPr>
          <p:nvPr>
            <p:ph type="body" sz="quarter" idx="20" hasCustomPrompt="1"/>
          </p:nvPr>
        </p:nvSpPr>
        <p:spPr>
          <a:xfrm>
            <a:off x="7186224" y="5073163"/>
            <a:ext cx="1991669" cy="304249"/>
          </a:xfrm>
        </p:spPr>
        <p:txBody>
          <a:bodyPr anchor="t">
            <a:noAutofit/>
          </a:bodyPr>
          <a:lstStyle>
            <a:lvl1pPr marL="0" indent="0" algn="ctr">
              <a:buNone/>
              <a:defRPr sz="1500" b="0" i="0">
                <a:solidFill>
                  <a:srgbClr val="072038"/>
                </a:solidFill>
                <a:latin typeface="+mj-lt"/>
              </a:defRPr>
            </a:lvl1pPr>
          </a:lstStyle>
          <a:p>
            <a:pPr lvl="0"/>
            <a:r>
              <a:rPr lang="fr-FR"/>
              <a:t>Phone number</a:t>
            </a:r>
          </a:p>
        </p:txBody>
      </p:sp>
      <p:sp>
        <p:nvSpPr>
          <p:cNvPr id="22" name="Espace réservé du texte 14">
            <a:extLst>
              <a:ext uri="{FF2B5EF4-FFF2-40B4-BE49-F238E27FC236}">
                <a16:creationId xmlns:a16="http://schemas.microsoft.com/office/drawing/2014/main" id="{DAC05AA5-E87D-95B2-C77B-132B713B133C}"/>
              </a:ext>
            </a:extLst>
          </p:cNvPr>
          <p:cNvSpPr>
            <a:spLocks noGrp="1"/>
          </p:cNvSpPr>
          <p:nvPr>
            <p:ph type="body" sz="quarter" idx="21" hasCustomPrompt="1"/>
          </p:nvPr>
        </p:nvSpPr>
        <p:spPr>
          <a:xfrm>
            <a:off x="7186224" y="5440243"/>
            <a:ext cx="1991669" cy="304249"/>
          </a:xfrm>
        </p:spPr>
        <p:txBody>
          <a:bodyPr anchor="t">
            <a:noAutofit/>
          </a:bodyPr>
          <a:lstStyle>
            <a:lvl1pPr marL="0" indent="0" algn="ctr">
              <a:buNone/>
              <a:defRPr sz="1500" b="0" i="0">
                <a:solidFill>
                  <a:srgbClr val="072038"/>
                </a:solidFill>
                <a:latin typeface="+mj-lt"/>
              </a:defRPr>
            </a:lvl1pPr>
          </a:lstStyle>
          <a:p>
            <a:pPr lvl="0"/>
            <a:r>
              <a:rPr lang="fr-FR"/>
              <a:t>Mail adress</a:t>
            </a:r>
          </a:p>
        </p:txBody>
      </p:sp>
      <p:pic>
        <p:nvPicPr>
          <p:cNvPr id="28" name="Graphique 27">
            <a:extLst>
              <a:ext uri="{FF2B5EF4-FFF2-40B4-BE49-F238E27FC236}">
                <a16:creationId xmlns:a16="http://schemas.microsoft.com/office/drawing/2014/main" id="{39F13795-85C2-473F-6F78-320E8DCE97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252011"/>
            <a:ext cx="12184722" cy="2526101"/>
          </a:xfrm>
          <a:prstGeom prst="rect">
            <a:avLst/>
          </a:prstGeom>
        </p:spPr>
      </p:pic>
      <p:pic>
        <p:nvPicPr>
          <p:cNvPr id="30" name="Image 29" descr="Une image contenant texte, signe, fermer&#10;&#10;Description générée automatiquement">
            <a:extLst>
              <a:ext uri="{FF2B5EF4-FFF2-40B4-BE49-F238E27FC236}">
                <a16:creationId xmlns:a16="http://schemas.microsoft.com/office/drawing/2014/main" id="{F251441F-B520-3944-6EC1-48CDC541FE5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3251" y="6647823"/>
            <a:ext cx="784810" cy="166919"/>
          </a:xfrm>
          <a:prstGeom prst="rect">
            <a:avLst/>
          </a:prstGeom>
        </p:spPr>
      </p:pic>
    </p:spTree>
    <p:extLst>
      <p:ext uri="{BB962C8B-B14F-4D97-AF65-F5344CB8AC3E}">
        <p14:creationId xmlns:p14="http://schemas.microsoft.com/office/powerpoint/2010/main" val="3481631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CONTENT_7">
    <p:bg>
      <p:bgPr>
        <a:solidFill>
          <a:srgbClr val="072038"/>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EF27DFAB-34FD-D9AF-D6FC-E277C67675B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91138" y="-54474"/>
            <a:ext cx="11600862" cy="6654240"/>
          </a:xfrm>
          <a:prstGeom prst="rect">
            <a:avLst/>
          </a:prstGeom>
        </p:spPr>
      </p:pic>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323550" y="1565121"/>
            <a:ext cx="10006435" cy="4641166"/>
          </a:xfrm>
        </p:spPr>
        <p:txBody>
          <a:bodyPr anchor="t">
            <a:noAutofit/>
          </a:bodyPr>
          <a:lstStyle>
            <a:lvl1pPr marL="0" indent="0" algn="l">
              <a:buNone/>
              <a:defRPr sz="1500" b="0" i="0">
                <a:solidFill>
                  <a:schemeClr val="accent4"/>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a:t>
            </a:r>
          </a:p>
          <a:p>
            <a:pPr lvl="0"/>
            <a:endParaRPr lang="fr-FR" dirty="0"/>
          </a:p>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a:t>
            </a:r>
          </a:p>
          <a:p>
            <a:pPr lvl="0"/>
            <a:endParaRPr lang="fr-FR" dirty="0"/>
          </a:p>
        </p:txBody>
      </p:sp>
      <p:sp>
        <p:nvSpPr>
          <p:cNvPr id="2" name="Rectangle : avec coins arrondis en diagonale 1">
            <a:extLst>
              <a:ext uri="{FF2B5EF4-FFF2-40B4-BE49-F238E27FC236}">
                <a16:creationId xmlns:a16="http://schemas.microsoft.com/office/drawing/2014/main" id="{2F00F172-3D17-CA5B-0689-67E254061A9C}"/>
              </a:ext>
            </a:extLst>
          </p:cNvPr>
          <p:cNvSpPr/>
          <p:nvPr userDrawn="1"/>
        </p:nvSpPr>
        <p:spPr>
          <a:xfrm>
            <a:off x="-5" y="1"/>
            <a:ext cx="591143" cy="6858000"/>
          </a:xfrm>
          <a:prstGeom prst="round2DiagRect">
            <a:avLst>
              <a:gd name="adj1" fmla="val 0"/>
              <a:gd name="adj2" fmla="val 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E4AB5E64-6369-3B5A-F15D-1C97E4BA800F}"/>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84205D35-5516-78F2-FB12-8F37AE8EDC09}"/>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accent3"/>
                </a:solidFill>
                <a:latin typeface="Outfit Light" pitchFamily="2" charset="0"/>
              </a:rPr>
              <a:pPr algn="r"/>
              <a:t>‹N°›</a:t>
            </a:fld>
            <a:endParaRPr lang="fr-FR" sz="900" b="0" i="0">
              <a:solidFill>
                <a:schemeClr val="accent3"/>
              </a:solidFill>
              <a:latin typeface="Outfit Light" pitchFamily="2" charset="0"/>
            </a:endParaRPr>
          </a:p>
        </p:txBody>
      </p:sp>
      <p:sp>
        <p:nvSpPr>
          <p:cNvPr id="6" name="ZoneTexte 5">
            <a:extLst>
              <a:ext uri="{FF2B5EF4-FFF2-40B4-BE49-F238E27FC236}">
                <a16:creationId xmlns:a16="http://schemas.microsoft.com/office/drawing/2014/main" id="{170A5882-DDC7-81E4-AD56-CC9532F1AE9B}"/>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FFFFFF"/>
                </a:solidFill>
              </a:rPr>
              <a:t>DFAKTO - CONFIDENTIAL</a:t>
            </a:r>
          </a:p>
        </p:txBody>
      </p:sp>
      <p:sp>
        <p:nvSpPr>
          <p:cNvPr id="11" name="Espace réservé du texte 14">
            <a:extLst>
              <a:ext uri="{FF2B5EF4-FFF2-40B4-BE49-F238E27FC236}">
                <a16:creationId xmlns:a16="http://schemas.microsoft.com/office/drawing/2014/main" id="{032611A9-7BAF-02BE-5440-D347ACA77586}"/>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3" name="Espace réservé du texte 14">
            <a:extLst>
              <a:ext uri="{FF2B5EF4-FFF2-40B4-BE49-F238E27FC236}">
                <a16:creationId xmlns:a16="http://schemas.microsoft.com/office/drawing/2014/main" id="{968061F5-10BE-3229-FE6F-075A758933B4}"/>
              </a:ext>
            </a:extLst>
          </p:cNvPr>
          <p:cNvSpPr>
            <a:spLocks noGrp="1"/>
          </p:cNvSpPr>
          <p:nvPr>
            <p:ph type="body" sz="quarter" idx="12" hasCustomPrompt="1"/>
          </p:nvPr>
        </p:nvSpPr>
        <p:spPr>
          <a:xfrm>
            <a:off x="1323550" y="651713"/>
            <a:ext cx="10006431" cy="497115"/>
          </a:xfrm>
        </p:spPr>
        <p:txBody>
          <a:bodyPr tIns="0" anchor="t">
            <a:noAutofit/>
          </a:bodyPr>
          <a:lstStyle>
            <a:lvl1pPr marL="0" indent="0" algn="l">
              <a:buNone/>
              <a:defRPr sz="4000" b="0" i="0">
                <a:solidFill>
                  <a:srgbClr val="FFFFFF"/>
                </a:solidFill>
                <a:latin typeface="+mn-lt"/>
              </a:defRPr>
            </a:lvl1pPr>
          </a:lstStyle>
          <a:p>
            <a:pPr lvl="0"/>
            <a:r>
              <a:rPr lang="fr-FR" dirty="0"/>
              <a:t>Insert </a:t>
            </a:r>
            <a:r>
              <a:rPr lang="fr-FR" dirty="0" err="1"/>
              <a:t>title</a:t>
            </a:r>
            <a:r>
              <a:rPr lang="fr-FR" dirty="0"/>
              <a:t>.</a:t>
            </a:r>
          </a:p>
        </p:txBody>
      </p:sp>
      <p:sp>
        <p:nvSpPr>
          <p:cNvPr id="14" name="Espace réservé du texte 14">
            <a:extLst>
              <a:ext uri="{FF2B5EF4-FFF2-40B4-BE49-F238E27FC236}">
                <a16:creationId xmlns:a16="http://schemas.microsoft.com/office/drawing/2014/main" id="{AE2CA253-D668-4E65-4B13-6D621E7B6921}"/>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pic>
        <p:nvPicPr>
          <p:cNvPr id="8" name="Graphique 10">
            <a:extLst>
              <a:ext uri="{FF2B5EF4-FFF2-40B4-BE49-F238E27FC236}">
                <a16:creationId xmlns:a16="http://schemas.microsoft.com/office/drawing/2014/main" id="{8F2285C3-5E73-4F85-7538-AFCB8F82EF94}"/>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703458" y="6580998"/>
            <a:ext cx="791621" cy="314708"/>
          </a:xfrm>
          <a:prstGeom prst="rect">
            <a:avLst/>
          </a:prstGeom>
        </p:spPr>
      </p:pic>
    </p:spTree>
    <p:extLst>
      <p:ext uri="{BB962C8B-B14F-4D97-AF65-F5344CB8AC3E}">
        <p14:creationId xmlns:p14="http://schemas.microsoft.com/office/powerpoint/2010/main" val="25784627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userDrawn="1">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SOMMAIRE_4">
    <p:bg>
      <p:bgPr>
        <a:solidFill>
          <a:schemeClr val="accent5"/>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B85ACC-F21D-6EB4-4D20-CAA014D33D4D}"/>
              </a:ext>
            </a:extLst>
          </p:cNvPr>
          <p:cNvSpPr/>
          <p:nvPr userDrawn="1"/>
        </p:nvSpPr>
        <p:spPr>
          <a:xfrm>
            <a:off x="0" y="6606001"/>
            <a:ext cx="12192000"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4" name="Connecteur droit 3">
            <a:extLst>
              <a:ext uri="{FF2B5EF4-FFF2-40B4-BE49-F238E27FC236}">
                <a16:creationId xmlns:a16="http://schemas.microsoft.com/office/drawing/2014/main" id="{32F90420-3183-0E73-14DA-BA6D58E8C26D}"/>
              </a:ext>
            </a:extLst>
          </p:cNvPr>
          <p:cNvCxnSpPr/>
          <p:nvPr userDrawn="1"/>
        </p:nvCxnSpPr>
        <p:spPr>
          <a:xfrm>
            <a:off x="4238625"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0039A69A-ED85-8A43-CF24-5D7137A89B1F}"/>
              </a:ext>
            </a:extLst>
          </p:cNvPr>
          <p:cNvSpPr/>
          <p:nvPr userDrawn="1"/>
        </p:nvSpPr>
        <p:spPr>
          <a:xfrm>
            <a:off x="0" y="0"/>
            <a:ext cx="12192000" cy="1952248"/>
          </a:xfrm>
          <a:custGeom>
            <a:avLst/>
            <a:gdLst>
              <a:gd name="connsiteX0" fmla="*/ 0 w 12192000"/>
              <a:gd name="connsiteY0" fmla="*/ 0 h 2204496"/>
              <a:gd name="connsiteX1" fmla="*/ 12192000 w 12192000"/>
              <a:gd name="connsiteY1" fmla="*/ 0 h 2204496"/>
              <a:gd name="connsiteX2" fmla="*/ 12192000 w 12192000"/>
              <a:gd name="connsiteY2" fmla="*/ 2204496 h 2204496"/>
              <a:gd name="connsiteX3" fmla="*/ 0 w 12192000"/>
              <a:gd name="connsiteY3" fmla="*/ 2204496 h 2204496"/>
              <a:gd name="connsiteX4" fmla="*/ 0 w 12192000"/>
              <a:gd name="connsiteY4" fmla="*/ 0 h 2204496"/>
              <a:gd name="connsiteX0" fmla="*/ 0 w 12192000"/>
              <a:gd name="connsiteY0" fmla="*/ 0 h 2204496"/>
              <a:gd name="connsiteX1" fmla="*/ 12192000 w 12192000"/>
              <a:gd name="connsiteY1" fmla="*/ 0 h 2204496"/>
              <a:gd name="connsiteX2" fmla="*/ 12176234 w 12192000"/>
              <a:gd name="connsiteY2" fmla="*/ 1715765 h 2204496"/>
              <a:gd name="connsiteX3" fmla="*/ 0 w 12192000"/>
              <a:gd name="connsiteY3" fmla="*/ 2204496 h 2204496"/>
              <a:gd name="connsiteX4" fmla="*/ 0 w 12192000"/>
              <a:gd name="connsiteY4" fmla="*/ 0 h 2204496"/>
              <a:gd name="connsiteX0" fmla="*/ 0 w 12192000"/>
              <a:gd name="connsiteY0" fmla="*/ 0 h 1952248"/>
              <a:gd name="connsiteX1" fmla="*/ 12192000 w 12192000"/>
              <a:gd name="connsiteY1" fmla="*/ 0 h 1952248"/>
              <a:gd name="connsiteX2" fmla="*/ 12176234 w 12192000"/>
              <a:gd name="connsiteY2" fmla="*/ 1715765 h 1952248"/>
              <a:gd name="connsiteX3" fmla="*/ 0 w 12192000"/>
              <a:gd name="connsiteY3" fmla="*/ 1952248 h 1952248"/>
              <a:gd name="connsiteX4" fmla="*/ 0 w 12192000"/>
              <a:gd name="connsiteY4" fmla="*/ 0 h 1952248"/>
              <a:gd name="connsiteX0" fmla="*/ 0 w 12192000"/>
              <a:gd name="connsiteY0" fmla="*/ 0 h 1952248"/>
              <a:gd name="connsiteX1" fmla="*/ 12192000 w 12192000"/>
              <a:gd name="connsiteY1" fmla="*/ 0 h 1952248"/>
              <a:gd name="connsiteX2" fmla="*/ 12191999 w 12192000"/>
              <a:gd name="connsiteY2" fmla="*/ 1463517 h 1952248"/>
              <a:gd name="connsiteX3" fmla="*/ 0 w 12192000"/>
              <a:gd name="connsiteY3" fmla="*/ 1952248 h 1952248"/>
              <a:gd name="connsiteX4" fmla="*/ 0 w 12192000"/>
              <a:gd name="connsiteY4" fmla="*/ 0 h 1952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1952248">
                <a:moveTo>
                  <a:pt x="0" y="0"/>
                </a:moveTo>
                <a:lnTo>
                  <a:pt x="12192000" y="0"/>
                </a:lnTo>
                <a:cubicBezTo>
                  <a:pt x="12192000" y="487839"/>
                  <a:pt x="12191999" y="975678"/>
                  <a:pt x="12191999" y="1463517"/>
                </a:cubicBezTo>
                <a:lnTo>
                  <a:pt x="0" y="1952248"/>
                </a:lnTo>
                <a:lnTo>
                  <a:pt x="0" y="0"/>
                </a:lnTo>
                <a:close/>
              </a:path>
            </a:pathLst>
          </a:custGeom>
          <a:solidFill>
            <a:srgbClr val="072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Graphique 6">
            <a:extLst>
              <a:ext uri="{FF2B5EF4-FFF2-40B4-BE49-F238E27FC236}">
                <a16:creationId xmlns:a16="http://schemas.microsoft.com/office/drawing/2014/main" id="{5C89C4E8-8AE1-D1A6-C182-DB790A3508C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719" t="-1" b="39792"/>
          <a:stretch/>
        </p:blipFill>
        <p:spPr>
          <a:xfrm>
            <a:off x="-33169" y="655831"/>
            <a:ext cx="4856097" cy="6202170"/>
          </a:xfrm>
          <a:prstGeom prst="rect">
            <a:avLst/>
          </a:prstGeom>
        </p:spPr>
      </p:pic>
      <p:sp>
        <p:nvSpPr>
          <p:cNvPr id="12" name="ZoneTexte 11">
            <a:extLst>
              <a:ext uri="{FF2B5EF4-FFF2-40B4-BE49-F238E27FC236}">
                <a16:creationId xmlns:a16="http://schemas.microsoft.com/office/drawing/2014/main" id="{443272AE-4B51-50D3-42D6-4829AD6BE970}"/>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39" name="ZoneTexte 38">
            <a:extLst>
              <a:ext uri="{FF2B5EF4-FFF2-40B4-BE49-F238E27FC236}">
                <a16:creationId xmlns:a16="http://schemas.microsoft.com/office/drawing/2014/main" id="{26F1E845-4FFC-DBB4-7F9C-9AD863EF0914}"/>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18" name="Espace réservé du texte 14">
            <a:extLst>
              <a:ext uri="{FF2B5EF4-FFF2-40B4-BE49-F238E27FC236}">
                <a16:creationId xmlns:a16="http://schemas.microsoft.com/office/drawing/2014/main" id="{87D4818A-7242-BC3D-C592-995E44F45E56}"/>
              </a:ext>
            </a:extLst>
          </p:cNvPr>
          <p:cNvSpPr>
            <a:spLocks noGrp="1"/>
          </p:cNvSpPr>
          <p:nvPr>
            <p:ph type="body" sz="quarter" idx="17" hasCustomPrompt="1"/>
          </p:nvPr>
        </p:nvSpPr>
        <p:spPr>
          <a:xfrm>
            <a:off x="5100242" y="4704511"/>
            <a:ext cx="1991669" cy="304249"/>
          </a:xfrm>
        </p:spPr>
        <p:txBody>
          <a:bodyPr anchor="t">
            <a:noAutofit/>
          </a:bodyPr>
          <a:lstStyle>
            <a:lvl1pPr marL="0" indent="0" algn="ctr">
              <a:buNone/>
              <a:defRPr sz="1500" b="1" i="0">
                <a:solidFill>
                  <a:srgbClr val="072038"/>
                </a:solidFill>
                <a:latin typeface="+mj-lt"/>
              </a:defRPr>
            </a:lvl1pPr>
          </a:lstStyle>
          <a:p>
            <a:pPr lvl="0"/>
            <a:r>
              <a:rPr lang="fr-FR"/>
              <a:t>Poste</a:t>
            </a:r>
          </a:p>
        </p:txBody>
      </p:sp>
      <p:sp>
        <p:nvSpPr>
          <p:cNvPr id="19" name="Espace réservé pour une image  10">
            <a:extLst>
              <a:ext uri="{FF2B5EF4-FFF2-40B4-BE49-F238E27FC236}">
                <a16:creationId xmlns:a16="http://schemas.microsoft.com/office/drawing/2014/main" id="{C071CADD-3F8D-C1A9-C9CA-2C5F4D18A068}"/>
              </a:ext>
            </a:extLst>
          </p:cNvPr>
          <p:cNvSpPr>
            <a:spLocks noGrp="1"/>
          </p:cNvSpPr>
          <p:nvPr>
            <p:ph type="pic" sz="quarter" idx="18"/>
          </p:nvPr>
        </p:nvSpPr>
        <p:spPr>
          <a:xfrm>
            <a:off x="5418215" y="2853609"/>
            <a:ext cx="1355725" cy="1355725"/>
          </a:xfrm>
        </p:spPr>
        <p:txBody>
          <a:bodyPr/>
          <a:lstStyle/>
          <a:p>
            <a:endParaRPr lang="fr-FR"/>
          </a:p>
        </p:txBody>
      </p:sp>
      <p:sp>
        <p:nvSpPr>
          <p:cNvPr id="20" name="Espace réservé du texte 14">
            <a:extLst>
              <a:ext uri="{FF2B5EF4-FFF2-40B4-BE49-F238E27FC236}">
                <a16:creationId xmlns:a16="http://schemas.microsoft.com/office/drawing/2014/main" id="{E23698DE-D55A-B4C1-3C24-3C147C36CAB0}"/>
              </a:ext>
            </a:extLst>
          </p:cNvPr>
          <p:cNvSpPr>
            <a:spLocks noGrp="1"/>
          </p:cNvSpPr>
          <p:nvPr>
            <p:ph type="body" sz="quarter" idx="19" hasCustomPrompt="1"/>
          </p:nvPr>
        </p:nvSpPr>
        <p:spPr>
          <a:xfrm>
            <a:off x="5100242" y="4335860"/>
            <a:ext cx="1991669" cy="304248"/>
          </a:xfrm>
        </p:spPr>
        <p:txBody>
          <a:bodyPr anchor="t">
            <a:noAutofit/>
          </a:bodyPr>
          <a:lstStyle>
            <a:lvl1pPr marL="0" indent="0" algn="ctr">
              <a:buNone/>
              <a:defRPr sz="1800" b="1" i="0">
                <a:solidFill>
                  <a:schemeClr val="bg1"/>
                </a:solidFill>
                <a:latin typeface="+mj-lt"/>
              </a:defRPr>
            </a:lvl1pPr>
          </a:lstStyle>
          <a:p>
            <a:pPr lvl="0"/>
            <a:r>
              <a:rPr lang="fr-FR"/>
              <a:t>Name</a:t>
            </a:r>
          </a:p>
        </p:txBody>
      </p:sp>
      <p:sp>
        <p:nvSpPr>
          <p:cNvPr id="21" name="Espace réservé du texte 14">
            <a:extLst>
              <a:ext uri="{FF2B5EF4-FFF2-40B4-BE49-F238E27FC236}">
                <a16:creationId xmlns:a16="http://schemas.microsoft.com/office/drawing/2014/main" id="{2B0A439A-ED8F-7913-71EA-849246CC95F3}"/>
              </a:ext>
            </a:extLst>
          </p:cNvPr>
          <p:cNvSpPr>
            <a:spLocks noGrp="1"/>
          </p:cNvSpPr>
          <p:nvPr>
            <p:ph type="body" sz="quarter" idx="20" hasCustomPrompt="1"/>
          </p:nvPr>
        </p:nvSpPr>
        <p:spPr>
          <a:xfrm>
            <a:off x="5100241" y="5073163"/>
            <a:ext cx="1991669" cy="304249"/>
          </a:xfrm>
        </p:spPr>
        <p:txBody>
          <a:bodyPr anchor="t">
            <a:noAutofit/>
          </a:bodyPr>
          <a:lstStyle>
            <a:lvl1pPr marL="0" indent="0" algn="ctr">
              <a:buNone/>
              <a:defRPr sz="1500" b="0" i="0">
                <a:solidFill>
                  <a:srgbClr val="072038"/>
                </a:solidFill>
                <a:latin typeface="+mj-lt"/>
              </a:defRPr>
            </a:lvl1pPr>
          </a:lstStyle>
          <a:p>
            <a:pPr lvl="0"/>
            <a:r>
              <a:rPr lang="fr-FR"/>
              <a:t>Phone number</a:t>
            </a:r>
          </a:p>
        </p:txBody>
      </p:sp>
      <p:sp>
        <p:nvSpPr>
          <p:cNvPr id="22" name="Espace réservé du texte 14">
            <a:extLst>
              <a:ext uri="{FF2B5EF4-FFF2-40B4-BE49-F238E27FC236}">
                <a16:creationId xmlns:a16="http://schemas.microsoft.com/office/drawing/2014/main" id="{DAC05AA5-E87D-95B2-C77B-132B713B133C}"/>
              </a:ext>
            </a:extLst>
          </p:cNvPr>
          <p:cNvSpPr>
            <a:spLocks noGrp="1"/>
          </p:cNvSpPr>
          <p:nvPr>
            <p:ph type="body" sz="quarter" idx="21" hasCustomPrompt="1"/>
          </p:nvPr>
        </p:nvSpPr>
        <p:spPr>
          <a:xfrm>
            <a:off x="5100241" y="5440243"/>
            <a:ext cx="1991669" cy="304249"/>
          </a:xfrm>
        </p:spPr>
        <p:txBody>
          <a:bodyPr anchor="t">
            <a:noAutofit/>
          </a:bodyPr>
          <a:lstStyle>
            <a:lvl1pPr marL="0" indent="0" algn="ctr">
              <a:buNone/>
              <a:defRPr sz="1500" b="0" i="0">
                <a:solidFill>
                  <a:srgbClr val="072038"/>
                </a:solidFill>
                <a:latin typeface="+mj-lt"/>
              </a:defRPr>
            </a:lvl1pPr>
          </a:lstStyle>
          <a:p>
            <a:pPr lvl="0"/>
            <a:r>
              <a:rPr lang="fr-FR"/>
              <a:t>Mail adress</a:t>
            </a:r>
          </a:p>
        </p:txBody>
      </p:sp>
      <p:pic>
        <p:nvPicPr>
          <p:cNvPr id="2" name="Graphique 1">
            <a:extLst>
              <a:ext uri="{FF2B5EF4-FFF2-40B4-BE49-F238E27FC236}">
                <a16:creationId xmlns:a16="http://schemas.microsoft.com/office/drawing/2014/main" id="{5358493C-50D8-7FBF-7180-FEA13A8E658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252011"/>
            <a:ext cx="12184722" cy="2526101"/>
          </a:xfrm>
          <a:prstGeom prst="rect">
            <a:avLst/>
          </a:prstGeom>
        </p:spPr>
      </p:pic>
      <p:pic>
        <p:nvPicPr>
          <p:cNvPr id="3" name="Image 2" descr="Une image contenant texte, signe, fermer&#10;&#10;Description générée automatiquement">
            <a:extLst>
              <a:ext uri="{FF2B5EF4-FFF2-40B4-BE49-F238E27FC236}">
                <a16:creationId xmlns:a16="http://schemas.microsoft.com/office/drawing/2014/main" id="{A076E014-B2B3-7BF8-C2A9-BE4F4FA6465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3251" y="6647823"/>
            <a:ext cx="784810" cy="166919"/>
          </a:xfrm>
          <a:prstGeom prst="rect">
            <a:avLst/>
          </a:prstGeom>
        </p:spPr>
      </p:pic>
    </p:spTree>
    <p:extLst>
      <p:ext uri="{BB962C8B-B14F-4D97-AF65-F5344CB8AC3E}">
        <p14:creationId xmlns:p14="http://schemas.microsoft.com/office/powerpoint/2010/main" val="79825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re - logo dFakto">
    <p:bg>
      <p:bgPr>
        <a:solidFill>
          <a:srgbClr val="072038"/>
        </a:solidFill>
        <a:effectLst/>
      </p:bgPr>
    </p:bg>
    <p:spTree>
      <p:nvGrpSpPr>
        <p:cNvPr id="1" name=""/>
        <p:cNvGrpSpPr/>
        <p:nvPr/>
      </p:nvGrpSpPr>
      <p:grpSpPr>
        <a:xfrm>
          <a:off x="0" y="0"/>
          <a:ext cx="0" cy="0"/>
          <a:chOff x="0" y="0"/>
          <a:chExt cx="0" cy="0"/>
        </a:xfrm>
      </p:grpSpPr>
      <p:pic>
        <p:nvPicPr>
          <p:cNvPr id="3" name="Graphique 2">
            <a:extLst>
              <a:ext uri="{FF2B5EF4-FFF2-40B4-BE49-F238E27FC236}">
                <a16:creationId xmlns:a16="http://schemas.microsoft.com/office/drawing/2014/main" id="{E797BBCD-A8FB-6917-4466-E476CE3E83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01163" y="-3436"/>
            <a:ext cx="5196893" cy="6858000"/>
          </a:xfrm>
          <a:prstGeom prst="rect">
            <a:avLst/>
          </a:prstGeom>
        </p:spPr>
      </p:pic>
      <p:pic>
        <p:nvPicPr>
          <p:cNvPr id="11" name="Image 10">
            <a:extLst>
              <a:ext uri="{FF2B5EF4-FFF2-40B4-BE49-F238E27FC236}">
                <a16:creationId xmlns:a16="http://schemas.microsoft.com/office/drawing/2014/main" id="{A1DE609A-9E4B-E12F-0376-DDE434113FEC}"/>
              </a:ext>
            </a:extLst>
          </p:cNvPr>
          <p:cNvPicPr>
            <a:picLocks noChangeAspect="1"/>
          </p:cNvPicPr>
          <p:nvPr userDrawn="1"/>
        </p:nvPicPr>
        <p:blipFill>
          <a:blip r:embed="rId4">
            <a:extLst>
              <a:ext uri="{96DAC541-7B7A-43D3-8B79-37D633B846F1}">
                <asvg:svgBlip xmlns:asvg="http://schemas.microsoft.com/office/drawing/2016/SVG/main" r:embed="rId5"/>
              </a:ext>
            </a:extLst>
          </a:blip>
          <a:srcRect t="19" b="19"/>
          <a:stretch/>
        </p:blipFill>
        <p:spPr>
          <a:xfrm>
            <a:off x="0" y="-3436"/>
            <a:ext cx="12191998" cy="6861436"/>
          </a:xfrm>
          <a:prstGeom prst="rect">
            <a:avLst/>
          </a:prstGeom>
        </p:spPr>
      </p:pic>
      <p:sp>
        <p:nvSpPr>
          <p:cNvPr id="15" name="Espace réservé du texte 14">
            <a:extLst>
              <a:ext uri="{FF2B5EF4-FFF2-40B4-BE49-F238E27FC236}">
                <a16:creationId xmlns:a16="http://schemas.microsoft.com/office/drawing/2014/main" id="{E5B0B054-2332-6517-A8B9-6B9582165493}"/>
              </a:ext>
            </a:extLst>
          </p:cNvPr>
          <p:cNvSpPr>
            <a:spLocks noGrp="1"/>
          </p:cNvSpPr>
          <p:nvPr>
            <p:ph type="body" sz="quarter" idx="12" hasCustomPrompt="1"/>
          </p:nvPr>
        </p:nvSpPr>
        <p:spPr>
          <a:xfrm>
            <a:off x="1328881" y="1764604"/>
            <a:ext cx="4767120" cy="2625949"/>
          </a:xfrm>
        </p:spPr>
        <p:txBody>
          <a:bodyPr anchor="b">
            <a:noAutofit/>
          </a:bodyPr>
          <a:lstStyle>
            <a:lvl1pPr marL="0" indent="0" algn="l">
              <a:buNone/>
              <a:defRPr sz="6000" b="0" i="0">
                <a:solidFill>
                  <a:srgbClr val="FFFFFF"/>
                </a:solidFill>
                <a:latin typeface="+mn-lt"/>
              </a:defRPr>
            </a:lvl1pPr>
          </a:lstStyle>
          <a:p>
            <a:pPr lvl="0"/>
            <a:r>
              <a:rPr lang="fr-FR" dirty="0"/>
              <a:t>Insert presentation </a:t>
            </a:r>
            <a:r>
              <a:rPr lang="fr-FR" dirty="0" err="1"/>
              <a:t>title</a:t>
            </a:r>
            <a:r>
              <a:rPr lang="fr-FR" dirty="0"/>
              <a:t>.</a:t>
            </a:r>
          </a:p>
        </p:txBody>
      </p:sp>
      <p:sp>
        <p:nvSpPr>
          <p:cNvPr id="16" name="Espace réservé du texte 14">
            <a:extLst>
              <a:ext uri="{FF2B5EF4-FFF2-40B4-BE49-F238E27FC236}">
                <a16:creationId xmlns:a16="http://schemas.microsoft.com/office/drawing/2014/main" id="{BEC16936-580C-05FE-28CB-5C704052C675}"/>
              </a:ext>
            </a:extLst>
          </p:cNvPr>
          <p:cNvSpPr>
            <a:spLocks noGrp="1"/>
          </p:cNvSpPr>
          <p:nvPr>
            <p:ph type="body" sz="quarter" idx="13" hasCustomPrompt="1"/>
          </p:nvPr>
        </p:nvSpPr>
        <p:spPr>
          <a:xfrm>
            <a:off x="1328878" y="5098645"/>
            <a:ext cx="4525312" cy="442693"/>
          </a:xfrm>
        </p:spPr>
        <p:txBody>
          <a:bodyPr anchor="t">
            <a:noAutofit/>
          </a:bodyPr>
          <a:lstStyle>
            <a:lvl1pPr marL="0" indent="0" algn="l">
              <a:buNone/>
              <a:defRPr sz="1500" b="0" i="0">
                <a:solidFill>
                  <a:srgbClr val="FFFFFF"/>
                </a:solidFill>
                <a:latin typeface="+mj-lt"/>
                <a:cs typeface="Calibri" panose="020F0502020204030204" pitchFamily="34" charset="0"/>
              </a:defRPr>
            </a:lvl1pPr>
          </a:lstStyle>
          <a:p>
            <a:pPr lvl="0"/>
            <a:r>
              <a:rPr lang="fr-FR" dirty="0"/>
              <a:t>XX / XX / XXXX</a:t>
            </a:r>
          </a:p>
        </p:txBody>
      </p:sp>
      <p:sp>
        <p:nvSpPr>
          <p:cNvPr id="17" name="Espace réservé du texte 14">
            <a:extLst>
              <a:ext uri="{FF2B5EF4-FFF2-40B4-BE49-F238E27FC236}">
                <a16:creationId xmlns:a16="http://schemas.microsoft.com/office/drawing/2014/main" id="{0BE6C871-2ECD-BA35-46BF-2B675068254A}"/>
              </a:ext>
            </a:extLst>
          </p:cNvPr>
          <p:cNvSpPr>
            <a:spLocks noGrp="1"/>
          </p:cNvSpPr>
          <p:nvPr>
            <p:ph type="body" sz="quarter" idx="15" hasCustomPrompt="1"/>
          </p:nvPr>
        </p:nvSpPr>
        <p:spPr>
          <a:xfrm>
            <a:off x="1328878" y="4486496"/>
            <a:ext cx="5376169" cy="442692"/>
          </a:xfrm>
        </p:spPr>
        <p:txBody>
          <a:bodyPr anchor="t">
            <a:noAutofit/>
          </a:bodyPr>
          <a:lstStyle>
            <a:lvl1pPr marL="0" indent="0" algn="l">
              <a:buNone/>
              <a:defRPr sz="2500" b="0" i="0">
                <a:solidFill>
                  <a:srgbClr val="E5BF4F"/>
                </a:solidFill>
                <a:latin typeface="+mj-lt"/>
                <a:cs typeface="Calibri" panose="020F0502020204030204" pitchFamily="34" charset="0"/>
              </a:defRPr>
            </a:lvl1pPr>
          </a:lstStyle>
          <a:p>
            <a:pPr lvl="0"/>
            <a:r>
              <a:rPr lang="fr-FR" dirty="0"/>
              <a:t>Insert </a:t>
            </a:r>
            <a:r>
              <a:rPr lang="fr-FR" dirty="0" err="1"/>
              <a:t>name</a:t>
            </a:r>
            <a:r>
              <a:rPr lang="fr-FR" dirty="0"/>
              <a:t>.</a:t>
            </a:r>
          </a:p>
        </p:txBody>
      </p:sp>
      <p:pic>
        <p:nvPicPr>
          <p:cNvPr id="7" name="Graphic 6">
            <a:extLst>
              <a:ext uri="{FF2B5EF4-FFF2-40B4-BE49-F238E27FC236}">
                <a16:creationId xmlns:a16="http://schemas.microsoft.com/office/drawing/2014/main" id="{3A96CC8F-A317-B455-2C31-3A85517BCE15}"/>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7242974" y="1792735"/>
            <a:ext cx="4167445" cy="3272530"/>
          </a:xfrm>
          <a:prstGeom prst="rect">
            <a:avLst/>
          </a:prstGeom>
        </p:spPr>
      </p:pic>
    </p:spTree>
    <p:extLst>
      <p:ext uri="{BB962C8B-B14F-4D97-AF65-F5344CB8AC3E}">
        <p14:creationId xmlns:p14="http://schemas.microsoft.com/office/powerpoint/2010/main" val="2151271258"/>
      </p:ext>
    </p:extLst>
  </p:cSld>
  <p:clrMapOvr>
    <a:masterClrMapping/>
  </p:clrMapOvr>
  <p:extLst>
    <p:ext uri="{DCECCB84-F9BA-43D5-87BE-67443E8EF086}">
      <p15:sldGuideLst xmlns:p15="http://schemas.microsoft.com/office/powerpoint/2012/main">
        <p15:guide id="1" orient="horz" pos="2160">
          <p15:clr>
            <a:srgbClr val="FBAE40"/>
          </p15:clr>
        </p15:guide>
        <p15:guide id="2" pos="2842">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Titre - logo proPilot">
    <p:bg>
      <p:bgPr>
        <a:solidFill>
          <a:srgbClr val="072038"/>
        </a:solidFill>
        <a:effectLst/>
      </p:bgPr>
    </p:bg>
    <p:spTree>
      <p:nvGrpSpPr>
        <p:cNvPr id="1" name=""/>
        <p:cNvGrpSpPr/>
        <p:nvPr/>
      </p:nvGrpSpPr>
      <p:grpSpPr>
        <a:xfrm>
          <a:off x="0" y="0"/>
          <a:ext cx="0" cy="0"/>
          <a:chOff x="0" y="0"/>
          <a:chExt cx="0" cy="0"/>
        </a:xfrm>
      </p:grpSpPr>
      <p:pic>
        <p:nvPicPr>
          <p:cNvPr id="3" name="Graphique 2">
            <a:extLst>
              <a:ext uri="{FF2B5EF4-FFF2-40B4-BE49-F238E27FC236}">
                <a16:creationId xmlns:a16="http://schemas.microsoft.com/office/drawing/2014/main" id="{E797BBCD-A8FB-6917-4466-E476CE3E83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01163" y="-3436"/>
            <a:ext cx="5196893" cy="6858000"/>
          </a:xfrm>
          <a:prstGeom prst="rect">
            <a:avLst/>
          </a:prstGeom>
        </p:spPr>
      </p:pic>
      <p:pic>
        <p:nvPicPr>
          <p:cNvPr id="11" name="Image 10">
            <a:extLst>
              <a:ext uri="{FF2B5EF4-FFF2-40B4-BE49-F238E27FC236}">
                <a16:creationId xmlns:a16="http://schemas.microsoft.com/office/drawing/2014/main" id="{A1DE609A-9E4B-E12F-0376-DDE434113FEC}"/>
              </a:ext>
            </a:extLst>
          </p:cNvPr>
          <p:cNvPicPr>
            <a:picLocks noChangeAspect="1"/>
          </p:cNvPicPr>
          <p:nvPr userDrawn="1"/>
        </p:nvPicPr>
        <p:blipFill>
          <a:blip r:embed="rId4">
            <a:extLst>
              <a:ext uri="{96DAC541-7B7A-43D3-8B79-37D633B846F1}">
                <asvg:svgBlip xmlns:asvg="http://schemas.microsoft.com/office/drawing/2016/SVG/main" r:embed="rId5"/>
              </a:ext>
            </a:extLst>
          </a:blip>
          <a:srcRect t="69" b="69"/>
          <a:stretch/>
        </p:blipFill>
        <p:spPr>
          <a:xfrm>
            <a:off x="0" y="3436"/>
            <a:ext cx="12191998" cy="6854564"/>
          </a:xfrm>
          <a:prstGeom prst="rect">
            <a:avLst/>
          </a:prstGeom>
        </p:spPr>
      </p:pic>
      <p:sp>
        <p:nvSpPr>
          <p:cNvPr id="15" name="Espace réservé du texte 14">
            <a:extLst>
              <a:ext uri="{FF2B5EF4-FFF2-40B4-BE49-F238E27FC236}">
                <a16:creationId xmlns:a16="http://schemas.microsoft.com/office/drawing/2014/main" id="{E5B0B054-2332-6517-A8B9-6B9582165493}"/>
              </a:ext>
            </a:extLst>
          </p:cNvPr>
          <p:cNvSpPr>
            <a:spLocks noGrp="1"/>
          </p:cNvSpPr>
          <p:nvPr>
            <p:ph type="body" sz="quarter" idx="12" hasCustomPrompt="1"/>
          </p:nvPr>
        </p:nvSpPr>
        <p:spPr>
          <a:xfrm>
            <a:off x="1328881" y="1764604"/>
            <a:ext cx="4767120" cy="2625949"/>
          </a:xfrm>
        </p:spPr>
        <p:txBody>
          <a:bodyPr anchor="b">
            <a:noAutofit/>
          </a:bodyPr>
          <a:lstStyle>
            <a:lvl1pPr marL="0" indent="0" algn="l">
              <a:buNone/>
              <a:defRPr sz="6000" b="0" i="0">
                <a:solidFill>
                  <a:srgbClr val="FFFFFF"/>
                </a:solidFill>
                <a:latin typeface="+mn-lt"/>
              </a:defRPr>
            </a:lvl1pPr>
          </a:lstStyle>
          <a:p>
            <a:pPr lvl="0"/>
            <a:r>
              <a:rPr lang="fr-FR" dirty="0"/>
              <a:t>Insert presentation </a:t>
            </a:r>
            <a:r>
              <a:rPr lang="fr-FR" dirty="0" err="1"/>
              <a:t>title</a:t>
            </a:r>
            <a:r>
              <a:rPr lang="fr-FR" dirty="0"/>
              <a:t>.</a:t>
            </a:r>
          </a:p>
        </p:txBody>
      </p:sp>
      <p:sp>
        <p:nvSpPr>
          <p:cNvPr id="16" name="Espace réservé du texte 14">
            <a:extLst>
              <a:ext uri="{FF2B5EF4-FFF2-40B4-BE49-F238E27FC236}">
                <a16:creationId xmlns:a16="http://schemas.microsoft.com/office/drawing/2014/main" id="{BEC16936-580C-05FE-28CB-5C704052C675}"/>
              </a:ext>
            </a:extLst>
          </p:cNvPr>
          <p:cNvSpPr>
            <a:spLocks noGrp="1"/>
          </p:cNvSpPr>
          <p:nvPr>
            <p:ph type="body" sz="quarter" idx="13" hasCustomPrompt="1"/>
          </p:nvPr>
        </p:nvSpPr>
        <p:spPr>
          <a:xfrm>
            <a:off x="1328878" y="5098645"/>
            <a:ext cx="4525312" cy="442693"/>
          </a:xfrm>
        </p:spPr>
        <p:txBody>
          <a:bodyPr anchor="t">
            <a:noAutofit/>
          </a:bodyPr>
          <a:lstStyle>
            <a:lvl1pPr marL="0" indent="0" algn="l">
              <a:buNone/>
              <a:defRPr sz="1500" b="0" i="0">
                <a:solidFill>
                  <a:srgbClr val="FFFFFF"/>
                </a:solidFill>
                <a:latin typeface="+mj-lt"/>
                <a:cs typeface="Calibri" panose="020F0502020204030204" pitchFamily="34" charset="0"/>
              </a:defRPr>
            </a:lvl1pPr>
          </a:lstStyle>
          <a:p>
            <a:pPr lvl="0"/>
            <a:r>
              <a:rPr lang="fr-FR" dirty="0"/>
              <a:t>XX / XX / XXXX</a:t>
            </a:r>
          </a:p>
        </p:txBody>
      </p:sp>
      <p:sp>
        <p:nvSpPr>
          <p:cNvPr id="17" name="Espace réservé du texte 14">
            <a:extLst>
              <a:ext uri="{FF2B5EF4-FFF2-40B4-BE49-F238E27FC236}">
                <a16:creationId xmlns:a16="http://schemas.microsoft.com/office/drawing/2014/main" id="{0BE6C871-2ECD-BA35-46BF-2B675068254A}"/>
              </a:ext>
            </a:extLst>
          </p:cNvPr>
          <p:cNvSpPr>
            <a:spLocks noGrp="1"/>
          </p:cNvSpPr>
          <p:nvPr>
            <p:ph type="body" sz="quarter" idx="15" hasCustomPrompt="1"/>
          </p:nvPr>
        </p:nvSpPr>
        <p:spPr>
          <a:xfrm>
            <a:off x="1328878" y="4486496"/>
            <a:ext cx="5376169" cy="442692"/>
          </a:xfrm>
        </p:spPr>
        <p:txBody>
          <a:bodyPr anchor="t">
            <a:noAutofit/>
          </a:bodyPr>
          <a:lstStyle>
            <a:lvl1pPr marL="0" indent="0" algn="l">
              <a:buNone/>
              <a:defRPr sz="2500" b="0" i="0">
                <a:solidFill>
                  <a:srgbClr val="E5BF4F"/>
                </a:solidFill>
                <a:latin typeface="+mj-lt"/>
                <a:cs typeface="Calibri" panose="020F0502020204030204" pitchFamily="34" charset="0"/>
              </a:defRPr>
            </a:lvl1pPr>
          </a:lstStyle>
          <a:p>
            <a:pPr lvl="0"/>
            <a:r>
              <a:rPr lang="fr-FR" dirty="0"/>
              <a:t>Insert </a:t>
            </a:r>
            <a:r>
              <a:rPr lang="fr-FR" dirty="0" err="1"/>
              <a:t>name</a:t>
            </a:r>
            <a:r>
              <a:rPr lang="fr-FR" dirty="0"/>
              <a:t>.</a:t>
            </a:r>
          </a:p>
        </p:txBody>
      </p:sp>
      <p:pic>
        <p:nvPicPr>
          <p:cNvPr id="6" name="Graphique 5">
            <a:extLst>
              <a:ext uri="{FF2B5EF4-FFF2-40B4-BE49-F238E27FC236}">
                <a16:creationId xmlns:a16="http://schemas.microsoft.com/office/drawing/2014/main" id="{B239DE4F-917C-3A5D-7228-467D386ED50D}"/>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6833731" y="2532966"/>
            <a:ext cx="4507802" cy="1792068"/>
          </a:xfrm>
          <a:prstGeom prst="rect">
            <a:avLst/>
          </a:prstGeom>
        </p:spPr>
      </p:pic>
    </p:spTree>
    <p:extLst>
      <p:ext uri="{BB962C8B-B14F-4D97-AF65-F5344CB8AC3E}">
        <p14:creationId xmlns:p14="http://schemas.microsoft.com/office/powerpoint/2010/main" val="2470946766"/>
      </p:ext>
    </p:extLst>
  </p:cSld>
  <p:clrMapOvr>
    <a:masterClrMapping/>
  </p:clrMapOvr>
  <p:extLst>
    <p:ext uri="{DCECCB84-F9BA-43D5-87BE-67443E8EF086}">
      <p15:sldGuideLst xmlns:p15="http://schemas.microsoft.com/office/powerpoint/2012/main">
        <p15:guide id="1" orient="horz" pos="2160">
          <p15:clr>
            <a:srgbClr val="FBAE40"/>
          </p15:clr>
        </p15:guide>
        <p15:guide id="2" pos="2842">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Titre - logo dataFactory">
    <p:bg>
      <p:bgPr>
        <a:solidFill>
          <a:srgbClr val="072038"/>
        </a:solidFill>
        <a:effectLst/>
      </p:bgPr>
    </p:bg>
    <p:spTree>
      <p:nvGrpSpPr>
        <p:cNvPr id="1" name=""/>
        <p:cNvGrpSpPr/>
        <p:nvPr/>
      </p:nvGrpSpPr>
      <p:grpSpPr>
        <a:xfrm>
          <a:off x="0" y="0"/>
          <a:ext cx="0" cy="0"/>
          <a:chOff x="0" y="0"/>
          <a:chExt cx="0" cy="0"/>
        </a:xfrm>
      </p:grpSpPr>
      <p:pic>
        <p:nvPicPr>
          <p:cNvPr id="3" name="Graphique 2">
            <a:extLst>
              <a:ext uri="{FF2B5EF4-FFF2-40B4-BE49-F238E27FC236}">
                <a16:creationId xmlns:a16="http://schemas.microsoft.com/office/drawing/2014/main" id="{E797BBCD-A8FB-6917-4466-E476CE3E83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01163" y="-3436"/>
            <a:ext cx="5196893" cy="6858000"/>
          </a:xfrm>
          <a:prstGeom prst="rect">
            <a:avLst/>
          </a:prstGeom>
        </p:spPr>
      </p:pic>
      <p:pic>
        <p:nvPicPr>
          <p:cNvPr id="11" name="Image 10">
            <a:extLst>
              <a:ext uri="{FF2B5EF4-FFF2-40B4-BE49-F238E27FC236}">
                <a16:creationId xmlns:a16="http://schemas.microsoft.com/office/drawing/2014/main" id="{A1DE609A-9E4B-E12F-0376-DDE434113FEC}"/>
              </a:ext>
            </a:extLst>
          </p:cNvPr>
          <p:cNvPicPr>
            <a:picLocks noChangeAspect="1"/>
          </p:cNvPicPr>
          <p:nvPr userDrawn="1"/>
        </p:nvPicPr>
        <p:blipFill>
          <a:blip r:embed="rId4">
            <a:extLst>
              <a:ext uri="{96DAC541-7B7A-43D3-8B79-37D633B846F1}">
                <asvg:svgBlip xmlns:asvg="http://schemas.microsoft.com/office/drawing/2016/SVG/main" r:embed="rId5"/>
              </a:ext>
            </a:extLst>
          </a:blip>
          <a:srcRect t="69" b="69"/>
          <a:stretch/>
        </p:blipFill>
        <p:spPr>
          <a:xfrm>
            <a:off x="0" y="3436"/>
            <a:ext cx="12191998" cy="6854564"/>
          </a:xfrm>
          <a:prstGeom prst="rect">
            <a:avLst/>
          </a:prstGeom>
        </p:spPr>
      </p:pic>
      <p:sp>
        <p:nvSpPr>
          <p:cNvPr id="15" name="Espace réservé du texte 14">
            <a:extLst>
              <a:ext uri="{FF2B5EF4-FFF2-40B4-BE49-F238E27FC236}">
                <a16:creationId xmlns:a16="http://schemas.microsoft.com/office/drawing/2014/main" id="{E5B0B054-2332-6517-A8B9-6B9582165493}"/>
              </a:ext>
            </a:extLst>
          </p:cNvPr>
          <p:cNvSpPr>
            <a:spLocks noGrp="1"/>
          </p:cNvSpPr>
          <p:nvPr>
            <p:ph type="body" sz="quarter" idx="12" hasCustomPrompt="1"/>
          </p:nvPr>
        </p:nvSpPr>
        <p:spPr>
          <a:xfrm>
            <a:off x="1328881" y="1764604"/>
            <a:ext cx="4767120" cy="2625949"/>
          </a:xfrm>
        </p:spPr>
        <p:txBody>
          <a:bodyPr anchor="b">
            <a:noAutofit/>
          </a:bodyPr>
          <a:lstStyle>
            <a:lvl1pPr marL="0" indent="0" algn="l">
              <a:buNone/>
              <a:defRPr sz="6000" b="0" i="0">
                <a:solidFill>
                  <a:srgbClr val="FFFFFF"/>
                </a:solidFill>
                <a:latin typeface="+mn-lt"/>
              </a:defRPr>
            </a:lvl1pPr>
          </a:lstStyle>
          <a:p>
            <a:pPr lvl="0"/>
            <a:r>
              <a:rPr lang="fr-FR" dirty="0"/>
              <a:t>Insert presentation </a:t>
            </a:r>
            <a:r>
              <a:rPr lang="fr-FR" dirty="0" err="1"/>
              <a:t>title</a:t>
            </a:r>
            <a:r>
              <a:rPr lang="fr-FR" dirty="0"/>
              <a:t>.</a:t>
            </a:r>
          </a:p>
        </p:txBody>
      </p:sp>
      <p:sp>
        <p:nvSpPr>
          <p:cNvPr id="16" name="Espace réservé du texte 14">
            <a:extLst>
              <a:ext uri="{FF2B5EF4-FFF2-40B4-BE49-F238E27FC236}">
                <a16:creationId xmlns:a16="http://schemas.microsoft.com/office/drawing/2014/main" id="{BEC16936-580C-05FE-28CB-5C704052C675}"/>
              </a:ext>
            </a:extLst>
          </p:cNvPr>
          <p:cNvSpPr>
            <a:spLocks noGrp="1"/>
          </p:cNvSpPr>
          <p:nvPr>
            <p:ph type="body" sz="quarter" idx="13" hasCustomPrompt="1"/>
          </p:nvPr>
        </p:nvSpPr>
        <p:spPr>
          <a:xfrm>
            <a:off x="1328878" y="5098645"/>
            <a:ext cx="4525312" cy="442693"/>
          </a:xfrm>
        </p:spPr>
        <p:txBody>
          <a:bodyPr anchor="t">
            <a:noAutofit/>
          </a:bodyPr>
          <a:lstStyle>
            <a:lvl1pPr marL="0" indent="0" algn="l">
              <a:buNone/>
              <a:defRPr sz="1500" b="0" i="0">
                <a:solidFill>
                  <a:srgbClr val="FFFFFF"/>
                </a:solidFill>
                <a:latin typeface="+mj-lt"/>
                <a:cs typeface="Calibri" panose="020F0502020204030204" pitchFamily="34" charset="0"/>
              </a:defRPr>
            </a:lvl1pPr>
          </a:lstStyle>
          <a:p>
            <a:pPr lvl="0"/>
            <a:r>
              <a:rPr lang="fr-FR" dirty="0"/>
              <a:t>XX / XX / XXXX</a:t>
            </a:r>
          </a:p>
        </p:txBody>
      </p:sp>
      <p:sp>
        <p:nvSpPr>
          <p:cNvPr id="17" name="Espace réservé du texte 14">
            <a:extLst>
              <a:ext uri="{FF2B5EF4-FFF2-40B4-BE49-F238E27FC236}">
                <a16:creationId xmlns:a16="http://schemas.microsoft.com/office/drawing/2014/main" id="{0BE6C871-2ECD-BA35-46BF-2B675068254A}"/>
              </a:ext>
            </a:extLst>
          </p:cNvPr>
          <p:cNvSpPr>
            <a:spLocks noGrp="1"/>
          </p:cNvSpPr>
          <p:nvPr>
            <p:ph type="body" sz="quarter" idx="15" hasCustomPrompt="1"/>
          </p:nvPr>
        </p:nvSpPr>
        <p:spPr>
          <a:xfrm>
            <a:off x="1328878" y="4486496"/>
            <a:ext cx="5376169" cy="442692"/>
          </a:xfrm>
        </p:spPr>
        <p:txBody>
          <a:bodyPr anchor="t">
            <a:noAutofit/>
          </a:bodyPr>
          <a:lstStyle>
            <a:lvl1pPr marL="0" indent="0" algn="l">
              <a:buNone/>
              <a:defRPr sz="2500" b="0" i="0">
                <a:solidFill>
                  <a:srgbClr val="E5BF4F"/>
                </a:solidFill>
                <a:latin typeface="+mj-lt"/>
                <a:cs typeface="Calibri" panose="020F0502020204030204" pitchFamily="34" charset="0"/>
              </a:defRPr>
            </a:lvl1pPr>
          </a:lstStyle>
          <a:p>
            <a:pPr lvl="0"/>
            <a:r>
              <a:rPr lang="fr-FR" dirty="0"/>
              <a:t>Insert </a:t>
            </a:r>
            <a:r>
              <a:rPr lang="fr-FR" dirty="0" err="1"/>
              <a:t>name</a:t>
            </a:r>
            <a:r>
              <a:rPr lang="fr-FR" dirty="0"/>
              <a:t>.</a:t>
            </a:r>
          </a:p>
        </p:txBody>
      </p:sp>
      <p:pic>
        <p:nvPicPr>
          <p:cNvPr id="4" name="Graphique 3">
            <a:extLst>
              <a:ext uri="{FF2B5EF4-FFF2-40B4-BE49-F238E27FC236}">
                <a16:creationId xmlns:a16="http://schemas.microsoft.com/office/drawing/2014/main" id="{81033F4F-BAC9-FA01-B53A-CFA2FCBB006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439489" y="2734574"/>
            <a:ext cx="3869228" cy="1134084"/>
          </a:xfrm>
          <a:prstGeom prst="rect">
            <a:avLst/>
          </a:prstGeom>
        </p:spPr>
      </p:pic>
    </p:spTree>
    <p:extLst>
      <p:ext uri="{BB962C8B-B14F-4D97-AF65-F5344CB8AC3E}">
        <p14:creationId xmlns:p14="http://schemas.microsoft.com/office/powerpoint/2010/main" val="299186732"/>
      </p:ext>
    </p:extLst>
  </p:cSld>
  <p:clrMapOvr>
    <a:masterClrMapping/>
  </p:clrMapOvr>
  <p:extLst>
    <p:ext uri="{DCECCB84-F9BA-43D5-87BE-67443E8EF086}">
      <p15:sldGuideLst xmlns:p15="http://schemas.microsoft.com/office/powerpoint/2012/main">
        <p15:guide id="1" orient="horz" pos="2160">
          <p15:clr>
            <a:srgbClr val="FBAE40"/>
          </p15:clr>
        </p15:guide>
        <p15:guide id="2" pos="2842">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_Titre - logo dataFactory">
    <p:bg>
      <p:bgPr>
        <a:solidFill>
          <a:srgbClr val="072038"/>
        </a:solidFill>
        <a:effectLst/>
      </p:bgPr>
    </p:bg>
    <p:spTree>
      <p:nvGrpSpPr>
        <p:cNvPr id="1" name=""/>
        <p:cNvGrpSpPr/>
        <p:nvPr/>
      </p:nvGrpSpPr>
      <p:grpSpPr>
        <a:xfrm>
          <a:off x="0" y="0"/>
          <a:ext cx="0" cy="0"/>
          <a:chOff x="0" y="0"/>
          <a:chExt cx="0" cy="0"/>
        </a:xfrm>
      </p:grpSpPr>
      <p:pic>
        <p:nvPicPr>
          <p:cNvPr id="3" name="Graphique 2">
            <a:extLst>
              <a:ext uri="{FF2B5EF4-FFF2-40B4-BE49-F238E27FC236}">
                <a16:creationId xmlns:a16="http://schemas.microsoft.com/office/drawing/2014/main" id="{E797BBCD-A8FB-6917-4466-E476CE3E83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01163" y="-3436"/>
            <a:ext cx="5196893" cy="6858000"/>
          </a:xfrm>
          <a:prstGeom prst="rect">
            <a:avLst/>
          </a:prstGeom>
        </p:spPr>
      </p:pic>
      <p:pic>
        <p:nvPicPr>
          <p:cNvPr id="11" name="Image 10">
            <a:extLst>
              <a:ext uri="{FF2B5EF4-FFF2-40B4-BE49-F238E27FC236}">
                <a16:creationId xmlns:a16="http://schemas.microsoft.com/office/drawing/2014/main" id="{A1DE609A-9E4B-E12F-0376-DDE434113FEC}"/>
              </a:ext>
            </a:extLst>
          </p:cNvPr>
          <p:cNvPicPr>
            <a:picLocks noChangeAspect="1"/>
          </p:cNvPicPr>
          <p:nvPr userDrawn="1"/>
        </p:nvPicPr>
        <p:blipFill>
          <a:blip r:embed="rId4">
            <a:extLst>
              <a:ext uri="{96DAC541-7B7A-43D3-8B79-37D633B846F1}">
                <asvg:svgBlip xmlns:asvg="http://schemas.microsoft.com/office/drawing/2016/SVG/main" r:embed="rId5"/>
              </a:ext>
            </a:extLst>
          </a:blip>
          <a:srcRect t="69" b="69"/>
          <a:stretch/>
        </p:blipFill>
        <p:spPr>
          <a:xfrm>
            <a:off x="0" y="3436"/>
            <a:ext cx="12191998" cy="6854564"/>
          </a:xfrm>
          <a:prstGeom prst="rect">
            <a:avLst/>
          </a:prstGeom>
        </p:spPr>
      </p:pic>
      <p:sp>
        <p:nvSpPr>
          <p:cNvPr id="15" name="Espace réservé du texte 14">
            <a:extLst>
              <a:ext uri="{FF2B5EF4-FFF2-40B4-BE49-F238E27FC236}">
                <a16:creationId xmlns:a16="http://schemas.microsoft.com/office/drawing/2014/main" id="{E5B0B054-2332-6517-A8B9-6B9582165493}"/>
              </a:ext>
            </a:extLst>
          </p:cNvPr>
          <p:cNvSpPr>
            <a:spLocks noGrp="1"/>
          </p:cNvSpPr>
          <p:nvPr>
            <p:ph type="body" sz="quarter" idx="12" hasCustomPrompt="1"/>
          </p:nvPr>
        </p:nvSpPr>
        <p:spPr>
          <a:xfrm>
            <a:off x="1328881" y="1764604"/>
            <a:ext cx="4767120" cy="2625949"/>
          </a:xfrm>
        </p:spPr>
        <p:txBody>
          <a:bodyPr anchor="b">
            <a:noAutofit/>
          </a:bodyPr>
          <a:lstStyle>
            <a:lvl1pPr marL="0" indent="0" algn="l">
              <a:buNone/>
              <a:defRPr sz="6000" b="0" i="0">
                <a:solidFill>
                  <a:srgbClr val="FFFFFF"/>
                </a:solidFill>
                <a:latin typeface="+mn-lt"/>
              </a:defRPr>
            </a:lvl1pPr>
          </a:lstStyle>
          <a:p>
            <a:pPr lvl="0"/>
            <a:r>
              <a:rPr lang="fr-FR" dirty="0"/>
              <a:t>Insert presentation </a:t>
            </a:r>
            <a:r>
              <a:rPr lang="fr-FR" dirty="0" err="1"/>
              <a:t>title</a:t>
            </a:r>
            <a:r>
              <a:rPr lang="fr-FR" dirty="0"/>
              <a:t>.</a:t>
            </a:r>
          </a:p>
        </p:txBody>
      </p:sp>
      <p:sp>
        <p:nvSpPr>
          <p:cNvPr id="16" name="Espace réservé du texte 14">
            <a:extLst>
              <a:ext uri="{FF2B5EF4-FFF2-40B4-BE49-F238E27FC236}">
                <a16:creationId xmlns:a16="http://schemas.microsoft.com/office/drawing/2014/main" id="{BEC16936-580C-05FE-28CB-5C704052C675}"/>
              </a:ext>
            </a:extLst>
          </p:cNvPr>
          <p:cNvSpPr>
            <a:spLocks noGrp="1"/>
          </p:cNvSpPr>
          <p:nvPr>
            <p:ph type="body" sz="quarter" idx="13" hasCustomPrompt="1"/>
          </p:nvPr>
        </p:nvSpPr>
        <p:spPr>
          <a:xfrm>
            <a:off x="1328878" y="5098645"/>
            <a:ext cx="4525312" cy="442693"/>
          </a:xfrm>
        </p:spPr>
        <p:txBody>
          <a:bodyPr anchor="t">
            <a:noAutofit/>
          </a:bodyPr>
          <a:lstStyle>
            <a:lvl1pPr marL="0" indent="0" algn="l">
              <a:buNone/>
              <a:defRPr sz="1500" b="0" i="0">
                <a:solidFill>
                  <a:srgbClr val="FFFFFF"/>
                </a:solidFill>
                <a:latin typeface="+mj-lt"/>
                <a:cs typeface="Calibri" panose="020F0502020204030204" pitchFamily="34" charset="0"/>
              </a:defRPr>
            </a:lvl1pPr>
          </a:lstStyle>
          <a:p>
            <a:pPr lvl="0"/>
            <a:r>
              <a:rPr lang="fr-FR" dirty="0"/>
              <a:t>XX / XX / XXXX</a:t>
            </a:r>
          </a:p>
        </p:txBody>
      </p:sp>
      <p:sp>
        <p:nvSpPr>
          <p:cNvPr id="17" name="Espace réservé du texte 14">
            <a:extLst>
              <a:ext uri="{FF2B5EF4-FFF2-40B4-BE49-F238E27FC236}">
                <a16:creationId xmlns:a16="http://schemas.microsoft.com/office/drawing/2014/main" id="{0BE6C871-2ECD-BA35-46BF-2B675068254A}"/>
              </a:ext>
            </a:extLst>
          </p:cNvPr>
          <p:cNvSpPr>
            <a:spLocks noGrp="1"/>
          </p:cNvSpPr>
          <p:nvPr>
            <p:ph type="body" sz="quarter" idx="15" hasCustomPrompt="1"/>
          </p:nvPr>
        </p:nvSpPr>
        <p:spPr>
          <a:xfrm>
            <a:off x="1328878" y="4486496"/>
            <a:ext cx="5376169" cy="442692"/>
          </a:xfrm>
        </p:spPr>
        <p:txBody>
          <a:bodyPr anchor="t">
            <a:noAutofit/>
          </a:bodyPr>
          <a:lstStyle>
            <a:lvl1pPr marL="0" indent="0" algn="l">
              <a:buNone/>
              <a:defRPr sz="2500" b="0" i="0">
                <a:solidFill>
                  <a:srgbClr val="E5BF4F"/>
                </a:solidFill>
                <a:latin typeface="+mj-lt"/>
                <a:cs typeface="Calibri" panose="020F0502020204030204" pitchFamily="34" charset="0"/>
              </a:defRPr>
            </a:lvl1pPr>
          </a:lstStyle>
          <a:p>
            <a:pPr lvl="0"/>
            <a:r>
              <a:rPr lang="fr-FR" dirty="0"/>
              <a:t>Insert </a:t>
            </a:r>
            <a:r>
              <a:rPr lang="fr-FR" dirty="0" err="1"/>
              <a:t>name</a:t>
            </a:r>
            <a:r>
              <a:rPr lang="fr-FR" dirty="0"/>
              <a:t>.</a:t>
            </a:r>
          </a:p>
        </p:txBody>
      </p:sp>
    </p:spTree>
    <p:extLst>
      <p:ext uri="{BB962C8B-B14F-4D97-AF65-F5344CB8AC3E}">
        <p14:creationId xmlns:p14="http://schemas.microsoft.com/office/powerpoint/2010/main" val="3218856252"/>
      </p:ext>
    </p:extLst>
  </p:cSld>
  <p:clrMapOvr>
    <a:masterClrMapping/>
  </p:clrMapOvr>
  <p:extLst>
    <p:ext uri="{DCECCB84-F9BA-43D5-87BE-67443E8EF086}">
      <p15:sldGuideLst xmlns:p15="http://schemas.microsoft.com/office/powerpoint/2012/main">
        <p15:guide id="1" orient="horz" pos="2160">
          <p15:clr>
            <a:srgbClr val="FBAE40"/>
          </p15:clr>
        </p15:guide>
        <p15:guide id="2" pos="2842">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OMMAIRE_4">
    <p:bg>
      <p:bgPr>
        <a:solidFill>
          <a:schemeClr val="accent5"/>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031DD61F-1A51-EAC9-0B4B-CFB5EEE43C4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649" y="873809"/>
            <a:ext cx="10185175" cy="5729161"/>
          </a:xfrm>
          <a:prstGeom prst="rect">
            <a:avLst/>
          </a:prstGeom>
        </p:spPr>
      </p:pic>
      <p:pic>
        <p:nvPicPr>
          <p:cNvPr id="8" name="Graphic 7">
            <a:extLst>
              <a:ext uri="{FF2B5EF4-FFF2-40B4-BE49-F238E27FC236}">
                <a16:creationId xmlns:a16="http://schemas.microsoft.com/office/drawing/2014/main" id="{782E5EE6-88F9-CCF2-76F9-99E170193B9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12"/>
            <a:ext cx="12192000" cy="1952625"/>
          </a:xfrm>
          <a:prstGeom prst="rect">
            <a:avLst/>
          </a:prstGeom>
        </p:spPr>
      </p:pic>
      <p:sp>
        <p:nvSpPr>
          <p:cNvPr id="9" name="Rectangle 8">
            <a:extLst>
              <a:ext uri="{FF2B5EF4-FFF2-40B4-BE49-F238E27FC236}">
                <a16:creationId xmlns:a16="http://schemas.microsoft.com/office/drawing/2014/main" id="{00B85ACC-F21D-6EB4-4D20-CAA014D33D4D}"/>
              </a:ext>
            </a:extLst>
          </p:cNvPr>
          <p:cNvSpPr/>
          <p:nvPr userDrawn="1"/>
        </p:nvSpPr>
        <p:spPr>
          <a:xfrm>
            <a:off x="0" y="6606001"/>
            <a:ext cx="12192000"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ZoneTexte 11">
            <a:extLst>
              <a:ext uri="{FF2B5EF4-FFF2-40B4-BE49-F238E27FC236}">
                <a16:creationId xmlns:a16="http://schemas.microsoft.com/office/drawing/2014/main" id="{443272AE-4B51-50D3-42D6-4829AD6BE970}"/>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28" name="Espace réservé du texte 14">
            <a:extLst>
              <a:ext uri="{FF2B5EF4-FFF2-40B4-BE49-F238E27FC236}">
                <a16:creationId xmlns:a16="http://schemas.microsoft.com/office/drawing/2014/main" id="{590BF0A8-99FE-E73D-4537-9433B2808B2D}"/>
              </a:ext>
            </a:extLst>
          </p:cNvPr>
          <p:cNvSpPr>
            <a:spLocks noGrp="1"/>
          </p:cNvSpPr>
          <p:nvPr>
            <p:ph type="body" sz="quarter" idx="12" hasCustomPrompt="1"/>
          </p:nvPr>
        </p:nvSpPr>
        <p:spPr>
          <a:xfrm>
            <a:off x="6096000" y="2809900"/>
            <a:ext cx="5397062" cy="545451"/>
          </a:xfrm>
        </p:spPr>
        <p:txBody>
          <a:bodyPr anchor="ctr">
            <a:noAutofit/>
          </a:bodyPr>
          <a:lstStyle>
            <a:lvl1pPr marL="0" indent="0" algn="l">
              <a:lnSpc>
                <a:spcPct val="100000"/>
              </a:lnSpc>
              <a:spcBef>
                <a:spcPts val="0"/>
              </a:spcBef>
              <a:spcAft>
                <a:spcPts val="600"/>
              </a:spcAft>
              <a:buNone/>
              <a:defRPr sz="1700" b="0" i="0">
                <a:solidFill>
                  <a:schemeClr val="tx1"/>
                </a:solidFill>
                <a:latin typeface="+mj-lt"/>
              </a:defRPr>
            </a:lvl1pPr>
          </a:lstStyle>
          <a:p>
            <a:pPr lvl="0"/>
            <a:r>
              <a:rPr lang="fr-FR" dirty="0"/>
              <a:t>Insert </a:t>
            </a:r>
            <a:r>
              <a:rPr lang="fr-FR" dirty="0" err="1"/>
              <a:t>title</a:t>
            </a:r>
            <a:r>
              <a:rPr lang="fr-FR" dirty="0"/>
              <a:t> part 1</a:t>
            </a:r>
          </a:p>
        </p:txBody>
      </p:sp>
      <p:sp>
        <p:nvSpPr>
          <p:cNvPr id="29" name="Espace réservé du texte 14">
            <a:extLst>
              <a:ext uri="{FF2B5EF4-FFF2-40B4-BE49-F238E27FC236}">
                <a16:creationId xmlns:a16="http://schemas.microsoft.com/office/drawing/2014/main" id="{DDF34B13-4309-F9BC-C9F8-4A23D80DC61C}"/>
              </a:ext>
            </a:extLst>
          </p:cNvPr>
          <p:cNvSpPr>
            <a:spLocks noGrp="1"/>
          </p:cNvSpPr>
          <p:nvPr>
            <p:ph type="body" sz="quarter" idx="13" hasCustomPrompt="1"/>
          </p:nvPr>
        </p:nvSpPr>
        <p:spPr>
          <a:xfrm>
            <a:off x="6096000" y="3705083"/>
            <a:ext cx="5397062" cy="545451"/>
          </a:xfrm>
        </p:spPr>
        <p:txBody>
          <a:bodyPr anchor="ctr">
            <a:noAutofit/>
          </a:bodyPr>
          <a:lstStyle>
            <a:lvl1pPr marL="0" indent="0" algn="l">
              <a:lnSpc>
                <a:spcPct val="100000"/>
              </a:lnSpc>
              <a:spcBef>
                <a:spcPts val="0"/>
              </a:spcBef>
              <a:spcAft>
                <a:spcPts val="600"/>
              </a:spcAft>
              <a:buNone/>
              <a:defRPr sz="1700" b="0" i="0">
                <a:solidFill>
                  <a:schemeClr val="tx1"/>
                </a:solidFill>
                <a:latin typeface="+mj-lt"/>
              </a:defRPr>
            </a:lvl1pPr>
          </a:lstStyle>
          <a:p>
            <a:pPr lvl="0"/>
            <a:r>
              <a:rPr lang="fr-FR" dirty="0"/>
              <a:t>Insert </a:t>
            </a:r>
            <a:r>
              <a:rPr lang="fr-FR" dirty="0" err="1"/>
              <a:t>title</a:t>
            </a:r>
            <a:r>
              <a:rPr lang="fr-FR" dirty="0"/>
              <a:t> part 2</a:t>
            </a:r>
          </a:p>
        </p:txBody>
      </p:sp>
      <p:sp>
        <p:nvSpPr>
          <p:cNvPr id="30" name="Espace réservé du texte 14">
            <a:extLst>
              <a:ext uri="{FF2B5EF4-FFF2-40B4-BE49-F238E27FC236}">
                <a16:creationId xmlns:a16="http://schemas.microsoft.com/office/drawing/2014/main" id="{AAA4DDAB-2100-D710-F706-9BC7A9838DEE}"/>
              </a:ext>
            </a:extLst>
          </p:cNvPr>
          <p:cNvSpPr>
            <a:spLocks noGrp="1"/>
          </p:cNvSpPr>
          <p:nvPr>
            <p:ph type="body" sz="quarter" idx="14" hasCustomPrompt="1"/>
          </p:nvPr>
        </p:nvSpPr>
        <p:spPr>
          <a:xfrm>
            <a:off x="6096000" y="4600265"/>
            <a:ext cx="5397062" cy="545451"/>
          </a:xfrm>
        </p:spPr>
        <p:txBody>
          <a:bodyPr anchor="ctr">
            <a:noAutofit/>
          </a:bodyPr>
          <a:lstStyle>
            <a:lvl1pPr marL="0" indent="0" algn="l">
              <a:lnSpc>
                <a:spcPct val="100000"/>
              </a:lnSpc>
              <a:spcBef>
                <a:spcPts val="0"/>
              </a:spcBef>
              <a:spcAft>
                <a:spcPts val="600"/>
              </a:spcAft>
              <a:buNone/>
              <a:defRPr sz="1700" b="0" i="0">
                <a:solidFill>
                  <a:schemeClr val="tx1"/>
                </a:solidFill>
                <a:latin typeface="+mj-lt"/>
              </a:defRPr>
            </a:lvl1pPr>
          </a:lstStyle>
          <a:p>
            <a:pPr lvl="0"/>
            <a:r>
              <a:rPr lang="fr-FR"/>
              <a:t>Insert title part  3</a:t>
            </a:r>
          </a:p>
        </p:txBody>
      </p:sp>
      <p:sp>
        <p:nvSpPr>
          <p:cNvPr id="31" name="Espace réservé du texte 14">
            <a:extLst>
              <a:ext uri="{FF2B5EF4-FFF2-40B4-BE49-F238E27FC236}">
                <a16:creationId xmlns:a16="http://schemas.microsoft.com/office/drawing/2014/main" id="{ED936D36-EF46-FD41-02ED-7D489939FC06}"/>
              </a:ext>
            </a:extLst>
          </p:cNvPr>
          <p:cNvSpPr>
            <a:spLocks noGrp="1"/>
          </p:cNvSpPr>
          <p:nvPr>
            <p:ph type="body" sz="quarter" idx="15" hasCustomPrompt="1"/>
          </p:nvPr>
        </p:nvSpPr>
        <p:spPr>
          <a:xfrm>
            <a:off x="6096000" y="5495447"/>
            <a:ext cx="5397062" cy="545451"/>
          </a:xfrm>
        </p:spPr>
        <p:txBody>
          <a:bodyPr anchor="ctr">
            <a:noAutofit/>
          </a:bodyPr>
          <a:lstStyle>
            <a:lvl1pPr marL="0" indent="0" algn="l">
              <a:lnSpc>
                <a:spcPct val="100000"/>
              </a:lnSpc>
              <a:spcBef>
                <a:spcPts val="0"/>
              </a:spcBef>
              <a:spcAft>
                <a:spcPts val="600"/>
              </a:spcAft>
              <a:buNone/>
              <a:defRPr sz="1700" b="0" i="0">
                <a:solidFill>
                  <a:schemeClr val="tx1"/>
                </a:solidFill>
                <a:latin typeface="+mj-lt"/>
              </a:defRPr>
            </a:lvl1pPr>
          </a:lstStyle>
          <a:p>
            <a:pPr lvl="0"/>
            <a:r>
              <a:rPr lang="fr-FR"/>
              <a:t>Insert title part  4</a:t>
            </a:r>
          </a:p>
        </p:txBody>
      </p:sp>
      <p:sp>
        <p:nvSpPr>
          <p:cNvPr id="39" name="ZoneTexte 38">
            <a:extLst>
              <a:ext uri="{FF2B5EF4-FFF2-40B4-BE49-F238E27FC236}">
                <a16:creationId xmlns:a16="http://schemas.microsoft.com/office/drawing/2014/main" id="{26F1E845-4FFC-DBB4-7F9C-9AD863EF0914}"/>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2" name="Espace réservé du texte 14">
            <a:extLst>
              <a:ext uri="{FF2B5EF4-FFF2-40B4-BE49-F238E27FC236}">
                <a16:creationId xmlns:a16="http://schemas.microsoft.com/office/drawing/2014/main" id="{50B96AA3-C5CC-52B3-C22F-34697D7545EA}"/>
              </a:ext>
            </a:extLst>
          </p:cNvPr>
          <p:cNvSpPr>
            <a:spLocks noGrp="1"/>
          </p:cNvSpPr>
          <p:nvPr>
            <p:ph type="body" sz="quarter" idx="17" hasCustomPrompt="1"/>
          </p:nvPr>
        </p:nvSpPr>
        <p:spPr>
          <a:xfrm>
            <a:off x="5522671" y="2809900"/>
            <a:ext cx="425687" cy="545451"/>
          </a:xfrm>
        </p:spPr>
        <p:txBody>
          <a:bodyPr lIns="0" rIns="0" anchor="ctr">
            <a:noAutofit/>
          </a:bodyPr>
          <a:lstStyle>
            <a:lvl1pPr marL="0" indent="0" algn="ctr">
              <a:lnSpc>
                <a:spcPct val="100000"/>
              </a:lnSpc>
              <a:spcBef>
                <a:spcPts val="0"/>
              </a:spcBef>
              <a:spcAft>
                <a:spcPts val="600"/>
              </a:spcAft>
              <a:buNone/>
              <a:defRPr sz="2300" b="0" i="0">
                <a:solidFill>
                  <a:schemeClr val="tx1"/>
                </a:solidFill>
                <a:latin typeface="+mj-lt"/>
              </a:defRPr>
            </a:lvl1pPr>
          </a:lstStyle>
          <a:p>
            <a:pPr lvl="0"/>
            <a:r>
              <a:rPr lang="fr-FR" dirty="0"/>
              <a:t>1</a:t>
            </a:r>
          </a:p>
        </p:txBody>
      </p:sp>
      <p:sp>
        <p:nvSpPr>
          <p:cNvPr id="3" name="Espace réservé du texte 14">
            <a:extLst>
              <a:ext uri="{FF2B5EF4-FFF2-40B4-BE49-F238E27FC236}">
                <a16:creationId xmlns:a16="http://schemas.microsoft.com/office/drawing/2014/main" id="{DAAA93D6-D5F6-FC69-09FA-B2B3AD9D33FF}"/>
              </a:ext>
            </a:extLst>
          </p:cNvPr>
          <p:cNvSpPr>
            <a:spLocks noGrp="1"/>
          </p:cNvSpPr>
          <p:nvPr>
            <p:ph type="body" sz="quarter" idx="18" hasCustomPrompt="1"/>
          </p:nvPr>
        </p:nvSpPr>
        <p:spPr>
          <a:xfrm>
            <a:off x="5522670" y="3705082"/>
            <a:ext cx="425687" cy="545451"/>
          </a:xfrm>
        </p:spPr>
        <p:txBody>
          <a:bodyPr lIns="0" rIns="0" anchor="ctr">
            <a:noAutofit/>
          </a:bodyPr>
          <a:lstStyle>
            <a:lvl1pPr marL="0" indent="0" algn="ctr">
              <a:lnSpc>
                <a:spcPct val="100000"/>
              </a:lnSpc>
              <a:spcBef>
                <a:spcPts val="0"/>
              </a:spcBef>
              <a:spcAft>
                <a:spcPts val="600"/>
              </a:spcAft>
              <a:buNone/>
              <a:defRPr sz="2300" b="0" i="0">
                <a:solidFill>
                  <a:schemeClr val="tx1"/>
                </a:solidFill>
                <a:latin typeface="+mj-lt"/>
              </a:defRPr>
            </a:lvl1pPr>
          </a:lstStyle>
          <a:p>
            <a:pPr lvl="0"/>
            <a:r>
              <a:rPr lang="fr-FR" dirty="0"/>
              <a:t>2</a:t>
            </a:r>
          </a:p>
        </p:txBody>
      </p:sp>
      <p:sp>
        <p:nvSpPr>
          <p:cNvPr id="10" name="Espace réservé du texte 14">
            <a:extLst>
              <a:ext uri="{FF2B5EF4-FFF2-40B4-BE49-F238E27FC236}">
                <a16:creationId xmlns:a16="http://schemas.microsoft.com/office/drawing/2014/main" id="{A94B9807-FFB9-DCD0-3C01-A57BC6F367CE}"/>
              </a:ext>
            </a:extLst>
          </p:cNvPr>
          <p:cNvSpPr>
            <a:spLocks noGrp="1"/>
          </p:cNvSpPr>
          <p:nvPr>
            <p:ph type="body" sz="quarter" idx="19" hasCustomPrompt="1"/>
          </p:nvPr>
        </p:nvSpPr>
        <p:spPr>
          <a:xfrm>
            <a:off x="5522669" y="4600264"/>
            <a:ext cx="425687" cy="545451"/>
          </a:xfrm>
        </p:spPr>
        <p:txBody>
          <a:bodyPr lIns="0" rIns="0" anchor="ctr">
            <a:noAutofit/>
          </a:bodyPr>
          <a:lstStyle>
            <a:lvl1pPr marL="0" indent="0" algn="ctr">
              <a:lnSpc>
                <a:spcPct val="100000"/>
              </a:lnSpc>
              <a:spcBef>
                <a:spcPts val="0"/>
              </a:spcBef>
              <a:spcAft>
                <a:spcPts val="600"/>
              </a:spcAft>
              <a:buNone/>
              <a:defRPr sz="2300" b="0" i="0">
                <a:solidFill>
                  <a:schemeClr val="tx1"/>
                </a:solidFill>
                <a:latin typeface="+mj-lt"/>
              </a:defRPr>
            </a:lvl1pPr>
          </a:lstStyle>
          <a:p>
            <a:pPr lvl="0"/>
            <a:r>
              <a:rPr lang="fr-FR" dirty="0"/>
              <a:t>3</a:t>
            </a:r>
          </a:p>
        </p:txBody>
      </p:sp>
      <p:sp>
        <p:nvSpPr>
          <p:cNvPr id="13" name="Espace réservé du texte 14">
            <a:extLst>
              <a:ext uri="{FF2B5EF4-FFF2-40B4-BE49-F238E27FC236}">
                <a16:creationId xmlns:a16="http://schemas.microsoft.com/office/drawing/2014/main" id="{01B283F4-8E18-B794-80A6-83EED39CE2FA}"/>
              </a:ext>
            </a:extLst>
          </p:cNvPr>
          <p:cNvSpPr>
            <a:spLocks noGrp="1"/>
          </p:cNvSpPr>
          <p:nvPr>
            <p:ph type="body" sz="quarter" idx="20" hasCustomPrompt="1"/>
          </p:nvPr>
        </p:nvSpPr>
        <p:spPr>
          <a:xfrm>
            <a:off x="5522668" y="5495446"/>
            <a:ext cx="425687" cy="545451"/>
          </a:xfrm>
        </p:spPr>
        <p:txBody>
          <a:bodyPr lIns="0" rIns="0" anchor="ctr">
            <a:noAutofit/>
          </a:bodyPr>
          <a:lstStyle>
            <a:lvl1pPr marL="0" indent="0" algn="ctr">
              <a:lnSpc>
                <a:spcPct val="100000"/>
              </a:lnSpc>
              <a:spcBef>
                <a:spcPts val="0"/>
              </a:spcBef>
              <a:spcAft>
                <a:spcPts val="600"/>
              </a:spcAft>
              <a:buNone/>
              <a:defRPr sz="2300" b="0" i="0">
                <a:solidFill>
                  <a:schemeClr val="tx1"/>
                </a:solidFill>
                <a:latin typeface="+mj-lt"/>
              </a:defRPr>
            </a:lvl1pPr>
          </a:lstStyle>
          <a:p>
            <a:pPr lvl="0"/>
            <a:r>
              <a:rPr lang="fr-FR" dirty="0"/>
              <a:t>4</a:t>
            </a:r>
          </a:p>
        </p:txBody>
      </p:sp>
      <p:pic>
        <p:nvPicPr>
          <p:cNvPr id="11" name="Graphique 10">
            <a:extLst>
              <a:ext uri="{FF2B5EF4-FFF2-40B4-BE49-F238E27FC236}">
                <a16:creationId xmlns:a16="http://schemas.microsoft.com/office/drawing/2014/main" id="{95A992A9-48B4-9B9F-84F0-AEFF01E6908E}"/>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b="34486"/>
          <a:stretch/>
        </p:blipFill>
        <p:spPr>
          <a:xfrm>
            <a:off x="-793287" y="-519234"/>
            <a:ext cx="14624344" cy="2576634"/>
          </a:xfrm>
          <a:prstGeom prst="rect">
            <a:avLst/>
          </a:prstGeom>
        </p:spPr>
      </p:pic>
      <p:pic>
        <p:nvPicPr>
          <p:cNvPr id="16" name="Graphique 10">
            <a:extLst>
              <a:ext uri="{FF2B5EF4-FFF2-40B4-BE49-F238E27FC236}">
                <a16:creationId xmlns:a16="http://schemas.microsoft.com/office/drawing/2014/main" id="{E77F8331-2261-21ED-417F-AB242D9C97DF}"/>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80050" y="6580047"/>
            <a:ext cx="791621" cy="314707"/>
          </a:xfrm>
          <a:prstGeom prst="rect">
            <a:avLst/>
          </a:prstGeom>
        </p:spPr>
      </p:pic>
    </p:spTree>
    <p:extLst>
      <p:ext uri="{BB962C8B-B14F-4D97-AF65-F5344CB8AC3E}">
        <p14:creationId xmlns:p14="http://schemas.microsoft.com/office/powerpoint/2010/main" val="9964995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AGENDA_4">
    <p:bg>
      <p:bgPr>
        <a:solidFill>
          <a:schemeClr val="accent5"/>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AF7B3F3-4CC4-77CC-F687-BE980A6E06B9}"/>
              </a:ext>
            </a:extLst>
          </p:cNvPr>
          <p:cNvSpPr/>
          <p:nvPr userDrawn="1"/>
        </p:nvSpPr>
        <p:spPr>
          <a:xfrm>
            <a:off x="0" y="6606001"/>
            <a:ext cx="12192000"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0" name="Graphic 9">
            <a:extLst>
              <a:ext uri="{FF2B5EF4-FFF2-40B4-BE49-F238E27FC236}">
                <a16:creationId xmlns:a16="http://schemas.microsoft.com/office/drawing/2014/main" id="{D0618031-5774-4CCF-11A3-66862F6AD4B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649" y="873809"/>
            <a:ext cx="10185175" cy="5729161"/>
          </a:xfrm>
          <a:prstGeom prst="rect">
            <a:avLst/>
          </a:prstGeom>
        </p:spPr>
      </p:pic>
      <p:pic>
        <p:nvPicPr>
          <p:cNvPr id="9" name="Graphic 8">
            <a:extLst>
              <a:ext uri="{FF2B5EF4-FFF2-40B4-BE49-F238E27FC236}">
                <a16:creationId xmlns:a16="http://schemas.microsoft.com/office/drawing/2014/main" id="{1D31C91D-B5E3-39FC-7A54-BCA45FB2EA8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12"/>
            <a:ext cx="12192000" cy="1952625"/>
          </a:xfrm>
          <a:prstGeom prst="rect">
            <a:avLst/>
          </a:prstGeom>
        </p:spPr>
      </p:pic>
      <p:sp>
        <p:nvSpPr>
          <p:cNvPr id="14" name="Rectangle 13">
            <a:extLst>
              <a:ext uri="{FF2B5EF4-FFF2-40B4-BE49-F238E27FC236}">
                <a16:creationId xmlns:a16="http://schemas.microsoft.com/office/drawing/2014/main" id="{31C07FFA-40D3-E617-5CA3-41FB8C5AEA31}"/>
              </a:ext>
            </a:extLst>
          </p:cNvPr>
          <p:cNvSpPr/>
          <p:nvPr userDrawn="1"/>
        </p:nvSpPr>
        <p:spPr>
          <a:xfrm>
            <a:off x="0" y="6606001"/>
            <a:ext cx="12192000"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space réservé du texte 14">
            <a:extLst>
              <a:ext uri="{FF2B5EF4-FFF2-40B4-BE49-F238E27FC236}">
                <a16:creationId xmlns:a16="http://schemas.microsoft.com/office/drawing/2014/main" id="{B286D21B-4701-5279-CA0E-F954B2A3F8E8}"/>
              </a:ext>
            </a:extLst>
          </p:cNvPr>
          <p:cNvSpPr>
            <a:spLocks noGrp="1"/>
          </p:cNvSpPr>
          <p:nvPr>
            <p:ph type="body" sz="quarter" idx="12" hasCustomPrompt="1"/>
          </p:nvPr>
        </p:nvSpPr>
        <p:spPr>
          <a:xfrm>
            <a:off x="6096000" y="2809900"/>
            <a:ext cx="5397062" cy="545451"/>
          </a:xfrm>
        </p:spPr>
        <p:txBody>
          <a:bodyPr anchor="ctr">
            <a:noAutofit/>
          </a:bodyPr>
          <a:lstStyle>
            <a:lvl1pPr marL="0" indent="0" algn="l">
              <a:lnSpc>
                <a:spcPct val="100000"/>
              </a:lnSpc>
              <a:spcBef>
                <a:spcPts val="0"/>
              </a:spcBef>
              <a:spcAft>
                <a:spcPts val="600"/>
              </a:spcAft>
              <a:buNone/>
              <a:defRPr sz="1700" b="0" i="0">
                <a:solidFill>
                  <a:schemeClr val="tx1"/>
                </a:solidFill>
                <a:latin typeface="Calibri Light" panose="020F0302020204030204" pitchFamily="34" charset="0"/>
                <a:cs typeface="Calibri Light" panose="020F0302020204030204" pitchFamily="34" charset="0"/>
              </a:defRPr>
            </a:lvl1pPr>
          </a:lstStyle>
          <a:p>
            <a:pPr lvl="0"/>
            <a:r>
              <a:rPr lang="fr-FR" dirty="0"/>
              <a:t>Insert </a:t>
            </a:r>
            <a:r>
              <a:rPr lang="fr-FR" dirty="0" err="1"/>
              <a:t>title</a:t>
            </a:r>
            <a:r>
              <a:rPr lang="fr-FR" dirty="0"/>
              <a:t> part 1</a:t>
            </a:r>
          </a:p>
        </p:txBody>
      </p:sp>
      <p:sp>
        <p:nvSpPr>
          <p:cNvPr id="35" name="Espace réservé du texte 14">
            <a:extLst>
              <a:ext uri="{FF2B5EF4-FFF2-40B4-BE49-F238E27FC236}">
                <a16:creationId xmlns:a16="http://schemas.microsoft.com/office/drawing/2014/main" id="{E0B02CC7-CA3C-93CF-BC15-80811B4A1467}"/>
              </a:ext>
            </a:extLst>
          </p:cNvPr>
          <p:cNvSpPr>
            <a:spLocks noGrp="1"/>
          </p:cNvSpPr>
          <p:nvPr>
            <p:ph type="body" sz="quarter" idx="13" hasCustomPrompt="1"/>
          </p:nvPr>
        </p:nvSpPr>
        <p:spPr>
          <a:xfrm>
            <a:off x="6096000" y="3705083"/>
            <a:ext cx="5397062" cy="545451"/>
          </a:xfrm>
        </p:spPr>
        <p:txBody>
          <a:bodyPr anchor="ctr">
            <a:noAutofit/>
          </a:bodyPr>
          <a:lstStyle>
            <a:lvl1pPr marL="0" indent="0" algn="l">
              <a:lnSpc>
                <a:spcPct val="100000"/>
              </a:lnSpc>
              <a:spcBef>
                <a:spcPts val="0"/>
              </a:spcBef>
              <a:spcAft>
                <a:spcPts val="600"/>
              </a:spcAft>
              <a:buNone/>
              <a:defRPr sz="1700" b="0" i="0">
                <a:solidFill>
                  <a:schemeClr val="tx1"/>
                </a:solidFill>
                <a:latin typeface="Calibri Light" panose="020F0302020204030204" pitchFamily="34" charset="0"/>
                <a:cs typeface="Calibri Light" panose="020F0302020204030204" pitchFamily="34" charset="0"/>
              </a:defRPr>
            </a:lvl1pPr>
          </a:lstStyle>
          <a:p>
            <a:pPr lvl="0"/>
            <a:r>
              <a:rPr lang="fr-FR"/>
              <a:t>Insert title part 2</a:t>
            </a:r>
          </a:p>
        </p:txBody>
      </p:sp>
      <p:sp>
        <p:nvSpPr>
          <p:cNvPr id="36" name="Espace réservé du texte 14">
            <a:extLst>
              <a:ext uri="{FF2B5EF4-FFF2-40B4-BE49-F238E27FC236}">
                <a16:creationId xmlns:a16="http://schemas.microsoft.com/office/drawing/2014/main" id="{09DA01AF-568C-ABC7-FFD6-199DA40454DB}"/>
              </a:ext>
            </a:extLst>
          </p:cNvPr>
          <p:cNvSpPr>
            <a:spLocks noGrp="1"/>
          </p:cNvSpPr>
          <p:nvPr>
            <p:ph type="body" sz="quarter" idx="14" hasCustomPrompt="1"/>
          </p:nvPr>
        </p:nvSpPr>
        <p:spPr>
          <a:xfrm>
            <a:off x="6096000" y="4600265"/>
            <a:ext cx="5397062" cy="545451"/>
          </a:xfrm>
        </p:spPr>
        <p:txBody>
          <a:bodyPr anchor="ctr">
            <a:noAutofit/>
          </a:bodyPr>
          <a:lstStyle>
            <a:lvl1pPr marL="0" indent="0" algn="l">
              <a:lnSpc>
                <a:spcPct val="100000"/>
              </a:lnSpc>
              <a:spcBef>
                <a:spcPts val="0"/>
              </a:spcBef>
              <a:spcAft>
                <a:spcPts val="600"/>
              </a:spcAft>
              <a:buNone/>
              <a:defRPr sz="1700" b="0" i="0">
                <a:solidFill>
                  <a:schemeClr val="tx1"/>
                </a:solidFill>
                <a:latin typeface="Calibri Light" panose="020F0302020204030204" pitchFamily="34" charset="0"/>
                <a:cs typeface="Calibri Light" panose="020F0302020204030204" pitchFamily="34" charset="0"/>
              </a:defRPr>
            </a:lvl1pPr>
          </a:lstStyle>
          <a:p>
            <a:pPr lvl="0"/>
            <a:r>
              <a:rPr lang="fr-FR"/>
              <a:t>Insert title part  3</a:t>
            </a:r>
          </a:p>
        </p:txBody>
      </p:sp>
      <p:sp>
        <p:nvSpPr>
          <p:cNvPr id="3" name="Espace réservé du texte 14">
            <a:extLst>
              <a:ext uri="{FF2B5EF4-FFF2-40B4-BE49-F238E27FC236}">
                <a16:creationId xmlns:a16="http://schemas.microsoft.com/office/drawing/2014/main" id="{CE7B665E-5D09-05CA-66B2-F1CB07AD623A}"/>
              </a:ext>
            </a:extLst>
          </p:cNvPr>
          <p:cNvSpPr>
            <a:spLocks noGrp="1"/>
          </p:cNvSpPr>
          <p:nvPr>
            <p:ph type="body" sz="quarter" idx="15" hasCustomPrompt="1"/>
          </p:nvPr>
        </p:nvSpPr>
        <p:spPr>
          <a:xfrm>
            <a:off x="6096000" y="5495447"/>
            <a:ext cx="5397062" cy="545451"/>
          </a:xfrm>
        </p:spPr>
        <p:txBody>
          <a:bodyPr anchor="ctr">
            <a:noAutofit/>
          </a:bodyPr>
          <a:lstStyle>
            <a:lvl1pPr marL="0" indent="0" algn="l">
              <a:lnSpc>
                <a:spcPct val="100000"/>
              </a:lnSpc>
              <a:spcBef>
                <a:spcPts val="0"/>
              </a:spcBef>
              <a:spcAft>
                <a:spcPts val="600"/>
              </a:spcAft>
              <a:buNone/>
              <a:defRPr sz="1700" b="0" i="0">
                <a:solidFill>
                  <a:schemeClr val="tx1"/>
                </a:solidFill>
                <a:latin typeface="Calibri Light" panose="020F0302020204030204" pitchFamily="34" charset="0"/>
                <a:cs typeface="Calibri Light" panose="020F0302020204030204" pitchFamily="34" charset="0"/>
              </a:defRPr>
            </a:lvl1pPr>
          </a:lstStyle>
          <a:p>
            <a:pPr lvl="0"/>
            <a:r>
              <a:rPr lang="fr-FR"/>
              <a:t>Insert title part  4</a:t>
            </a:r>
          </a:p>
        </p:txBody>
      </p:sp>
      <p:sp>
        <p:nvSpPr>
          <p:cNvPr id="16" name="ZoneTexte 15">
            <a:extLst>
              <a:ext uri="{FF2B5EF4-FFF2-40B4-BE49-F238E27FC236}">
                <a16:creationId xmlns:a16="http://schemas.microsoft.com/office/drawing/2014/main" id="{EF8872D2-2179-10C7-652F-1324ABAEB47F}"/>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6" name="Espace réservé du texte 14">
            <a:extLst>
              <a:ext uri="{FF2B5EF4-FFF2-40B4-BE49-F238E27FC236}">
                <a16:creationId xmlns:a16="http://schemas.microsoft.com/office/drawing/2014/main" id="{49C67944-815E-0AB0-72BF-24C9FBDB171E}"/>
              </a:ext>
            </a:extLst>
          </p:cNvPr>
          <p:cNvSpPr>
            <a:spLocks noGrp="1"/>
          </p:cNvSpPr>
          <p:nvPr>
            <p:ph type="body" sz="quarter" idx="17" hasCustomPrompt="1"/>
          </p:nvPr>
        </p:nvSpPr>
        <p:spPr>
          <a:xfrm>
            <a:off x="5522671" y="2809900"/>
            <a:ext cx="425687" cy="545451"/>
          </a:xfrm>
        </p:spPr>
        <p:txBody>
          <a:bodyPr lIns="0" rIns="0" anchor="ctr">
            <a:noAutofit/>
          </a:bodyPr>
          <a:lstStyle>
            <a:lvl1pPr marL="0" indent="0" algn="ctr">
              <a:lnSpc>
                <a:spcPct val="100000"/>
              </a:lnSpc>
              <a:spcBef>
                <a:spcPts val="0"/>
              </a:spcBef>
              <a:spcAft>
                <a:spcPts val="600"/>
              </a:spcAft>
              <a:buNone/>
              <a:defRPr sz="2300" b="0" i="0">
                <a:solidFill>
                  <a:schemeClr val="tx1"/>
                </a:solidFill>
                <a:latin typeface="Calibri Light" panose="020F0302020204030204" pitchFamily="34" charset="0"/>
                <a:cs typeface="Calibri Light" panose="020F0302020204030204" pitchFamily="34" charset="0"/>
              </a:defRPr>
            </a:lvl1pPr>
          </a:lstStyle>
          <a:p>
            <a:pPr lvl="0"/>
            <a:r>
              <a:rPr lang="fr-FR" dirty="0"/>
              <a:t>1</a:t>
            </a:r>
          </a:p>
        </p:txBody>
      </p:sp>
      <p:sp>
        <p:nvSpPr>
          <p:cNvPr id="8" name="Espace réservé du texte 14">
            <a:extLst>
              <a:ext uri="{FF2B5EF4-FFF2-40B4-BE49-F238E27FC236}">
                <a16:creationId xmlns:a16="http://schemas.microsoft.com/office/drawing/2014/main" id="{3547A125-610D-4DCC-47B8-71D062FC55F0}"/>
              </a:ext>
            </a:extLst>
          </p:cNvPr>
          <p:cNvSpPr>
            <a:spLocks noGrp="1"/>
          </p:cNvSpPr>
          <p:nvPr>
            <p:ph type="body" sz="quarter" idx="18" hasCustomPrompt="1"/>
          </p:nvPr>
        </p:nvSpPr>
        <p:spPr>
          <a:xfrm>
            <a:off x="5522670" y="3705082"/>
            <a:ext cx="425687" cy="545451"/>
          </a:xfrm>
        </p:spPr>
        <p:txBody>
          <a:bodyPr lIns="0" rIns="0" anchor="ctr">
            <a:noAutofit/>
          </a:bodyPr>
          <a:lstStyle>
            <a:lvl1pPr marL="0" indent="0" algn="ctr">
              <a:lnSpc>
                <a:spcPct val="100000"/>
              </a:lnSpc>
              <a:spcBef>
                <a:spcPts val="0"/>
              </a:spcBef>
              <a:spcAft>
                <a:spcPts val="600"/>
              </a:spcAft>
              <a:buNone/>
              <a:defRPr sz="2300" b="0" i="0">
                <a:solidFill>
                  <a:schemeClr val="tx1"/>
                </a:solidFill>
                <a:latin typeface="Calibri Light" panose="020F0302020204030204" pitchFamily="34" charset="0"/>
                <a:cs typeface="Calibri Light" panose="020F0302020204030204" pitchFamily="34" charset="0"/>
              </a:defRPr>
            </a:lvl1pPr>
          </a:lstStyle>
          <a:p>
            <a:pPr lvl="0"/>
            <a:r>
              <a:rPr lang="fr-FR" dirty="0"/>
              <a:t>2</a:t>
            </a:r>
          </a:p>
        </p:txBody>
      </p:sp>
      <p:sp>
        <p:nvSpPr>
          <p:cNvPr id="11" name="Espace réservé du texte 14">
            <a:extLst>
              <a:ext uri="{FF2B5EF4-FFF2-40B4-BE49-F238E27FC236}">
                <a16:creationId xmlns:a16="http://schemas.microsoft.com/office/drawing/2014/main" id="{1189C859-A0FB-259C-A101-56D4068C844A}"/>
              </a:ext>
            </a:extLst>
          </p:cNvPr>
          <p:cNvSpPr>
            <a:spLocks noGrp="1"/>
          </p:cNvSpPr>
          <p:nvPr>
            <p:ph type="body" sz="quarter" idx="19" hasCustomPrompt="1"/>
          </p:nvPr>
        </p:nvSpPr>
        <p:spPr>
          <a:xfrm>
            <a:off x="5522669" y="4600264"/>
            <a:ext cx="425687" cy="545451"/>
          </a:xfrm>
        </p:spPr>
        <p:txBody>
          <a:bodyPr lIns="0" rIns="0" anchor="ctr">
            <a:noAutofit/>
          </a:bodyPr>
          <a:lstStyle>
            <a:lvl1pPr marL="0" indent="0" algn="ctr">
              <a:lnSpc>
                <a:spcPct val="100000"/>
              </a:lnSpc>
              <a:spcBef>
                <a:spcPts val="0"/>
              </a:spcBef>
              <a:spcAft>
                <a:spcPts val="600"/>
              </a:spcAft>
              <a:buNone/>
              <a:defRPr sz="2300" b="0" i="0">
                <a:solidFill>
                  <a:schemeClr val="tx1"/>
                </a:solidFill>
                <a:latin typeface="Calibri Light" panose="020F0302020204030204" pitchFamily="34" charset="0"/>
                <a:cs typeface="Calibri Light" panose="020F0302020204030204" pitchFamily="34" charset="0"/>
              </a:defRPr>
            </a:lvl1pPr>
          </a:lstStyle>
          <a:p>
            <a:pPr lvl="0"/>
            <a:r>
              <a:rPr lang="fr-FR" dirty="0"/>
              <a:t>3</a:t>
            </a:r>
          </a:p>
        </p:txBody>
      </p:sp>
      <p:sp>
        <p:nvSpPr>
          <p:cNvPr id="12" name="Espace réservé du texte 14">
            <a:extLst>
              <a:ext uri="{FF2B5EF4-FFF2-40B4-BE49-F238E27FC236}">
                <a16:creationId xmlns:a16="http://schemas.microsoft.com/office/drawing/2014/main" id="{685DDA60-D0C5-099D-541B-1C078B621718}"/>
              </a:ext>
            </a:extLst>
          </p:cNvPr>
          <p:cNvSpPr>
            <a:spLocks noGrp="1"/>
          </p:cNvSpPr>
          <p:nvPr>
            <p:ph type="body" sz="quarter" idx="20" hasCustomPrompt="1"/>
          </p:nvPr>
        </p:nvSpPr>
        <p:spPr>
          <a:xfrm>
            <a:off x="5522668" y="5495446"/>
            <a:ext cx="425687" cy="545451"/>
          </a:xfrm>
        </p:spPr>
        <p:txBody>
          <a:bodyPr lIns="0" rIns="0" anchor="ctr">
            <a:noAutofit/>
          </a:bodyPr>
          <a:lstStyle>
            <a:lvl1pPr marL="0" indent="0" algn="ctr">
              <a:lnSpc>
                <a:spcPct val="100000"/>
              </a:lnSpc>
              <a:spcBef>
                <a:spcPts val="0"/>
              </a:spcBef>
              <a:spcAft>
                <a:spcPts val="600"/>
              </a:spcAft>
              <a:buNone/>
              <a:defRPr sz="2300" b="0" i="0">
                <a:solidFill>
                  <a:schemeClr val="tx1"/>
                </a:solidFill>
                <a:latin typeface="Calibri Light" panose="020F0302020204030204" pitchFamily="34" charset="0"/>
                <a:cs typeface="Calibri Light" panose="020F0302020204030204" pitchFamily="34" charset="0"/>
              </a:defRPr>
            </a:lvl1pPr>
          </a:lstStyle>
          <a:p>
            <a:pPr lvl="0"/>
            <a:r>
              <a:rPr lang="fr-FR" dirty="0"/>
              <a:t>4</a:t>
            </a:r>
          </a:p>
        </p:txBody>
      </p:sp>
      <p:sp>
        <p:nvSpPr>
          <p:cNvPr id="26" name="ZoneTexte 25">
            <a:extLst>
              <a:ext uri="{FF2B5EF4-FFF2-40B4-BE49-F238E27FC236}">
                <a16:creationId xmlns:a16="http://schemas.microsoft.com/office/drawing/2014/main" id="{48631ACD-0D8C-FB98-5C31-67DF257A8BFD}"/>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pic>
        <p:nvPicPr>
          <p:cNvPr id="18" name="Graphique 17">
            <a:extLst>
              <a:ext uri="{FF2B5EF4-FFF2-40B4-BE49-F238E27FC236}">
                <a16:creationId xmlns:a16="http://schemas.microsoft.com/office/drawing/2014/main" id="{BBB2804D-D20B-9A21-FA74-E8561860DB8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49113"/>
            <a:ext cx="12174054" cy="1690739"/>
          </a:xfrm>
          <a:prstGeom prst="rect">
            <a:avLst/>
          </a:prstGeom>
        </p:spPr>
      </p:pic>
      <p:pic>
        <p:nvPicPr>
          <p:cNvPr id="15" name="Graphique 10">
            <a:extLst>
              <a:ext uri="{FF2B5EF4-FFF2-40B4-BE49-F238E27FC236}">
                <a16:creationId xmlns:a16="http://schemas.microsoft.com/office/drawing/2014/main" id="{FA9A605F-0A29-61AD-B17C-44A84C933ED1}"/>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80050" y="6580047"/>
            <a:ext cx="791621" cy="314707"/>
          </a:xfrm>
          <a:prstGeom prst="rect">
            <a:avLst/>
          </a:prstGeom>
        </p:spPr>
      </p:pic>
    </p:spTree>
    <p:extLst>
      <p:ext uri="{BB962C8B-B14F-4D97-AF65-F5344CB8AC3E}">
        <p14:creationId xmlns:p14="http://schemas.microsoft.com/office/powerpoint/2010/main" val="4333164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INTERCALAIRE">
    <p:bg>
      <p:bgPr>
        <a:solidFill>
          <a:srgbClr val="072038"/>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688A50A-377C-99BA-0949-45B881FEBAA7}"/>
              </a:ext>
            </a:extLst>
          </p:cNvPr>
          <p:cNvPicPr>
            <a:picLocks noChangeAspect="1"/>
          </p:cNvPicPr>
          <p:nvPr userDrawn="1"/>
        </p:nvPicPr>
        <p:blipFill>
          <a:blip r:embed="rId2">
            <a:extLst>
              <a:ext uri="{96DAC541-7B7A-43D3-8B79-37D633B846F1}">
                <asvg:svgBlip xmlns:asvg="http://schemas.microsoft.com/office/drawing/2016/SVG/main" r:embed="rId3"/>
              </a:ext>
            </a:extLst>
          </a:blip>
          <a:srcRect t="1863" b="1863"/>
          <a:stretch/>
        </p:blipFill>
        <p:spPr>
          <a:xfrm>
            <a:off x="4140" y="-12159"/>
            <a:ext cx="12191998" cy="6608325"/>
          </a:xfrm>
          <a:prstGeom prst="rect">
            <a:avLst/>
          </a:prstGeom>
        </p:spPr>
      </p:pic>
      <p:sp>
        <p:nvSpPr>
          <p:cNvPr id="3" name="Espace réservé du texte 14">
            <a:extLst>
              <a:ext uri="{FF2B5EF4-FFF2-40B4-BE49-F238E27FC236}">
                <a16:creationId xmlns:a16="http://schemas.microsoft.com/office/drawing/2014/main" id="{2CA3B34B-6292-140D-08E5-84822DC55F98}"/>
              </a:ext>
            </a:extLst>
          </p:cNvPr>
          <p:cNvSpPr>
            <a:spLocks noGrp="1"/>
          </p:cNvSpPr>
          <p:nvPr>
            <p:ph type="body" sz="quarter" idx="10" hasCustomPrompt="1"/>
          </p:nvPr>
        </p:nvSpPr>
        <p:spPr>
          <a:xfrm>
            <a:off x="1135119" y="2204496"/>
            <a:ext cx="2961614" cy="2449008"/>
          </a:xfrm>
        </p:spPr>
        <p:txBody>
          <a:bodyPr anchor="ctr">
            <a:noAutofit/>
          </a:bodyPr>
          <a:lstStyle>
            <a:lvl1pPr marL="0" indent="0" algn="r">
              <a:buNone/>
              <a:defRPr sz="16700" b="0" i="0">
                <a:solidFill>
                  <a:srgbClr val="A1D1C7"/>
                </a:solidFill>
                <a:latin typeface="Outfit Medium" pitchFamily="2" charset="0"/>
              </a:defRPr>
            </a:lvl1pPr>
          </a:lstStyle>
          <a:p>
            <a:pPr lvl="0"/>
            <a:r>
              <a:rPr lang="fr-FR" dirty="0"/>
              <a:t>01</a:t>
            </a:r>
          </a:p>
        </p:txBody>
      </p:sp>
      <p:cxnSp>
        <p:nvCxnSpPr>
          <p:cNvPr id="4" name="Connecteur droit 3">
            <a:extLst>
              <a:ext uri="{FF2B5EF4-FFF2-40B4-BE49-F238E27FC236}">
                <a16:creationId xmlns:a16="http://schemas.microsoft.com/office/drawing/2014/main" id="{32F90420-3183-0E73-14DA-BA6D58E8C26D}"/>
              </a:ext>
            </a:extLst>
          </p:cNvPr>
          <p:cNvCxnSpPr>
            <a:cxnSpLocks/>
          </p:cNvCxnSpPr>
          <p:nvPr userDrawn="1"/>
        </p:nvCxnSpPr>
        <p:spPr>
          <a:xfrm>
            <a:off x="4238625" y="0"/>
            <a:ext cx="0" cy="6606001"/>
          </a:xfrm>
          <a:prstGeom prst="line">
            <a:avLst/>
          </a:prstGeom>
        </p:spPr>
        <p:style>
          <a:lnRef idx="1">
            <a:schemeClr val="accent1"/>
          </a:lnRef>
          <a:fillRef idx="0">
            <a:schemeClr val="accent1"/>
          </a:fillRef>
          <a:effectRef idx="0">
            <a:schemeClr val="accent1"/>
          </a:effectRef>
          <a:fontRef idx="minor">
            <a:schemeClr val="tx1"/>
          </a:fontRef>
        </p:style>
      </p:cxnSp>
      <p:sp>
        <p:nvSpPr>
          <p:cNvPr id="9" name="Espace réservé du texte 14">
            <a:extLst>
              <a:ext uri="{FF2B5EF4-FFF2-40B4-BE49-F238E27FC236}">
                <a16:creationId xmlns:a16="http://schemas.microsoft.com/office/drawing/2014/main" id="{87B2176B-FAA5-6BED-2E65-758BEDE039F7}"/>
              </a:ext>
            </a:extLst>
          </p:cNvPr>
          <p:cNvSpPr>
            <a:spLocks noGrp="1"/>
          </p:cNvSpPr>
          <p:nvPr>
            <p:ph type="body" sz="quarter" idx="11" hasCustomPrompt="1"/>
          </p:nvPr>
        </p:nvSpPr>
        <p:spPr>
          <a:xfrm>
            <a:off x="1135119" y="1733064"/>
            <a:ext cx="2961614" cy="375842"/>
          </a:xfrm>
        </p:spPr>
        <p:txBody>
          <a:bodyPr anchor="b">
            <a:noAutofit/>
          </a:bodyPr>
          <a:lstStyle>
            <a:lvl1pPr marL="0" indent="0" algn="r">
              <a:buNone/>
              <a:defRPr sz="1500" b="0" i="0">
                <a:solidFill>
                  <a:schemeClr val="accent3"/>
                </a:solidFill>
                <a:latin typeface="+mj-lt"/>
              </a:defRPr>
            </a:lvl1pPr>
          </a:lstStyle>
          <a:p>
            <a:pPr lvl="0"/>
            <a:r>
              <a:rPr lang="fr-FR" dirty="0"/>
              <a:t>Name of the </a:t>
            </a:r>
            <a:r>
              <a:rPr lang="fr-FR" dirty="0" err="1"/>
              <a:t>presentation</a:t>
            </a:r>
            <a:endParaRPr lang="fr-FR" dirty="0"/>
          </a:p>
        </p:txBody>
      </p:sp>
      <p:sp>
        <p:nvSpPr>
          <p:cNvPr id="10" name="Rectangle : coins arrondis 9">
            <a:extLst>
              <a:ext uri="{FF2B5EF4-FFF2-40B4-BE49-F238E27FC236}">
                <a16:creationId xmlns:a16="http://schemas.microsoft.com/office/drawing/2014/main" id="{511E67D5-0335-677A-CC1D-56D3CE144E86}"/>
              </a:ext>
            </a:extLst>
          </p:cNvPr>
          <p:cNvSpPr/>
          <p:nvPr userDrawn="1"/>
        </p:nvSpPr>
        <p:spPr>
          <a:xfrm>
            <a:off x="4238625" y="2537790"/>
            <a:ext cx="7953375" cy="1550505"/>
          </a:xfrm>
          <a:prstGeom prst="roundRect">
            <a:avLst>
              <a:gd name="adj" fmla="val 0"/>
            </a:avLst>
          </a:prstGeom>
          <a:gradFill>
            <a:gsLst>
              <a:gs pos="100000">
                <a:schemeClr val="accent4">
                  <a:alpha val="20000"/>
                </a:schemeClr>
              </a:gs>
              <a:gs pos="24000">
                <a:srgbClr val="073A66">
                  <a:alpha val="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4" name="Espace réservé du texte 14">
            <a:extLst>
              <a:ext uri="{FF2B5EF4-FFF2-40B4-BE49-F238E27FC236}">
                <a16:creationId xmlns:a16="http://schemas.microsoft.com/office/drawing/2014/main" id="{34664568-BFF5-2A38-6FDF-8B2B851B0FA8}"/>
              </a:ext>
            </a:extLst>
          </p:cNvPr>
          <p:cNvSpPr>
            <a:spLocks noGrp="1"/>
          </p:cNvSpPr>
          <p:nvPr>
            <p:ph type="body" sz="quarter" idx="12" hasCustomPrompt="1"/>
          </p:nvPr>
        </p:nvSpPr>
        <p:spPr>
          <a:xfrm>
            <a:off x="4380517" y="2537777"/>
            <a:ext cx="7427837" cy="1550517"/>
          </a:xfrm>
        </p:spPr>
        <p:txBody>
          <a:bodyPr anchor="ctr">
            <a:noAutofit/>
          </a:bodyPr>
          <a:lstStyle>
            <a:lvl1pPr marL="0" indent="0" algn="l">
              <a:buNone/>
              <a:defRPr sz="3000" b="1" i="0">
                <a:solidFill>
                  <a:schemeClr val="accent3"/>
                </a:solidFill>
                <a:latin typeface="Outfit SemiBold" pitchFamily="2" charset="0"/>
              </a:defRPr>
            </a:lvl1pPr>
          </a:lstStyle>
          <a:p>
            <a:pPr lvl="0"/>
            <a:r>
              <a:rPr lang="fr-FR" dirty="0"/>
              <a:t>Insert slide </a:t>
            </a:r>
            <a:r>
              <a:rPr lang="fr-FR" dirty="0" err="1"/>
              <a:t>title</a:t>
            </a:r>
            <a:endParaRPr lang="fr-FR" dirty="0"/>
          </a:p>
        </p:txBody>
      </p:sp>
      <p:sp>
        <p:nvSpPr>
          <p:cNvPr id="5" name="Rectangle 4">
            <a:extLst>
              <a:ext uri="{FF2B5EF4-FFF2-40B4-BE49-F238E27FC236}">
                <a16:creationId xmlns:a16="http://schemas.microsoft.com/office/drawing/2014/main" id="{1D9DF4C5-B5C0-E267-9020-F6BA657939BC}"/>
              </a:ext>
            </a:extLst>
          </p:cNvPr>
          <p:cNvSpPr/>
          <p:nvPr userDrawn="1"/>
        </p:nvSpPr>
        <p:spPr>
          <a:xfrm>
            <a:off x="0" y="6606001"/>
            <a:ext cx="12192000"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id="{C7B5E28E-9E79-ED45-3479-90A3C2E59A9E}"/>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accent3"/>
                </a:solidFill>
                <a:latin typeface="Outfit Light" pitchFamily="2" charset="0"/>
              </a:rPr>
              <a:pPr algn="r"/>
              <a:t>‹N°›</a:t>
            </a:fld>
            <a:endParaRPr lang="fr-FR" sz="900" b="0" i="0">
              <a:solidFill>
                <a:schemeClr val="accent3"/>
              </a:solidFill>
              <a:latin typeface="Outfit Light" pitchFamily="2" charset="0"/>
            </a:endParaRPr>
          </a:p>
        </p:txBody>
      </p:sp>
      <p:sp>
        <p:nvSpPr>
          <p:cNvPr id="7" name="ZoneTexte 6">
            <a:extLst>
              <a:ext uri="{FF2B5EF4-FFF2-40B4-BE49-F238E27FC236}">
                <a16:creationId xmlns:a16="http://schemas.microsoft.com/office/drawing/2014/main" id="{EFF83E5E-2C31-0F16-4709-91550EA2EB88}"/>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FFFFFF"/>
                </a:solidFill>
              </a:rPr>
              <a:t>DFAKTO - CONFIDENTIAL</a:t>
            </a:r>
          </a:p>
        </p:txBody>
      </p:sp>
      <p:pic>
        <p:nvPicPr>
          <p:cNvPr id="6" name="Graphique 10">
            <a:extLst>
              <a:ext uri="{FF2B5EF4-FFF2-40B4-BE49-F238E27FC236}">
                <a16:creationId xmlns:a16="http://schemas.microsoft.com/office/drawing/2014/main" id="{868990C6-E012-8BCD-B24F-BE1BA232F6F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80050" y="6580047"/>
            <a:ext cx="791621" cy="314707"/>
          </a:xfrm>
          <a:prstGeom prst="rect">
            <a:avLst/>
          </a:prstGeom>
        </p:spPr>
      </p:pic>
    </p:spTree>
    <p:extLst>
      <p:ext uri="{BB962C8B-B14F-4D97-AF65-F5344CB8AC3E}">
        <p14:creationId xmlns:p14="http://schemas.microsoft.com/office/powerpoint/2010/main" val="27269150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BD82D55E-FD76-8771-9ADE-2A39B8289E0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7" r="37"/>
          <a:stretch/>
        </p:blipFill>
        <p:spPr>
          <a:xfrm>
            <a:off x="591149" y="-5525"/>
            <a:ext cx="11757921" cy="6618784"/>
          </a:xfrm>
          <a:prstGeom prst="rect">
            <a:avLst/>
          </a:prstGeom>
        </p:spPr>
      </p:pic>
      <p:cxnSp>
        <p:nvCxnSpPr>
          <p:cNvPr id="7" name="Connecteur droit 6">
            <a:extLst>
              <a:ext uri="{FF2B5EF4-FFF2-40B4-BE49-F238E27FC236}">
                <a16:creationId xmlns:a16="http://schemas.microsoft.com/office/drawing/2014/main" id="{E5A6DD10-B4A4-B2AB-BE2A-B92436E4534C}"/>
              </a:ext>
            </a:extLst>
          </p:cNvPr>
          <p:cNvCxnSpPr>
            <a:cxnSpLocks/>
          </p:cNvCxnSpPr>
          <p:nvPr userDrawn="1"/>
        </p:nvCxnSpPr>
        <p:spPr>
          <a:xfrm>
            <a:off x="591150" y="0"/>
            <a:ext cx="0" cy="68580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Espace réservé du texte 14">
            <a:extLst>
              <a:ext uri="{FF2B5EF4-FFF2-40B4-BE49-F238E27FC236}">
                <a16:creationId xmlns:a16="http://schemas.microsoft.com/office/drawing/2014/main" id="{147FD246-6DFD-F05D-3221-C54DDA9D4483}"/>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sp>
        <p:nvSpPr>
          <p:cNvPr id="4" name="Rectangle 3">
            <a:extLst>
              <a:ext uri="{FF2B5EF4-FFF2-40B4-BE49-F238E27FC236}">
                <a16:creationId xmlns:a16="http://schemas.microsoft.com/office/drawing/2014/main" id="{C505BEBA-5A9A-F3F5-74A8-2BE502DEEB40}"/>
              </a:ext>
            </a:extLst>
          </p:cNvPr>
          <p:cNvSpPr/>
          <p:nvPr userDrawn="1"/>
        </p:nvSpPr>
        <p:spPr>
          <a:xfrm>
            <a:off x="599764" y="6606001"/>
            <a:ext cx="11600862"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659BA310-82EC-5F03-F725-0691F39C953B}"/>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1" name="ZoneTexte 10">
            <a:extLst>
              <a:ext uri="{FF2B5EF4-FFF2-40B4-BE49-F238E27FC236}">
                <a16:creationId xmlns:a16="http://schemas.microsoft.com/office/drawing/2014/main" id="{2F5CEB2C-0C58-246B-0F10-3DB9EAA5B4A9}"/>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5" name="Espace réservé du texte 14">
            <a:extLst>
              <a:ext uri="{FF2B5EF4-FFF2-40B4-BE49-F238E27FC236}">
                <a16:creationId xmlns:a16="http://schemas.microsoft.com/office/drawing/2014/main" id="{831B7205-3330-5841-3A91-9C7310C761A5}"/>
              </a:ext>
            </a:extLst>
          </p:cNvPr>
          <p:cNvSpPr>
            <a:spLocks noGrp="1"/>
          </p:cNvSpPr>
          <p:nvPr>
            <p:ph type="body" sz="quarter" idx="12" hasCustomPrompt="1"/>
          </p:nvPr>
        </p:nvSpPr>
        <p:spPr>
          <a:xfrm>
            <a:off x="1328881" y="1764604"/>
            <a:ext cx="5376172" cy="2625949"/>
          </a:xfrm>
        </p:spPr>
        <p:txBody>
          <a:bodyPr anchor="t">
            <a:noAutofit/>
          </a:bodyPr>
          <a:lstStyle>
            <a:lvl1pPr marL="0" indent="0" algn="l">
              <a:buNone/>
              <a:defRPr sz="9600" b="0" i="0">
                <a:solidFill>
                  <a:schemeClr val="tx1"/>
                </a:solidFill>
                <a:latin typeface="+mj-lt"/>
              </a:defRPr>
            </a:lvl1pPr>
          </a:lstStyle>
          <a:p>
            <a:pPr lvl="0"/>
            <a:r>
              <a:rPr lang="fr-FR" dirty="0"/>
              <a:t>Insert </a:t>
            </a:r>
            <a:r>
              <a:rPr lang="fr-FR" dirty="0" err="1"/>
              <a:t>title</a:t>
            </a:r>
            <a:r>
              <a:rPr lang="fr-FR" dirty="0"/>
              <a:t>.</a:t>
            </a:r>
          </a:p>
        </p:txBody>
      </p:sp>
      <p:sp>
        <p:nvSpPr>
          <p:cNvPr id="6" name="Espace réservé du texte 14">
            <a:extLst>
              <a:ext uri="{FF2B5EF4-FFF2-40B4-BE49-F238E27FC236}">
                <a16:creationId xmlns:a16="http://schemas.microsoft.com/office/drawing/2014/main" id="{7D418AB9-9B9C-4DFD-51A4-26F84E2F01E7}"/>
              </a:ext>
            </a:extLst>
          </p:cNvPr>
          <p:cNvSpPr>
            <a:spLocks noGrp="1"/>
          </p:cNvSpPr>
          <p:nvPr>
            <p:ph type="body" sz="quarter" idx="13" hasCustomPrompt="1"/>
          </p:nvPr>
        </p:nvSpPr>
        <p:spPr>
          <a:xfrm>
            <a:off x="7264400" y="1764604"/>
            <a:ext cx="4525312" cy="2625949"/>
          </a:xfrm>
        </p:spPr>
        <p:txBody>
          <a:bodyPr anchor="ctr">
            <a:noAutofit/>
          </a:bodyPr>
          <a:lstStyle>
            <a:lvl1pPr marL="0" indent="0" algn="l">
              <a:buNone/>
              <a:defRPr sz="1500" b="0" i="0">
                <a:solidFill>
                  <a:schemeClr val="tx1"/>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endParaRPr lang="fr-FR" dirty="0"/>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a:t>
            </a:r>
          </a:p>
        </p:txBody>
      </p:sp>
      <p:sp>
        <p:nvSpPr>
          <p:cNvPr id="8" name="Espace réservé du texte 14">
            <a:extLst>
              <a:ext uri="{FF2B5EF4-FFF2-40B4-BE49-F238E27FC236}">
                <a16:creationId xmlns:a16="http://schemas.microsoft.com/office/drawing/2014/main" id="{B2308556-1508-E816-3CF5-C03D8B904E4E}"/>
              </a:ext>
            </a:extLst>
          </p:cNvPr>
          <p:cNvSpPr>
            <a:spLocks noGrp="1"/>
          </p:cNvSpPr>
          <p:nvPr>
            <p:ph type="body" sz="quarter" idx="15" hasCustomPrompt="1"/>
          </p:nvPr>
        </p:nvSpPr>
        <p:spPr>
          <a:xfrm>
            <a:off x="1328878" y="4486496"/>
            <a:ext cx="5376169" cy="589242"/>
          </a:xfrm>
        </p:spPr>
        <p:txBody>
          <a:bodyPr anchor="t">
            <a:noAutofit/>
          </a:bodyPr>
          <a:lstStyle>
            <a:lvl1pPr marL="0" indent="0" algn="l">
              <a:buNone/>
              <a:defRPr sz="2500" b="0" i="0">
                <a:solidFill>
                  <a:schemeClr val="bg1"/>
                </a:solidFill>
                <a:latin typeface="+mj-lt"/>
              </a:defRPr>
            </a:lvl1pPr>
          </a:lstStyle>
          <a:p>
            <a:pPr lvl="0"/>
            <a:r>
              <a:rPr lang="fr-FR" dirty="0"/>
              <a:t>Insert </a:t>
            </a:r>
            <a:r>
              <a:rPr lang="fr-FR" dirty="0" err="1"/>
              <a:t>subtitle</a:t>
            </a:r>
            <a:r>
              <a:rPr lang="fr-FR" dirty="0"/>
              <a:t>.</a:t>
            </a:r>
          </a:p>
        </p:txBody>
      </p:sp>
      <p:sp>
        <p:nvSpPr>
          <p:cNvPr id="9" name="Espace réservé du texte 14">
            <a:extLst>
              <a:ext uri="{FF2B5EF4-FFF2-40B4-BE49-F238E27FC236}">
                <a16:creationId xmlns:a16="http://schemas.microsoft.com/office/drawing/2014/main" id="{348B617D-2796-5040-DD5F-FE364135201E}"/>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dirty="0"/>
              <a:t>01</a:t>
            </a:r>
          </a:p>
        </p:txBody>
      </p:sp>
      <p:pic>
        <p:nvPicPr>
          <p:cNvPr id="2" name="Graphique 10">
            <a:extLst>
              <a:ext uri="{FF2B5EF4-FFF2-40B4-BE49-F238E27FC236}">
                <a16:creationId xmlns:a16="http://schemas.microsoft.com/office/drawing/2014/main" id="{28BBDB04-881B-E9F5-8F4F-702BC10271A8}"/>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93060" y="6580047"/>
            <a:ext cx="791621" cy="314707"/>
          </a:xfrm>
          <a:prstGeom prst="rect">
            <a:avLst/>
          </a:prstGeom>
        </p:spPr>
      </p:pic>
    </p:spTree>
    <p:extLst>
      <p:ext uri="{BB962C8B-B14F-4D97-AF65-F5344CB8AC3E}">
        <p14:creationId xmlns:p14="http://schemas.microsoft.com/office/powerpoint/2010/main" val="8291894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 CONTENT_DARK">
    <p:bg>
      <p:bgPr>
        <a:solidFill>
          <a:srgbClr val="072038">
            <a:alpha val="96000"/>
          </a:srgbClr>
        </a:solidFill>
        <a:effectLst/>
      </p:bgPr>
    </p:bg>
    <p:spTree>
      <p:nvGrpSpPr>
        <p:cNvPr id="1" name=""/>
        <p:cNvGrpSpPr/>
        <p:nvPr/>
      </p:nvGrpSpPr>
      <p:grpSpPr>
        <a:xfrm>
          <a:off x="0" y="0"/>
          <a:ext cx="0" cy="0"/>
          <a:chOff x="0" y="0"/>
          <a:chExt cx="0" cy="0"/>
        </a:xfrm>
      </p:grpSpPr>
      <p:pic>
        <p:nvPicPr>
          <p:cNvPr id="17" name="Image 12">
            <a:extLst>
              <a:ext uri="{FF2B5EF4-FFF2-40B4-BE49-F238E27FC236}">
                <a16:creationId xmlns:a16="http://schemas.microsoft.com/office/drawing/2014/main" id="{5ECBD3AD-C1E5-5C4B-C889-B72393D1E84F}"/>
              </a:ext>
            </a:extLst>
          </p:cNvPr>
          <p:cNvPicPr>
            <a:picLocks noChangeAspect="1"/>
          </p:cNvPicPr>
          <p:nvPr userDrawn="1"/>
        </p:nvPicPr>
        <p:blipFill>
          <a:blip r:embed="rId2">
            <a:extLst>
              <a:ext uri="{96DAC541-7B7A-43D3-8B79-37D633B846F1}">
                <asvg:svgBlip xmlns:asvg="http://schemas.microsoft.com/office/drawing/2016/SVG/main" r:embed="rId3"/>
              </a:ext>
            </a:extLst>
          </a:blip>
          <a:srcRect l="614" r="614"/>
          <a:stretch/>
        </p:blipFill>
        <p:spPr>
          <a:xfrm>
            <a:off x="591138" y="-853"/>
            <a:ext cx="11600862" cy="6612487"/>
          </a:xfrm>
          <a:prstGeom prst="rect">
            <a:avLst/>
          </a:prstGeom>
        </p:spPr>
      </p:pic>
      <p:sp>
        <p:nvSpPr>
          <p:cNvPr id="8" name="Rectangle 7">
            <a:extLst>
              <a:ext uri="{FF2B5EF4-FFF2-40B4-BE49-F238E27FC236}">
                <a16:creationId xmlns:a16="http://schemas.microsoft.com/office/drawing/2014/main" id="{BC7E741E-DB31-13E4-664D-D7B689D1BC2F}"/>
              </a:ext>
            </a:extLst>
          </p:cNvPr>
          <p:cNvSpPr/>
          <p:nvPr userDrawn="1"/>
        </p:nvSpPr>
        <p:spPr>
          <a:xfrm>
            <a:off x="591138" y="6606001"/>
            <a:ext cx="11600861"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Rectangle : avec coins arrondis en diagonale 1">
            <a:extLst>
              <a:ext uri="{FF2B5EF4-FFF2-40B4-BE49-F238E27FC236}">
                <a16:creationId xmlns:a16="http://schemas.microsoft.com/office/drawing/2014/main" id="{84397745-E4BC-9FFE-4D54-A268F7CA6D16}"/>
              </a:ext>
            </a:extLst>
          </p:cNvPr>
          <p:cNvSpPr/>
          <p:nvPr userDrawn="1"/>
        </p:nvSpPr>
        <p:spPr>
          <a:xfrm>
            <a:off x="-5" y="1"/>
            <a:ext cx="591143" cy="6858000"/>
          </a:xfrm>
          <a:prstGeom prst="round2DiagRect">
            <a:avLst>
              <a:gd name="adj1" fmla="val 0"/>
              <a:gd name="adj2" fmla="val 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E5A6DD10-B4A4-B2AB-BE2A-B92436E4534C}"/>
              </a:ext>
            </a:extLst>
          </p:cNvPr>
          <p:cNvCxnSpPr>
            <a:cxnSpLocks/>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8AB96B9B-B4A8-5CB2-95A0-EED0D6190E99}"/>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accent3"/>
                </a:solidFill>
                <a:latin typeface="Outfit Light" pitchFamily="2" charset="0"/>
              </a:rPr>
              <a:pPr algn="r"/>
              <a:t>‹N°›</a:t>
            </a:fld>
            <a:endParaRPr lang="fr-FR" sz="900" b="0" i="0">
              <a:solidFill>
                <a:schemeClr val="accent3"/>
              </a:solidFill>
              <a:latin typeface="Outfit Light" pitchFamily="2" charset="0"/>
            </a:endParaRPr>
          </a:p>
        </p:txBody>
      </p:sp>
      <p:sp>
        <p:nvSpPr>
          <p:cNvPr id="11" name="ZoneTexte 10">
            <a:extLst>
              <a:ext uri="{FF2B5EF4-FFF2-40B4-BE49-F238E27FC236}">
                <a16:creationId xmlns:a16="http://schemas.microsoft.com/office/drawing/2014/main" id="{09DDF7B8-0F86-72F5-FDE4-16792D3B4F01}"/>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FFFFFF"/>
                </a:solidFill>
              </a:rPr>
              <a:t>DFAKTO - CONFIDENTIAL</a:t>
            </a:r>
          </a:p>
        </p:txBody>
      </p:sp>
      <p:sp>
        <p:nvSpPr>
          <p:cNvPr id="3" name="Espace réservé du texte 14">
            <a:extLst>
              <a:ext uri="{FF2B5EF4-FFF2-40B4-BE49-F238E27FC236}">
                <a16:creationId xmlns:a16="http://schemas.microsoft.com/office/drawing/2014/main" id="{89C766B9-B1ED-7310-E179-3A57399E5541}"/>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12" name="Espace réservé du texte 14">
            <a:extLst>
              <a:ext uri="{FF2B5EF4-FFF2-40B4-BE49-F238E27FC236}">
                <a16:creationId xmlns:a16="http://schemas.microsoft.com/office/drawing/2014/main" id="{EF5C0720-105E-D43A-DEAE-A5AA25CCCB1E}"/>
              </a:ext>
            </a:extLst>
          </p:cNvPr>
          <p:cNvSpPr>
            <a:spLocks noGrp="1"/>
          </p:cNvSpPr>
          <p:nvPr>
            <p:ph type="body" sz="quarter" idx="13" hasCustomPrompt="1"/>
          </p:nvPr>
        </p:nvSpPr>
        <p:spPr>
          <a:xfrm>
            <a:off x="7264400" y="1764604"/>
            <a:ext cx="4525312" cy="2625949"/>
          </a:xfrm>
        </p:spPr>
        <p:txBody>
          <a:bodyPr anchor="ctr">
            <a:noAutofit/>
          </a:bodyPr>
          <a:lstStyle>
            <a:lvl1pPr marL="0" indent="0" algn="l">
              <a:buNone/>
              <a:defRPr sz="1500" b="0" i="0">
                <a:solidFill>
                  <a:srgbClr val="FFFFFF"/>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endParaRPr lang="fr-FR" dirty="0"/>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a:t>
            </a:r>
          </a:p>
        </p:txBody>
      </p:sp>
      <p:sp>
        <p:nvSpPr>
          <p:cNvPr id="15" name="Espace réservé du texte 14">
            <a:extLst>
              <a:ext uri="{FF2B5EF4-FFF2-40B4-BE49-F238E27FC236}">
                <a16:creationId xmlns:a16="http://schemas.microsoft.com/office/drawing/2014/main" id="{00AAE1E7-36ED-98E8-CCC0-DFC569C8F83A}"/>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sp>
        <p:nvSpPr>
          <p:cNvPr id="9" name="Espace réservé du texte 14">
            <a:extLst>
              <a:ext uri="{FF2B5EF4-FFF2-40B4-BE49-F238E27FC236}">
                <a16:creationId xmlns:a16="http://schemas.microsoft.com/office/drawing/2014/main" id="{DCDE5498-BA62-C70F-C3E2-42873867084D}"/>
              </a:ext>
            </a:extLst>
          </p:cNvPr>
          <p:cNvSpPr>
            <a:spLocks noGrp="1"/>
          </p:cNvSpPr>
          <p:nvPr>
            <p:ph type="body" sz="quarter" idx="12" hasCustomPrompt="1"/>
          </p:nvPr>
        </p:nvSpPr>
        <p:spPr>
          <a:xfrm>
            <a:off x="1328881" y="1764604"/>
            <a:ext cx="5376172" cy="2625949"/>
          </a:xfrm>
        </p:spPr>
        <p:txBody>
          <a:bodyPr anchor="t">
            <a:noAutofit/>
          </a:bodyPr>
          <a:lstStyle>
            <a:lvl1pPr marL="0" indent="0" algn="l">
              <a:buNone/>
              <a:defRPr sz="8800" b="0" i="0">
                <a:solidFill>
                  <a:srgbClr val="FFFFFF"/>
                </a:solidFill>
                <a:latin typeface="+mn-lt"/>
              </a:defRPr>
            </a:lvl1pPr>
          </a:lstStyle>
          <a:p>
            <a:pPr lvl="0"/>
            <a:r>
              <a:rPr lang="fr-FR" dirty="0"/>
              <a:t>Insert   </a:t>
            </a:r>
            <a:r>
              <a:rPr lang="fr-FR" dirty="0" err="1"/>
              <a:t>title</a:t>
            </a:r>
            <a:r>
              <a:rPr lang="fr-FR" dirty="0"/>
              <a:t>.</a:t>
            </a:r>
          </a:p>
        </p:txBody>
      </p:sp>
      <p:sp>
        <p:nvSpPr>
          <p:cNvPr id="14" name="Espace réservé du texte 14">
            <a:extLst>
              <a:ext uri="{FF2B5EF4-FFF2-40B4-BE49-F238E27FC236}">
                <a16:creationId xmlns:a16="http://schemas.microsoft.com/office/drawing/2014/main" id="{B0CC38D1-06A2-920F-4A0D-6333F75E74EA}"/>
              </a:ext>
            </a:extLst>
          </p:cNvPr>
          <p:cNvSpPr>
            <a:spLocks noGrp="1"/>
          </p:cNvSpPr>
          <p:nvPr>
            <p:ph type="body" sz="quarter" idx="15" hasCustomPrompt="1"/>
          </p:nvPr>
        </p:nvSpPr>
        <p:spPr>
          <a:xfrm>
            <a:off x="1328878" y="4486496"/>
            <a:ext cx="5376169" cy="589242"/>
          </a:xfrm>
        </p:spPr>
        <p:txBody>
          <a:bodyPr anchor="t">
            <a:noAutofit/>
          </a:bodyPr>
          <a:lstStyle>
            <a:lvl1pPr marL="0" indent="0" algn="l">
              <a:buNone/>
              <a:defRPr sz="2500" b="0" i="0">
                <a:solidFill>
                  <a:srgbClr val="E5BF4F"/>
                </a:solidFill>
                <a:latin typeface="+mn-lt"/>
              </a:defRPr>
            </a:lvl1pPr>
          </a:lstStyle>
          <a:p>
            <a:pPr lvl="0"/>
            <a:r>
              <a:rPr lang="fr-FR" dirty="0"/>
              <a:t>Insert </a:t>
            </a:r>
            <a:r>
              <a:rPr lang="fr-FR" dirty="0" err="1"/>
              <a:t>subtitle</a:t>
            </a:r>
            <a:r>
              <a:rPr lang="fr-FR" dirty="0"/>
              <a:t>.</a:t>
            </a:r>
          </a:p>
        </p:txBody>
      </p:sp>
      <p:pic>
        <p:nvPicPr>
          <p:cNvPr id="18" name="Image 12">
            <a:extLst>
              <a:ext uri="{FF2B5EF4-FFF2-40B4-BE49-F238E27FC236}">
                <a16:creationId xmlns:a16="http://schemas.microsoft.com/office/drawing/2014/main" id="{132042BA-15F0-1A51-D8FC-184608D4D2F7}"/>
              </a:ext>
            </a:extLst>
          </p:cNvPr>
          <p:cNvPicPr>
            <a:picLocks noChangeAspect="1"/>
          </p:cNvPicPr>
          <p:nvPr userDrawn="1"/>
        </p:nvPicPr>
        <p:blipFill>
          <a:blip r:embed="rId4">
            <a:extLst>
              <a:ext uri="{96DAC541-7B7A-43D3-8B79-37D633B846F1}">
                <asvg:svgBlip xmlns:asvg="http://schemas.microsoft.com/office/drawing/2016/SVG/main" r:embed="rId5"/>
              </a:ext>
            </a:extLst>
          </a:blip>
          <a:srcRect l="37" r="37"/>
          <a:stretch/>
        </p:blipFill>
        <p:spPr>
          <a:xfrm>
            <a:off x="591149" y="-5525"/>
            <a:ext cx="11757921" cy="6618784"/>
          </a:xfrm>
          <a:prstGeom prst="rect">
            <a:avLst/>
          </a:prstGeom>
        </p:spPr>
      </p:pic>
      <p:pic>
        <p:nvPicPr>
          <p:cNvPr id="19" name="Graphique 10">
            <a:extLst>
              <a:ext uri="{FF2B5EF4-FFF2-40B4-BE49-F238E27FC236}">
                <a16:creationId xmlns:a16="http://schemas.microsoft.com/office/drawing/2014/main" id="{FA80B5AE-C042-96EA-1AD6-A6317388EADB}"/>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703458" y="6580998"/>
            <a:ext cx="791621" cy="314708"/>
          </a:xfrm>
          <a:prstGeom prst="rect">
            <a:avLst/>
          </a:prstGeom>
        </p:spPr>
      </p:pic>
    </p:spTree>
    <p:extLst>
      <p:ext uri="{BB962C8B-B14F-4D97-AF65-F5344CB8AC3E}">
        <p14:creationId xmlns:p14="http://schemas.microsoft.com/office/powerpoint/2010/main" val="1109167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CONTENT_7.1">
    <p:bg>
      <p:bgPr>
        <a:solidFill>
          <a:srgbClr val="072038"/>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A6EAC105-FE39-5BE6-AAE5-A7620F07020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91138" y="-54474"/>
            <a:ext cx="11600862" cy="6654240"/>
          </a:xfrm>
          <a:prstGeom prst="rect">
            <a:avLst/>
          </a:prstGeom>
        </p:spPr>
      </p:pic>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 avec coins arrondis en diagonale 1">
            <a:extLst>
              <a:ext uri="{FF2B5EF4-FFF2-40B4-BE49-F238E27FC236}">
                <a16:creationId xmlns:a16="http://schemas.microsoft.com/office/drawing/2014/main" id="{2F00F172-3D17-CA5B-0689-67E254061A9C}"/>
              </a:ext>
            </a:extLst>
          </p:cNvPr>
          <p:cNvSpPr/>
          <p:nvPr userDrawn="1"/>
        </p:nvSpPr>
        <p:spPr>
          <a:xfrm>
            <a:off x="-5" y="1"/>
            <a:ext cx="591143" cy="6858000"/>
          </a:xfrm>
          <a:prstGeom prst="round2DiagRect">
            <a:avLst>
              <a:gd name="adj1" fmla="val 0"/>
              <a:gd name="adj2" fmla="val 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E4AB5E64-6369-3B5A-F15D-1C97E4BA800F}"/>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ZoneTexte 14">
            <a:extLst>
              <a:ext uri="{FF2B5EF4-FFF2-40B4-BE49-F238E27FC236}">
                <a16:creationId xmlns:a16="http://schemas.microsoft.com/office/drawing/2014/main" id="{84205D35-5516-78F2-FB12-8F37AE8EDC09}"/>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accent3"/>
                </a:solidFill>
                <a:latin typeface="Outfit Light" pitchFamily="2" charset="0"/>
              </a:rPr>
              <a:pPr algn="r"/>
              <a:t>‹N°›</a:t>
            </a:fld>
            <a:endParaRPr lang="fr-FR" sz="900" b="0" i="0">
              <a:solidFill>
                <a:schemeClr val="accent3"/>
              </a:solidFill>
              <a:latin typeface="Outfit Light" pitchFamily="2" charset="0"/>
            </a:endParaRPr>
          </a:p>
        </p:txBody>
      </p:sp>
      <p:sp>
        <p:nvSpPr>
          <p:cNvPr id="6" name="ZoneTexte 5">
            <a:extLst>
              <a:ext uri="{FF2B5EF4-FFF2-40B4-BE49-F238E27FC236}">
                <a16:creationId xmlns:a16="http://schemas.microsoft.com/office/drawing/2014/main" id="{170A5882-DDC7-81E4-AD56-CC9532F1AE9B}"/>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FFFFFF"/>
                </a:solidFill>
              </a:rPr>
              <a:t>DFAKTO - CONFIDENTIAL</a:t>
            </a:r>
          </a:p>
        </p:txBody>
      </p:sp>
      <p:sp>
        <p:nvSpPr>
          <p:cNvPr id="8" name="Espace réservé du texte 14">
            <a:extLst>
              <a:ext uri="{FF2B5EF4-FFF2-40B4-BE49-F238E27FC236}">
                <a16:creationId xmlns:a16="http://schemas.microsoft.com/office/drawing/2014/main" id="{81A101FF-74AD-25D1-7415-224DD1F41D30}"/>
              </a:ext>
            </a:extLst>
          </p:cNvPr>
          <p:cNvSpPr>
            <a:spLocks noGrp="1"/>
          </p:cNvSpPr>
          <p:nvPr>
            <p:ph type="body" sz="quarter" idx="13" hasCustomPrompt="1"/>
          </p:nvPr>
        </p:nvSpPr>
        <p:spPr>
          <a:xfrm>
            <a:off x="1328895" y="2073540"/>
            <a:ext cx="9971989" cy="4205266"/>
          </a:xfrm>
        </p:spPr>
        <p:txBody>
          <a:bodyPr anchor="t">
            <a:noAutofit/>
          </a:bodyPr>
          <a:lstStyle>
            <a:lvl1pPr marL="0" indent="0" algn="l">
              <a:buNone/>
              <a:defRPr sz="1500" b="0" i="0">
                <a:solidFill>
                  <a:srgbClr val="FFFFFF"/>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a:t>
            </a:r>
          </a:p>
          <a:p>
            <a:pPr lvl="0"/>
            <a:endParaRPr lang="fr-FR" dirty="0"/>
          </a:p>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p:txBody>
      </p:sp>
      <p:sp>
        <p:nvSpPr>
          <p:cNvPr id="14" name="Espace réservé du texte 14">
            <a:extLst>
              <a:ext uri="{FF2B5EF4-FFF2-40B4-BE49-F238E27FC236}">
                <a16:creationId xmlns:a16="http://schemas.microsoft.com/office/drawing/2014/main" id="{FCAE1C74-A869-4832-3B0E-C0623375329A}"/>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3" name="Espace réservé du texte 14">
            <a:extLst>
              <a:ext uri="{FF2B5EF4-FFF2-40B4-BE49-F238E27FC236}">
                <a16:creationId xmlns:a16="http://schemas.microsoft.com/office/drawing/2014/main" id="{4B7D9BA5-29C2-26E8-4AF7-264DE1DF5102}"/>
              </a:ext>
            </a:extLst>
          </p:cNvPr>
          <p:cNvSpPr>
            <a:spLocks noGrp="1"/>
          </p:cNvSpPr>
          <p:nvPr>
            <p:ph type="body" sz="quarter" idx="12" hasCustomPrompt="1"/>
          </p:nvPr>
        </p:nvSpPr>
        <p:spPr>
          <a:xfrm>
            <a:off x="1323550" y="651713"/>
            <a:ext cx="10006431" cy="497115"/>
          </a:xfrm>
        </p:spPr>
        <p:txBody>
          <a:bodyPr tIns="0" anchor="t">
            <a:noAutofit/>
          </a:bodyPr>
          <a:lstStyle>
            <a:lvl1pPr marL="0" indent="0" algn="l">
              <a:buNone/>
              <a:defRPr sz="4000" b="0" i="0">
                <a:solidFill>
                  <a:srgbClr val="FFFFFF"/>
                </a:solidFill>
                <a:latin typeface="+mn-lt"/>
              </a:defRPr>
            </a:lvl1pPr>
          </a:lstStyle>
          <a:p>
            <a:pPr lvl="0"/>
            <a:r>
              <a:rPr lang="fr-FR" dirty="0"/>
              <a:t>Insert </a:t>
            </a:r>
            <a:r>
              <a:rPr lang="fr-FR" dirty="0" err="1"/>
              <a:t>title</a:t>
            </a:r>
            <a:r>
              <a:rPr lang="fr-FR" dirty="0"/>
              <a:t>.</a:t>
            </a:r>
          </a:p>
        </p:txBody>
      </p:sp>
      <p:sp>
        <p:nvSpPr>
          <p:cNvPr id="9" name="Espace réservé du texte 14">
            <a:extLst>
              <a:ext uri="{FF2B5EF4-FFF2-40B4-BE49-F238E27FC236}">
                <a16:creationId xmlns:a16="http://schemas.microsoft.com/office/drawing/2014/main" id="{135992E1-A81D-8AC0-375F-64AADA5AA77E}"/>
              </a:ext>
            </a:extLst>
          </p:cNvPr>
          <p:cNvSpPr>
            <a:spLocks noGrp="1"/>
          </p:cNvSpPr>
          <p:nvPr>
            <p:ph type="body" sz="quarter" idx="15" hasCustomPrompt="1"/>
          </p:nvPr>
        </p:nvSpPr>
        <p:spPr>
          <a:xfrm>
            <a:off x="1328894" y="1249229"/>
            <a:ext cx="10001083" cy="497116"/>
          </a:xfrm>
        </p:spPr>
        <p:txBody>
          <a:bodyPr anchor="t">
            <a:noAutofit/>
          </a:bodyPr>
          <a:lstStyle>
            <a:lvl1pPr marL="0" indent="0" algn="l">
              <a:buNone/>
              <a:defRPr sz="2400" b="0" i="0">
                <a:solidFill>
                  <a:srgbClr val="A1D1C7"/>
                </a:solidFill>
                <a:latin typeface="+mn-lt"/>
              </a:defRPr>
            </a:lvl1pPr>
          </a:lstStyle>
          <a:p>
            <a:pPr lvl="0"/>
            <a:r>
              <a:rPr lang="fr-FR" dirty="0"/>
              <a:t>Insert </a:t>
            </a:r>
            <a:r>
              <a:rPr lang="fr-FR" dirty="0" err="1"/>
              <a:t>subtitle</a:t>
            </a:r>
            <a:r>
              <a:rPr lang="fr-FR" dirty="0"/>
              <a:t>.</a:t>
            </a:r>
          </a:p>
        </p:txBody>
      </p:sp>
      <p:sp>
        <p:nvSpPr>
          <p:cNvPr id="16" name="Espace réservé du texte 14">
            <a:extLst>
              <a:ext uri="{FF2B5EF4-FFF2-40B4-BE49-F238E27FC236}">
                <a16:creationId xmlns:a16="http://schemas.microsoft.com/office/drawing/2014/main" id="{E4CBC3AB-EC39-3C7B-8D28-8B33EAE538B9}"/>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pic>
        <p:nvPicPr>
          <p:cNvPr id="5" name="Graphique 10">
            <a:extLst>
              <a:ext uri="{FF2B5EF4-FFF2-40B4-BE49-F238E27FC236}">
                <a16:creationId xmlns:a16="http://schemas.microsoft.com/office/drawing/2014/main" id="{3F6375D9-FD09-F538-C65D-767A49579EB4}"/>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703458" y="6580998"/>
            <a:ext cx="791621" cy="314708"/>
          </a:xfrm>
          <a:prstGeom prst="rect">
            <a:avLst/>
          </a:prstGeom>
        </p:spPr>
      </p:pic>
    </p:spTree>
    <p:extLst>
      <p:ext uri="{BB962C8B-B14F-4D97-AF65-F5344CB8AC3E}">
        <p14:creationId xmlns:p14="http://schemas.microsoft.com/office/powerpoint/2010/main" val="3044380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CONTENT_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C68DD9-8E1E-497E-424E-BA9A2872C74C}"/>
              </a:ext>
            </a:extLst>
          </p:cNvPr>
          <p:cNvSpPr/>
          <p:nvPr userDrawn="1"/>
        </p:nvSpPr>
        <p:spPr>
          <a:xfrm>
            <a:off x="591138" y="6606001"/>
            <a:ext cx="11600862"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Graphique 10">
            <a:extLst>
              <a:ext uri="{FF2B5EF4-FFF2-40B4-BE49-F238E27FC236}">
                <a16:creationId xmlns:a16="http://schemas.microsoft.com/office/drawing/2014/main" id="{E3341FD1-D070-405C-EEDD-3218FA27A97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93060" y="6580047"/>
            <a:ext cx="791621" cy="314707"/>
          </a:xfrm>
          <a:prstGeom prst="rect">
            <a:avLst/>
          </a:prstGeom>
        </p:spPr>
      </p:pic>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357996" y="1486649"/>
            <a:ext cx="9971989" cy="4442664"/>
          </a:xfrm>
        </p:spPr>
        <p:txBody>
          <a:bodyPr anchor="t">
            <a:noAutofit/>
          </a:bodyPr>
          <a:lstStyle>
            <a:lvl1pPr marL="0" indent="0" algn="l">
              <a:buNone/>
              <a:defRPr sz="1500" b="0" i="0">
                <a:solidFill>
                  <a:srgbClr val="2D2B27"/>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a:t>
            </a:r>
          </a:p>
          <a:p>
            <a:pPr lvl="0"/>
            <a:endParaRPr lang="fr-FR" dirty="0"/>
          </a:p>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a:t>
            </a:r>
          </a:p>
          <a:p>
            <a:pPr lvl="0"/>
            <a:endParaRPr lang="fr-FR" dirty="0"/>
          </a:p>
        </p:txBody>
      </p:sp>
      <p:sp>
        <p:nvSpPr>
          <p:cNvPr id="12" name="ZoneTexte 11">
            <a:extLst>
              <a:ext uri="{FF2B5EF4-FFF2-40B4-BE49-F238E27FC236}">
                <a16:creationId xmlns:a16="http://schemas.microsoft.com/office/drawing/2014/main" id="{028BAEBC-9D18-6B15-C9D1-DC2F77E7A810}"/>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3" name="ZoneTexte 2">
            <a:extLst>
              <a:ext uri="{FF2B5EF4-FFF2-40B4-BE49-F238E27FC236}">
                <a16:creationId xmlns:a16="http://schemas.microsoft.com/office/drawing/2014/main" id="{52722099-8A8E-8DAB-1938-A60FCA398E50}"/>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6" name="Espace réservé du texte 14">
            <a:extLst>
              <a:ext uri="{FF2B5EF4-FFF2-40B4-BE49-F238E27FC236}">
                <a16:creationId xmlns:a16="http://schemas.microsoft.com/office/drawing/2014/main" id="{F55C09C6-2076-52A5-AFA7-E4BE96156F8C}"/>
              </a:ext>
            </a:extLst>
          </p:cNvPr>
          <p:cNvSpPr>
            <a:spLocks noGrp="1"/>
          </p:cNvSpPr>
          <p:nvPr>
            <p:ph type="body" sz="quarter" idx="12" hasCustomPrompt="1"/>
          </p:nvPr>
        </p:nvSpPr>
        <p:spPr>
          <a:xfrm>
            <a:off x="1323550" y="651713"/>
            <a:ext cx="10006431" cy="497115"/>
          </a:xfrm>
        </p:spPr>
        <p:txBody>
          <a:bodyPr tIns="0" anchor="t">
            <a:noAutofit/>
          </a:bodyPr>
          <a:lstStyle>
            <a:lvl1pPr marL="0" indent="0" algn="l">
              <a:buNone/>
              <a:defRPr sz="4000" b="0" i="0">
                <a:solidFill>
                  <a:srgbClr val="415492"/>
                </a:solidFill>
                <a:latin typeface="+mn-lt"/>
              </a:defRPr>
            </a:lvl1pPr>
          </a:lstStyle>
          <a:p>
            <a:pPr lvl="0"/>
            <a:r>
              <a:rPr lang="fr-FR" dirty="0"/>
              <a:t>Insert </a:t>
            </a:r>
            <a:r>
              <a:rPr lang="fr-FR" dirty="0" err="1"/>
              <a:t>title</a:t>
            </a:r>
            <a:r>
              <a:rPr lang="fr-FR" dirty="0"/>
              <a:t>.</a:t>
            </a:r>
          </a:p>
        </p:txBody>
      </p:sp>
      <p:sp>
        <p:nvSpPr>
          <p:cNvPr id="9" name="Espace réservé du texte 14">
            <a:extLst>
              <a:ext uri="{FF2B5EF4-FFF2-40B4-BE49-F238E27FC236}">
                <a16:creationId xmlns:a16="http://schemas.microsoft.com/office/drawing/2014/main" id="{BEB745AC-F031-9615-BC03-74493E4AD33F}"/>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5" name="Espace réservé du texte 14">
            <a:extLst>
              <a:ext uri="{FF2B5EF4-FFF2-40B4-BE49-F238E27FC236}">
                <a16:creationId xmlns:a16="http://schemas.microsoft.com/office/drawing/2014/main" id="{8583822B-1649-6163-BE10-29A2F87194E8}"/>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spTree>
    <p:extLst>
      <p:ext uri="{BB962C8B-B14F-4D97-AF65-F5344CB8AC3E}">
        <p14:creationId xmlns:p14="http://schemas.microsoft.com/office/powerpoint/2010/main" val="28257240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14">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CONTENT_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31E812-69D7-92F2-D587-26F437F8DFAF}"/>
              </a:ext>
            </a:extLst>
          </p:cNvPr>
          <p:cNvSpPr/>
          <p:nvPr userDrawn="1"/>
        </p:nvSpPr>
        <p:spPr>
          <a:xfrm>
            <a:off x="591138" y="6606001"/>
            <a:ext cx="11600862"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Graphique 10">
            <a:extLst>
              <a:ext uri="{FF2B5EF4-FFF2-40B4-BE49-F238E27FC236}">
                <a16:creationId xmlns:a16="http://schemas.microsoft.com/office/drawing/2014/main" id="{4C225534-C359-E3C7-B633-A8554956149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93060" y="6580047"/>
            <a:ext cx="791621" cy="314707"/>
          </a:xfrm>
          <a:prstGeom prst="rect">
            <a:avLst/>
          </a:prstGeom>
        </p:spPr>
      </p:pic>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328895" y="2073540"/>
            <a:ext cx="9971989" cy="4205266"/>
          </a:xfrm>
        </p:spPr>
        <p:txBody>
          <a:bodyPr anchor="t">
            <a:noAutofit/>
          </a:bodyPr>
          <a:lstStyle>
            <a:lvl1pPr marL="0" indent="0" algn="l">
              <a:buNone/>
              <a:defRPr sz="1500" b="0" i="0">
                <a:solidFill>
                  <a:srgbClr val="2D2B27"/>
                </a:solidFill>
                <a:latin typeface="Outfit ExtraLight" pitchFamily="2" charset="0"/>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a:t>
            </a:r>
          </a:p>
          <a:p>
            <a:pPr lvl="0"/>
            <a:endParaRPr lang="fr-FR" dirty="0"/>
          </a:p>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p:txBody>
      </p:sp>
      <p:sp>
        <p:nvSpPr>
          <p:cNvPr id="11" name="ZoneTexte 10">
            <a:extLst>
              <a:ext uri="{FF2B5EF4-FFF2-40B4-BE49-F238E27FC236}">
                <a16:creationId xmlns:a16="http://schemas.microsoft.com/office/drawing/2014/main" id="{17295D54-6379-724E-B1D4-1D0015A657DA}"/>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2" name="ZoneTexte 11">
            <a:extLst>
              <a:ext uri="{FF2B5EF4-FFF2-40B4-BE49-F238E27FC236}">
                <a16:creationId xmlns:a16="http://schemas.microsoft.com/office/drawing/2014/main" id="{5380DE5B-D3C5-87D9-9FA5-9C50BCD71ACF}"/>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10" name="Espace réservé du texte 14">
            <a:extLst>
              <a:ext uri="{FF2B5EF4-FFF2-40B4-BE49-F238E27FC236}">
                <a16:creationId xmlns:a16="http://schemas.microsoft.com/office/drawing/2014/main" id="{7F46A6A6-4B0F-235E-BEBA-6FBFFCEC593E}"/>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dirty="0"/>
              <a:t>01</a:t>
            </a:r>
          </a:p>
        </p:txBody>
      </p:sp>
      <p:sp>
        <p:nvSpPr>
          <p:cNvPr id="3" name="Espace réservé du texte 14">
            <a:extLst>
              <a:ext uri="{FF2B5EF4-FFF2-40B4-BE49-F238E27FC236}">
                <a16:creationId xmlns:a16="http://schemas.microsoft.com/office/drawing/2014/main" id="{5AEAE815-A218-5D3C-7FE3-A230F5853542}"/>
              </a:ext>
            </a:extLst>
          </p:cNvPr>
          <p:cNvSpPr>
            <a:spLocks noGrp="1"/>
          </p:cNvSpPr>
          <p:nvPr>
            <p:ph type="body" sz="quarter" idx="12" hasCustomPrompt="1"/>
          </p:nvPr>
        </p:nvSpPr>
        <p:spPr>
          <a:xfrm>
            <a:off x="1323550" y="651713"/>
            <a:ext cx="10006431" cy="497115"/>
          </a:xfrm>
        </p:spPr>
        <p:txBody>
          <a:bodyPr tIns="0" anchor="t">
            <a:noAutofit/>
          </a:bodyPr>
          <a:lstStyle>
            <a:lvl1pPr marL="0" indent="0" algn="l">
              <a:buNone/>
              <a:defRPr sz="4000" b="0" i="0">
                <a:solidFill>
                  <a:srgbClr val="415492"/>
                </a:solidFill>
                <a:latin typeface="+mn-lt"/>
              </a:defRPr>
            </a:lvl1pPr>
          </a:lstStyle>
          <a:p>
            <a:pPr lvl="0"/>
            <a:r>
              <a:rPr lang="fr-FR" dirty="0"/>
              <a:t>Insert </a:t>
            </a:r>
            <a:r>
              <a:rPr lang="fr-FR" dirty="0" err="1"/>
              <a:t>title</a:t>
            </a:r>
            <a:r>
              <a:rPr lang="fr-FR" dirty="0"/>
              <a:t>.</a:t>
            </a:r>
          </a:p>
        </p:txBody>
      </p:sp>
      <p:sp>
        <p:nvSpPr>
          <p:cNvPr id="4" name="Espace réservé du texte 14">
            <a:extLst>
              <a:ext uri="{FF2B5EF4-FFF2-40B4-BE49-F238E27FC236}">
                <a16:creationId xmlns:a16="http://schemas.microsoft.com/office/drawing/2014/main" id="{00CCA69C-CA1C-7AAF-8A7D-2527F8A0E2A4}"/>
              </a:ext>
            </a:extLst>
          </p:cNvPr>
          <p:cNvSpPr>
            <a:spLocks noGrp="1"/>
          </p:cNvSpPr>
          <p:nvPr>
            <p:ph type="body" sz="quarter" idx="15" hasCustomPrompt="1"/>
          </p:nvPr>
        </p:nvSpPr>
        <p:spPr>
          <a:xfrm>
            <a:off x="1328894" y="1249229"/>
            <a:ext cx="9971989" cy="497116"/>
          </a:xfrm>
        </p:spPr>
        <p:txBody>
          <a:bodyPr anchor="t">
            <a:noAutofit/>
          </a:bodyPr>
          <a:lstStyle>
            <a:lvl1pPr marL="0" indent="0" algn="l">
              <a:buNone/>
              <a:defRPr sz="2400" b="0" i="0">
                <a:solidFill>
                  <a:srgbClr val="7A9FB2"/>
                </a:solidFill>
                <a:latin typeface="+mn-lt"/>
              </a:defRPr>
            </a:lvl1pPr>
          </a:lstStyle>
          <a:p>
            <a:pPr lvl="0"/>
            <a:r>
              <a:rPr lang="fr-FR" dirty="0"/>
              <a:t>Insert </a:t>
            </a:r>
            <a:r>
              <a:rPr lang="fr-FR" dirty="0" err="1"/>
              <a:t>subtitle</a:t>
            </a:r>
            <a:r>
              <a:rPr lang="fr-FR" dirty="0"/>
              <a:t>.</a:t>
            </a:r>
          </a:p>
        </p:txBody>
      </p:sp>
      <p:sp>
        <p:nvSpPr>
          <p:cNvPr id="6" name="Espace réservé du texte 14">
            <a:extLst>
              <a:ext uri="{FF2B5EF4-FFF2-40B4-BE49-F238E27FC236}">
                <a16:creationId xmlns:a16="http://schemas.microsoft.com/office/drawing/2014/main" id="{FE39DA31-B67C-1F09-0C7C-F5AABF2861D4}"/>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spTree>
    <p:extLst>
      <p:ext uri="{BB962C8B-B14F-4D97-AF65-F5344CB8AC3E}">
        <p14:creationId xmlns:p14="http://schemas.microsoft.com/office/powerpoint/2010/main" val="3655489620"/>
      </p:ext>
    </p:extLst>
  </p:cSld>
  <p:clrMapOvr>
    <a:masterClrMapping/>
  </p:clrMapOvr>
  <p:extLst>
    <p:ext uri="{DCECCB84-F9BA-43D5-87BE-67443E8EF086}">
      <p15:sldGuideLst xmlns:p15="http://schemas.microsoft.com/office/powerpoint/2012/main">
        <p15:guide id="1" orient="horz" pos="391">
          <p15:clr>
            <a:srgbClr val="FBAE40"/>
          </p15:clr>
        </p15:guide>
        <p15:guide id="2" pos="3840">
          <p15:clr>
            <a:srgbClr val="FBAE40"/>
          </p15:clr>
        </p15:guide>
        <p15:guide id="3" orient="horz" pos="226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CONTENT_7">
    <p:bg>
      <p:bgPr>
        <a:solidFill>
          <a:srgbClr val="072038"/>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EF27DFAB-34FD-D9AF-D6FC-E277C67675B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91138" y="-54474"/>
            <a:ext cx="11600862" cy="6654240"/>
          </a:xfrm>
          <a:prstGeom prst="rect">
            <a:avLst/>
          </a:prstGeom>
        </p:spPr>
      </p:pic>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323550" y="1565121"/>
            <a:ext cx="10006435" cy="4641166"/>
          </a:xfrm>
        </p:spPr>
        <p:txBody>
          <a:bodyPr anchor="t">
            <a:noAutofit/>
          </a:bodyPr>
          <a:lstStyle>
            <a:lvl1pPr marL="0" indent="0" algn="l">
              <a:buNone/>
              <a:defRPr sz="1500" b="0" i="0">
                <a:solidFill>
                  <a:schemeClr val="accent4"/>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a:t>
            </a:r>
          </a:p>
          <a:p>
            <a:pPr lvl="0"/>
            <a:endParaRPr lang="fr-FR" dirty="0"/>
          </a:p>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a:t>
            </a:r>
          </a:p>
          <a:p>
            <a:pPr lvl="0"/>
            <a:endParaRPr lang="fr-FR" dirty="0"/>
          </a:p>
        </p:txBody>
      </p:sp>
      <p:sp>
        <p:nvSpPr>
          <p:cNvPr id="2" name="Rectangle : avec coins arrondis en diagonale 1">
            <a:extLst>
              <a:ext uri="{FF2B5EF4-FFF2-40B4-BE49-F238E27FC236}">
                <a16:creationId xmlns:a16="http://schemas.microsoft.com/office/drawing/2014/main" id="{2F00F172-3D17-CA5B-0689-67E254061A9C}"/>
              </a:ext>
            </a:extLst>
          </p:cNvPr>
          <p:cNvSpPr/>
          <p:nvPr userDrawn="1"/>
        </p:nvSpPr>
        <p:spPr>
          <a:xfrm>
            <a:off x="-5" y="1"/>
            <a:ext cx="591143" cy="6858000"/>
          </a:xfrm>
          <a:prstGeom prst="round2DiagRect">
            <a:avLst>
              <a:gd name="adj1" fmla="val 0"/>
              <a:gd name="adj2" fmla="val 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E4AB5E64-6369-3B5A-F15D-1C97E4BA800F}"/>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84205D35-5516-78F2-FB12-8F37AE8EDC09}"/>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accent3"/>
                </a:solidFill>
                <a:latin typeface="Outfit Light" pitchFamily="2" charset="0"/>
              </a:rPr>
              <a:pPr algn="r"/>
              <a:t>‹N°›</a:t>
            </a:fld>
            <a:endParaRPr lang="fr-FR" sz="900" b="0" i="0">
              <a:solidFill>
                <a:schemeClr val="accent3"/>
              </a:solidFill>
              <a:latin typeface="Outfit Light" pitchFamily="2" charset="0"/>
            </a:endParaRPr>
          </a:p>
        </p:txBody>
      </p:sp>
      <p:sp>
        <p:nvSpPr>
          <p:cNvPr id="6" name="ZoneTexte 5">
            <a:extLst>
              <a:ext uri="{FF2B5EF4-FFF2-40B4-BE49-F238E27FC236}">
                <a16:creationId xmlns:a16="http://schemas.microsoft.com/office/drawing/2014/main" id="{170A5882-DDC7-81E4-AD56-CC9532F1AE9B}"/>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FFFFFF"/>
                </a:solidFill>
              </a:rPr>
              <a:t>DFAKTO - CONFIDENTIAL</a:t>
            </a:r>
          </a:p>
        </p:txBody>
      </p:sp>
      <p:sp>
        <p:nvSpPr>
          <p:cNvPr id="11" name="Espace réservé du texte 14">
            <a:extLst>
              <a:ext uri="{FF2B5EF4-FFF2-40B4-BE49-F238E27FC236}">
                <a16:creationId xmlns:a16="http://schemas.microsoft.com/office/drawing/2014/main" id="{032611A9-7BAF-02BE-5440-D347ACA77586}"/>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3" name="Espace réservé du texte 14">
            <a:extLst>
              <a:ext uri="{FF2B5EF4-FFF2-40B4-BE49-F238E27FC236}">
                <a16:creationId xmlns:a16="http://schemas.microsoft.com/office/drawing/2014/main" id="{968061F5-10BE-3229-FE6F-075A758933B4}"/>
              </a:ext>
            </a:extLst>
          </p:cNvPr>
          <p:cNvSpPr>
            <a:spLocks noGrp="1"/>
          </p:cNvSpPr>
          <p:nvPr>
            <p:ph type="body" sz="quarter" idx="12" hasCustomPrompt="1"/>
          </p:nvPr>
        </p:nvSpPr>
        <p:spPr>
          <a:xfrm>
            <a:off x="1323550" y="651713"/>
            <a:ext cx="10006431" cy="497115"/>
          </a:xfrm>
        </p:spPr>
        <p:txBody>
          <a:bodyPr tIns="0" anchor="t">
            <a:noAutofit/>
          </a:bodyPr>
          <a:lstStyle>
            <a:lvl1pPr marL="0" indent="0" algn="l">
              <a:buNone/>
              <a:defRPr sz="4000" b="0" i="0">
                <a:solidFill>
                  <a:srgbClr val="FFFFFF"/>
                </a:solidFill>
                <a:latin typeface="+mn-lt"/>
              </a:defRPr>
            </a:lvl1pPr>
          </a:lstStyle>
          <a:p>
            <a:pPr lvl="0"/>
            <a:r>
              <a:rPr lang="fr-FR" dirty="0"/>
              <a:t>Insert </a:t>
            </a:r>
            <a:r>
              <a:rPr lang="fr-FR" dirty="0" err="1"/>
              <a:t>title</a:t>
            </a:r>
            <a:r>
              <a:rPr lang="fr-FR" dirty="0"/>
              <a:t>.</a:t>
            </a:r>
          </a:p>
        </p:txBody>
      </p:sp>
      <p:sp>
        <p:nvSpPr>
          <p:cNvPr id="14" name="Espace réservé du texte 14">
            <a:extLst>
              <a:ext uri="{FF2B5EF4-FFF2-40B4-BE49-F238E27FC236}">
                <a16:creationId xmlns:a16="http://schemas.microsoft.com/office/drawing/2014/main" id="{AE2CA253-D668-4E65-4B13-6D621E7B6921}"/>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pic>
        <p:nvPicPr>
          <p:cNvPr id="8" name="Graphique 10">
            <a:extLst>
              <a:ext uri="{FF2B5EF4-FFF2-40B4-BE49-F238E27FC236}">
                <a16:creationId xmlns:a16="http://schemas.microsoft.com/office/drawing/2014/main" id="{8F2285C3-5E73-4F85-7538-AFCB8F82EF94}"/>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703458" y="6580998"/>
            <a:ext cx="791621" cy="314708"/>
          </a:xfrm>
          <a:prstGeom prst="rect">
            <a:avLst/>
          </a:prstGeom>
        </p:spPr>
      </p:pic>
    </p:spTree>
    <p:extLst>
      <p:ext uri="{BB962C8B-B14F-4D97-AF65-F5344CB8AC3E}">
        <p14:creationId xmlns:p14="http://schemas.microsoft.com/office/powerpoint/2010/main" val="20830529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CONTENT_7.1">
    <p:bg>
      <p:bgPr>
        <a:solidFill>
          <a:srgbClr val="072038"/>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A6EAC105-FE39-5BE6-AAE5-A7620F07020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91138" y="-54474"/>
            <a:ext cx="11600862" cy="6654240"/>
          </a:xfrm>
          <a:prstGeom prst="rect">
            <a:avLst/>
          </a:prstGeom>
        </p:spPr>
      </p:pic>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 avec coins arrondis en diagonale 1">
            <a:extLst>
              <a:ext uri="{FF2B5EF4-FFF2-40B4-BE49-F238E27FC236}">
                <a16:creationId xmlns:a16="http://schemas.microsoft.com/office/drawing/2014/main" id="{2F00F172-3D17-CA5B-0689-67E254061A9C}"/>
              </a:ext>
            </a:extLst>
          </p:cNvPr>
          <p:cNvSpPr/>
          <p:nvPr userDrawn="1"/>
        </p:nvSpPr>
        <p:spPr>
          <a:xfrm>
            <a:off x="-5" y="1"/>
            <a:ext cx="591143" cy="6858000"/>
          </a:xfrm>
          <a:prstGeom prst="round2DiagRect">
            <a:avLst>
              <a:gd name="adj1" fmla="val 0"/>
              <a:gd name="adj2" fmla="val 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E4AB5E64-6369-3B5A-F15D-1C97E4BA800F}"/>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ZoneTexte 14">
            <a:extLst>
              <a:ext uri="{FF2B5EF4-FFF2-40B4-BE49-F238E27FC236}">
                <a16:creationId xmlns:a16="http://schemas.microsoft.com/office/drawing/2014/main" id="{84205D35-5516-78F2-FB12-8F37AE8EDC09}"/>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accent3"/>
                </a:solidFill>
                <a:latin typeface="Outfit Light" pitchFamily="2" charset="0"/>
              </a:rPr>
              <a:pPr algn="r"/>
              <a:t>‹N°›</a:t>
            </a:fld>
            <a:endParaRPr lang="fr-FR" sz="900" b="0" i="0">
              <a:solidFill>
                <a:schemeClr val="accent3"/>
              </a:solidFill>
              <a:latin typeface="Outfit Light" pitchFamily="2" charset="0"/>
            </a:endParaRPr>
          </a:p>
        </p:txBody>
      </p:sp>
      <p:sp>
        <p:nvSpPr>
          <p:cNvPr id="6" name="ZoneTexte 5">
            <a:extLst>
              <a:ext uri="{FF2B5EF4-FFF2-40B4-BE49-F238E27FC236}">
                <a16:creationId xmlns:a16="http://schemas.microsoft.com/office/drawing/2014/main" id="{170A5882-DDC7-81E4-AD56-CC9532F1AE9B}"/>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FFFFFF"/>
                </a:solidFill>
              </a:rPr>
              <a:t>DFAKTO - CONFIDENTIAL</a:t>
            </a:r>
          </a:p>
        </p:txBody>
      </p:sp>
      <p:sp>
        <p:nvSpPr>
          <p:cNvPr id="8" name="Espace réservé du texte 14">
            <a:extLst>
              <a:ext uri="{FF2B5EF4-FFF2-40B4-BE49-F238E27FC236}">
                <a16:creationId xmlns:a16="http://schemas.microsoft.com/office/drawing/2014/main" id="{81A101FF-74AD-25D1-7415-224DD1F41D30}"/>
              </a:ext>
            </a:extLst>
          </p:cNvPr>
          <p:cNvSpPr>
            <a:spLocks noGrp="1"/>
          </p:cNvSpPr>
          <p:nvPr>
            <p:ph type="body" sz="quarter" idx="13" hasCustomPrompt="1"/>
          </p:nvPr>
        </p:nvSpPr>
        <p:spPr>
          <a:xfrm>
            <a:off x="1328895" y="2073540"/>
            <a:ext cx="9971989" cy="4205266"/>
          </a:xfrm>
        </p:spPr>
        <p:txBody>
          <a:bodyPr anchor="t">
            <a:noAutofit/>
          </a:bodyPr>
          <a:lstStyle>
            <a:lvl1pPr marL="0" indent="0" algn="l">
              <a:buNone/>
              <a:defRPr sz="1500" b="0" i="0">
                <a:solidFill>
                  <a:srgbClr val="FFFFFF"/>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a:t>
            </a:r>
          </a:p>
          <a:p>
            <a:pPr lvl="0"/>
            <a:endParaRPr lang="fr-FR" dirty="0"/>
          </a:p>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p:txBody>
      </p:sp>
      <p:sp>
        <p:nvSpPr>
          <p:cNvPr id="14" name="Espace réservé du texte 14">
            <a:extLst>
              <a:ext uri="{FF2B5EF4-FFF2-40B4-BE49-F238E27FC236}">
                <a16:creationId xmlns:a16="http://schemas.microsoft.com/office/drawing/2014/main" id="{FCAE1C74-A869-4832-3B0E-C0623375329A}"/>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3" name="Espace réservé du texte 14">
            <a:extLst>
              <a:ext uri="{FF2B5EF4-FFF2-40B4-BE49-F238E27FC236}">
                <a16:creationId xmlns:a16="http://schemas.microsoft.com/office/drawing/2014/main" id="{4B7D9BA5-29C2-26E8-4AF7-264DE1DF5102}"/>
              </a:ext>
            </a:extLst>
          </p:cNvPr>
          <p:cNvSpPr>
            <a:spLocks noGrp="1"/>
          </p:cNvSpPr>
          <p:nvPr>
            <p:ph type="body" sz="quarter" idx="12" hasCustomPrompt="1"/>
          </p:nvPr>
        </p:nvSpPr>
        <p:spPr>
          <a:xfrm>
            <a:off x="1323550" y="651713"/>
            <a:ext cx="10006431" cy="497115"/>
          </a:xfrm>
        </p:spPr>
        <p:txBody>
          <a:bodyPr tIns="0" anchor="t">
            <a:noAutofit/>
          </a:bodyPr>
          <a:lstStyle>
            <a:lvl1pPr marL="0" indent="0" algn="l">
              <a:buNone/>
              <a:defRPr sz="4000" b="0" i="0">
                <a:solidFill>
                  <a:srgbClr val="FFFFFF"/>
                </a:solidFill>
                <a:latin typeface="+mn-lt"/>
              </a:defRPr>
            </a:lvl1pPr>
          </a:lstStyle>
          <a:p>
            <a:pPr lvl="0"/>
            <a:r>
              <a:rPr lang="fr-FR" dirty="0"/>
              <a:t>Insert </a:t>
            </a:r>
            <a:r>
              <a:rPr lang="fr-FR" dirty="0" err="1"/>
              <a:t>title</a:t>
            </a:r>
            <a:r>
              <a:rPr lang="fr-FR" dirty="0"/>
              <a:t>.</a:t>
            </a:r>
          </a:p>
        </p:txBody>
      </p:sp>
      <p:sp>
        <p:nvSpPr>
          <p:cNvPr id="9" name="Espace réservé du texte 14">
            <a:extLst>
              <a:ext uri="{FF2B5EF4-FFF2-40B4-BE49-F238E27FC236}">
                <a16:creationId xmlns:a16="http://schemas.microsoft.com/office/drawing/2014/main" id="{135992E1-A81D-8AC0-375F-64AADA5AA77E}"/>
              </a:ext>
            </a:extLst>
          </p:cNvPr>
          <p:cNvSpPr>
            <a:spLocks noGrp="1"/>
          </p:cNvSpPr>
          <p:nvPr>
            <p:ph type="body" sz="quarter" idx="15" hasCustomPrompt="1"/>
          </p:nvPr>
        </p:nvSpPr>
        <p:spPr>
          <a:xfrm>
            <a:off x="1328894" y="1249229"/>
            <a:ext cx="10001083" cy="497116"/>
          </a:xfrm>
        </p:spPr>
        <p:txBody>
          <a:bodyPr anchor="t">
            <a:noAutofit/>
          </a:bodyPr>
          <a:lstStyle>
            <a:lvl1pPr marL="0" indent="0" algn="l">
              <a:buNone/>
              <a:defRPr sz="2400" b="0" i="0">
                <a:solidFill>
                  <a:srgbClr val="A1D1C7"/>
                </a:solidFill>
                <a:latin typeface="+mn-lt"/>
              </a:defRPr>
            </a:lvl1pPr>
          </a:lstStyle>
          <a:p>
            <a:pPr lvl="0"/>
            <a:r>
              <a:rPr lang="fr-FR" dirty="0"/>
              <a:t>Insert </a:t>
            </a:r>
            <a:r>
              <a:rPr lang="fr-FR" dirty="0" err="1"/>
              <a:t>subtitle</a:t>
            </a:r>
            <a:r>
              <a:rPr lang="fr-FR" dirty="0"/>
              <a:t>.</a:t>
            </a:r>
          </a:p>
        </p:txBody>
      </p:sp>
      <p:sp>
        <p:nvSpPr>
          <p:cNvPr id="16" name="Espace réservé du texte 14">
            <a:extLst>
              <a:ext uri="{FF2B5EF4-FFF2-40B4-BE49-F238E27FC236}">
                <a16:creationId xmlns:a16="http://schemas.microsoft.com/office/drawing/2014/main" id="{E4CBC3AB-EC39-3C7B-8D28-8B33EAE538B9}"/>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pic>
        <p:nvPicPr>
          <p:cNvPr id="5" name="Graphique 10">
            <a:extLst>
              <a:ext uri="{FF2B5EF4-FFF2-40B4-BE49-F238E27FC236}">
                <a16:creationId xmlns:a16="http://schemas.microsoft.com/office/drawing/2014/main" id="{3F6375D9-FD09-F538-C65D-767A49579EB4}"/>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703458" y="6580998"/>
            <a:ext cx="791621" cy="314708"/>
          </a:xfrm>
          <a:prstGeom prst="rect">
            <a:avLst/>
          </a:prstGeom>
        </p:spPr>
      </p:pic>
    </p:spTree>
    <p:extLst>
      <p:ext uri="{BB962C8B-B14F-4D97-AF65-F5344CB8AC3E}">
        <p14:creationId xmlns:p14="http://schemas.microsoft.com/office/powerpoint/2010/main" val="24314842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QUOTE_DARK">
    <p:bg>
      <p:bgPr>
        <a:solidFill>
          <a:srgbClr val="072038"/>
        </a:solidFill>
        <a:effectLst/>
      </p:bgPr>
    </p:bg>
    <p:spTree>
      <p:nvGrpSpPr>
        <p:cNvPr id="1" name=""/>
        <p:cNvGrpSpPr/>
        <p:nvPr/>
      </p:nvGrpSpPr>
      <p:grpSpPr>
        <a:xfrm>
          <a:off x="0" y="0"/>
          <a:ext cx="0" cy="0"/>
          <a:chOff x="0" y="0"/>
          <a:chExt cx="0" cy="0"/>
        </a:xfrm>
      </p:grpSpPr>
      <p:pic>
        <p:nvPicPr>
          <p:cNvPr id="3" name="Image 1">
            <a:extLst>
              <a:ext uri="{FF2B5EF4-FFF2-40B4-BE49-F238E27FC236}">
                <a16:creationId xmlns:a16="http://schemas.microsoft.com/office/drawing/2014/main" id="{C9D2DACC-6316-C8BB-90BD-B086BD2713D6}"/>
              </a:ext>
            </a:extLst>
          </p:cNvPr>
          <p:cNvPicPr>
            <a:picLocks noChangeAspect="1"/>
          </p:cNvPicPr>
          <p:nvPr userDrawn="1"/>
        </p:nvPicPr>
        <p:blipFill>
          <a:blip r:embed="rId2">
            <a:extLst>
              <a:ext uri="{96DAC541-7B7A-43D3-8B79-37D633B846F1}">
                <asvg:svgBlip xmlns:asvg="http://schemas.microsoft.com/office/drawing/2016/SVG/main" r:embed="rId3"/>
              </a:ext>
            </a:extLst>
          </a:blip>
          <a:srcRect t="1863" b="1863"/>
          <a:stretch/>
        </p:blipFill>
        <p:spPr>
          <a:xfrm>
            <a:off x="4140" y="4933"/>
            <a:ext cx="12191998" cy="6608325"/>
          </a:xfrm>
          <a:prstGeom prst="rect">
            <a:avLst/>
          </a:prstGeom>
        </p:spPr>
      </p:pic>
      <p:sp>
        <p:nvSpPr>
          <p:cNvPr id="9" name="Espace réservé du texte 14">
            <a:extLst>
              <a:ext uri="{FF2B5EF4-FFF2-40B4-BE49-F238E27FC236}">
                <a16:creationId xmlns:a16="http://schemas.microsoft.com/office/drawing/2014/main" id="{87B2176B-FAA5-6BED-2E65-758BEDE039F7}"/>
              </a:ext>
            </a:extLst>
          </p:cNvPr>
          <p:cNvSpPr>
            <a:spLocks noGrp="1"/>
          </p:cNvSpPr>
          <p:nvPr>
            <p:ph type="body" sz="quarter" idx="11" hasCustomPrompt="1"/>
          </p:nvPr>
        </p:nvSpPr>
        <p:spPr>
          <a:xfrm>
            <a:off x="2382082" y="4271316"/>
            <a:ext cx="7427836" cy="411047"/>
          </a:xfrm>
        </p:spPr>
        <p:txBody>
          <a:bodyPr anchor="ctr">
            <a:noAutofit/>
          </a:bodyPr>
          <a:lstStyle>
            <a:lvl1pPr marL="0" indent="0" algn="ctr">
              <a:buNone/>
              <a:defRPr sz="1500" b="0" i="0">
                <a:solidFill>
                  <a:schemeClr val="accent3"/>
                </a:solidFill>
                <a:latin typeface="+mj-lt"/>
              </a:defRPr>
            </a:lvl1pPr>
          </a:lstStyle>
          <a:p>
            <a:pPr lvl="0"/>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endParaRPr lang="fr-FR" dirty="0"/>
          </a:p>
        </p:txBody>
      </p:sp>
      <p:sp>
        <p:nvSpPr>
          <p:cNvPr id="14" name="Espace réservé du texte 14">
            <a:extLst>
              <a:ext uri="{FF2B5EF4-FFF2-40B4-BE49-F238E27FC236}">
                <a16:creationId xmlns:a16="http://schemas.microsoft.com/office/drawing/2014/main" id="{34664568-BFF5-2A38-6FDF-8B2B851B0FA8}"/>
              </a:ext>
            </a:extLst>
          </p:cNvPr>
          <p:cNvSpPr>
            <a:spLocks noGrp="1"/>
          </p:cNvSpPr>
          <p:nvPr>
            <p:ph type="body" sz="quarter" idx="12" hasCustomPrompt="1"/>
          </p:nvPr>
        </p:nvSpPr>
        <p:spPr>
          <a:xfrm>
            <a:off x="2382081" y="1947046"/>
            <a:ext cx="7427837" cy="2081048"/>
          </a:xfrm>
        </p:spPr>
        <p:txBody>
          <a:bodyPr anchor="ctr">
            <a:noAutofit/>
          </a:bodyPr>
          <a:lstStyle>
            <a:lvl1pPr marL="0" indent="0" algn="ctr">
              <a:lnSpc>
                <a:spcPts val="3300"/>
              </a:lnSpc>
              <a:spcBef>
                <a:spcPts val="0"/>
              </a:spcBef>
              <a:spcAft>
                <a:spcPts val="600"/>
              </a:spcAft>
              <a:buNone/>
              <a:defRPr sz="2500" b="0" i="0">
                <a:solidFill>
                  <a:schemeClr val="accent3"/>
                </a:solidFill>
                <a:latin typeface="+mn-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endParaRPr lang="fr-FR" dirty="0"/>
          </a:p>
        </p:txBody>
      </p:sp>
      <p:pic>
        <p:nvPicPr>
          <p:cNvPr id="5" name="Graphique 4">
            <a:extLst>
              <a:ext uri="{FF2B5EF4-FFF2-40B4-BE49-F238E27FC236}">
                <a16:creationId xmlns:a16="http://schemas.microsoft.com/office/drawing/2014/main" id="{C52780BE-1EA9-9E79-F235-B00AC30EC343}"/>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4583" b="24167"/>
          <a:stretch/>
        </p:blipFill>
        <p:spPr>
          <a:xfrm rot="10800000">
            <a:off x="1600200" y="490548"/>
            <a:ext cx="1362075" cy="970478"/>
          </a:xfrm>
          <a:prstGeom prst="rect">
            <a:avLst/>
          </a:prstGeom>
        </p:spPr>
      </p:pic>
      <p:pic>
        <p:nvPicPr>
          <p:cNvPr id="6" name="Graphique 5">
            <a:extLst>
              <a:ext uri="{FF2B5EF4-FFF2-40B4-BE49-F238E27FC236}">
                <a16:creationId xmlns:a16="http://schemas.microsoft.com/office/drawing/2014/main" id="{026FA697-7EDA-4631-EFDC-F8FAAEB1C84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4583" b="24167"/>
          <a:stretch/>
        </p:blipFill>
        <p:spPr>
          <a:xfrm>
            <a:off x="9809918" y="5000134"/>
            <a:ext cx="1362075" cy="970478"/>
          </a:xfrm>
          <a:prstGeom prst="rect">
            <a:avLst/>
          </a:prstGeom>
        </p:spPr>
      </p:pic>
      <p:sp>
        <p:nvSpPr>
          <p:cNvPr id="7" name="Rectangle 6">
            <a:extLst>
              <a:ext uri="{FF2B5EF4-FFF2-40B4-BE49-F238E27FC236}">
                <a16:creationId xmlns:a16="http://schemas.microsoft.com/office/drawing/2014/main" id="{F39DBF59-0F7C-EB8A-A9E1-58A7360917A9}"/>
              </a:ext>
            </a:extLst>
          </p:cNvPr>
          <p:cNvSpPr/>
          <p:nvPr userDrawn="1"/>
        </p:nvSpPr>
        <p:spPr>
          <a:xfrm>
            <a:off x="0" y="6606001"/>
            <a:ext cx="12192000"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ZoneTexte 14">
            <a:extLst>
              <a:ext uri="{FF2B5EF4-FFF2-40B4-BE49-F238E27FC236}">
                <a16:creationId xmlns:a16="http://schemas.microsoft.com/office/drawing/2014/main" id="{C42E6AAB-ABDB-C84C-6E2D-CA510FACDE40}"/>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accent3"/>
                </a:solidFill>
                <a:latin typeface="Outfit Light" pitchFamily="2" charset="0"/>
              </a:rPr>
              <a:pPr algn="r"/>
              <a:t>‹N°›</a:t>
            </a:fld>
            <a:endParaRPr lang="fr-FR" sz="900" b="0" i="0">
              <a:solidFill>
                <a:schemeClr val="accent3"/>
              </a:solidFill>
              <a:latin typeface="Outfit Light" pitchFamily="2" charset="0"/>
            </a:endParaRPr>
          </a:p>
        </p:txBody>
      </p:sp>
      <p:sp>
        <p:nvSpPr>
          <p:cNvPr id="4" name="ZoneTexte 3">
            <a:extLst>
              <a:ext uri="{FF2B5EF4-FFF2-40B4-BE49-F238E27FC236}">
                <a16:creationId xmlns:a16="http://schemas.microsoft.com/office/drawing/2014/main" id="{03414FD5-97D6-2222-4355-1F35B6AAA3DF}"/>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FFFFFF"/>
                </a:solidFill>
              </a:rPr>
              <a:t>DFAKTO - CONFIDENTIAL</a:t>
            </a:r>
          </a:p>
        </p:txBody>
      </p:sp>
      <p:pic>
        <p:nvPicPr>
          <p:cNvPr id="11" name="Graphique 10">
            <a:extLst>
              <a:ext uri="{FF2B5EF4-FFF2-40B4-BE49-F238E27FC236}">
                <a16:creationId xmlns:a16="http://schemas.microsoft.com/office/drawing/2014/main" id="{6108B20D-6461-36BE-B110-E015F4211F99}"/>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80050" y="6580047"/>
            <a:ext cx="791621" cy="314707"/>
          </a:xfrm>
          <a:prstGeom prst="rect">
            <a:avLst/>
          </a:prstGeom>
        </p:spPr>
      </p:pic>
      <p:pic>
        <p:nvPicPr>
          <p:cNvPr id="12" name="Image 12">
            <a:extLst>
              <a:ext uri="{FF2B5EF4-FFF2-40B4-BE49-F238E27FC236}">
                <a16:creationId xmlns:a16="http://schemas.microsoft.com/office/drawing/2014/main" id="{759EE028-CF58-3264-6708-74AF986CE371}"/>
              </a:ext>
            </a:extLst>
          </p:cNvPr>
          <p:cNvPicPr>
            <a:picLocks noChangeAspect="1"/>
          </p:cNvPicPr>
          <p:nvPr userDrawn="1"/>
        </p:nvPicPr>
        <p:blipFill>
          <a:blip r:embed="rId8">
            <a:extLst>
              <a:ext uri="{96DAC541-7B7A-43D3-8B79-37D633B846F1}">
                <asvg:svgBlip xmlns:asvg="http://schemas.microsoft.com/office/drawing/2016/SVG/main" r:embed="rId9"/>
              </a:ext>
            </a:extLst>
          </a:blip>
          <a:srcRect l="37" r="37"/>
          <a:stretch/>
        </p:blipFill>
        <p:spPr>
          <a:xfrm>
            <a:off x="-4276920" y="-13041"/>
            <a:ext cx="11757921" cy="6618784"/>
          </a:xfrm>
          <a:prstGeom prst="rect">
            <a:avLst/>
          </a:prstGeom>
        </p:spPr>
      </p:pic>
    </p:spTree>
    <p:extLst>
      <p:ext uri="{BB962C8B-B14F-4D97-AF65-F5344CB8AC3E}">
        <p14:creationId xmlns:p14="http://schemas.microsoft.com/office/powerpoint/2010/main" val="24383105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QUOTE_LIGHT">
    <p:bg>
      <p:bgPr>
        <a:solidFill>
          <a:schemeClr val="accent4"/>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2F1B63E-BAE5-46EA-D2E3-5F97736DA1E4}"/>
              </a:ext>
            </a:extLst>
          </p:cNvPr>
          <p:cNvSpPr/>
          <p:nvPr userDrawn="1"/>
        </p:nvSpPr>
        <p:spPr>
          <a:xfrm>
            <a:off x="0" y="6606001"/>
            <a:ext cx="12192000"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Espace réservé du texte 14">
            <a:extLst>
              <a:ext uri="{FF2B5EF4-FFF2-40B4-BE49-F238E27FC236}">
                <a16:creationId xmlns:a16="http://schemas.microsoft.com/office/drawing/2014/main" id="{87B2176B-FAA5-6BED-2E65-758BEDE039F7}"/>
              </a:ext>
            </a:extLst>
          </p:cNvPr>
          <p:cNvSpPr>
            <a:spLocks noGrp="1"/>
          </p:cNvSpPr>
          <p:nvPr>
            <p:ph type="body" sz="quarter" idx="11" hasCustomPrompt="1"/>
          </p:nvPr>
        </p:nvSpPr>
        <p:spPr>
          <a:xfrm>
            <a:off x="2382082" y="4271316"/>
            <a:ext cx="7427836" cy="411047"/>
          </a:xfrm>
        </p:spPr>
        <p:txBody>
          <a:bodyPr anchor="ctr">
            <a:noAutofit/>
          </a:bodyPr>
          <a:lstStyle>
            <a:lvl1pPr marL="0" indent="0" algn="ctr">
              <a:buNone/>
              <a:defRPr sz="1500" b="0" i="0">
                <a:solidFill>
                  <a:schemeClr val="tx1"/>
                </a:solidFill>
                <a:latin typeface="+mj-lt"/>
              </a:defRPr>
            </a:lvl1pPr>
          </a:lstStyle>
          <a:p>
            <a:pPr lvl="0"/>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endParaRPr lang="fr-FR" dirty="0"/>
          </a:p>
        </p:txBody>
      </p:sp>
      <p:sp>
        <p:nvSpPr>
          <p:cNvPr id="14" name="Espace réservé du texte 14">
            <a:extLst>
              <a:ext uri="{FF2B5EF4-FFF2-40B4-BE49-F238E27FC236}">
                <a16:creationId xmlns:a16="http://schemas.microsoft.com/office/drawing/2014/main" id="{34664568-BFF5-2A38-6FDF-8B2B851B0FA8}"/>
              </a:ext>
            </a:extLst>
          </p:cNvPr>
          <p:cNvSpPr>
            <a:spLocks noGrp="1"/>
          </p:cNvSpPr>
          <p:nvPr>
            <p:ph type="body" sz="quarter" idx="12" hasCustomPrompt="1"/>
          </p:nvPr>
        </p:nvSpPr>
        <p:spPr>
          <a:xfrm>
            <a:off x="2382081" y="1947046"/>
            <a:ext cx="7427837" cy="2081048"/>
          </a:xfrm>
        </p:spPr>
        <p:txBody>
          <a:bodyPr anchor="ctr">
            <a:noAutofit/>
          </a:bodyPr>
          <a:lstStyle>
            <a:lvl1pPr marL="0" indent="0" algn="ctr">
              <a:lnSpc>
                <a:spcPts val="3300"/>
              </a:lnSpc>
              <a:spcBef>
                <a:spcPts val="0"/>
              </a:spcBef>
              <a:spcAft>
                <a:spcPts val="600"/>
              </a:spcAft>
              <a:buNone/>
              <a:defRPr sz="2500" b="0" i="0">
                <a:solidFill>
                  <a:srgbClr val="2D2B27"/>
                </a:solidFill>
                <a:latin typeface="+mn-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endParaRPr lang="fr-FR" dirty="0"/>
          </a:p>
        </p:txBody>
      </p:sp>
      <p:pic>
        <p:nvPicPr>
          <p:cNvPr id="2" name="Graphique 1">
            <a:extLst>
              <a:ext uri="{FF2B5EF4-FFF2-40B4-BE49-F238E27FC236}">
                <a16:creationId xmlns:a16="http://schemas.microsoft.com/office/drawing/2014/main" id="{40D9DE89-5EDE-C2A7-51E4-F28AC0907F2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583" b="24167"/>
          <a:stretch/>
        </p:blipFill>
        <p:spPr>
          <a:xfrm rot="10800000">
            <a:off x="1600200" y="490548"/>
            <a:ext cx="1362075" cy="970478"/>
          </a:xfrm>
          <a:prstGeom prst="rect">
            <a:avLst/>
          </a:prstGeom>
        </p:spPr>
      </p:pic>
      <p:pic>
        <p:nvPicPr>
          <p:cNvPr id="7" name="Graphique 6">
            <a:extLst>
              <a:ext uri="{FF2B5EF4-FFF2-40B4-BE49-F238E27FC236}">
                <a16:creationId xmlns:a16="http://schemas.microsoft.com/office/drawing/2014/main" id="{E39046B8-A245-E7C8-94F2-18920EA60173}"/>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4583" b="24167"/>
          <a:stretch/>
        </p:blipFill>
        <p:spPr>
          <a:xfrm>
            <a:off x="9809918" y="5000134"/>
            <a:ext cx="1362075" cy="970478"/>
          </a:xfrm>
          <a:prstGeom prst="rect">
            <a:avLst/>
          </a:prstGeom>
        </p:spPr>
      </p:pic>
      <p:sp>
        <p:nvSpPr>
          <p:cNvPr id="8" name="ZoneTexte 7">
            <a:extLst>
              <a:ext uri="{FF2B5EF4-FFF2-40B4-BE49-F238E27FC236}">
                <a16:creationId xmlns:a16="http://schemas.microsoft.com/office/drawing/2014/main" id="{3CEA8693-B06D-A8A4-D20A-83DC91FD5808}"/>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1" name="ZoneTexte 10">
            <a:extLst>
              <a:ext uri="{FF2B5EF4-FFF2-40B4-BE49-F238E27FC236}">
                <a16:creationId xmlns:a16="http://schemas.microsoft.com/office/drawing/2014/main" id="{6CAF219E-0A7F-9354-0B8A-49FF562E9D06}"/>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pic>
        <p:nvPicPr>
          <p:cNvPr id="10" name="Graphique 10">
            <a:extLst>
              <a:ext uri="{FF2B5EF4-FFF2-40B4-BE49-F238E27FC236}">
                <a16:creationId xmlns:a16="http://schemas.microsoft.com/office/drawing/2014/main" id="{4D5A14FD-271D-B889-849B-2DBE433AEC41}"/>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80050" y="6580047"/>
            <a:ext cx="791621" cy="314707"/>
          </a:xfrm>
          <a:prstGeom prst="rect">
            <a:avLst/>
          </a:prstGeom>
        </p:spPr>
      </p:pic>
    </p:spTree>
    <p:extLst>
      <p:ext uri="{BB962C8B-B14F-4D97-AF65-F5344CB8AC3E}">
        <p14:creationId xmlns:p14="http://schemas.microsoft.com/office/powerpoint/2010/main" val="33023424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PHRASE_CENTRE_DARK">
    <p:bg>
      <p:bgPr>
        <a:solidFill>
          <a:srgbClr val="072038"/>
        </a:solidFill>
        <a:effectLst/>
      </p:bgPr>
    </p:bg>
    <p:spTree>
      <p:nvGrpSpPr>
        <p:cNvPr id="1" name=""/>
        <p:cNvGrpSpPr/>
        <p:nvPr/>
      </p:nvGrpSpPr>
      <p:grpSpPr>
        <a:xfrm>
          <a:off x="0" y="0"/>
          <a:ext cx="0" cy="0"/>
          <a:chOff x="0" y="0"/>
          <a:chExt cx="0" cy="0"/>
        </a:xfrm>
      </p:grpSpPr>
      <p:pic>
        <p:nvPicPr>
          <p:cNvPr id="25" name="Image 1">
            <a:extLst>
              <a:ext uri="{FF2B5EF4-FFF2-40B4-BE49-F238E27FC236}">
                <a16:creationId xmlns:a16="http://schemas.microsoft.com/office/drawing/2014/main" id="{BA8F2948-39BF-9685-11E4-957321B6EAF0}"/>
              </a:ext>
            </a:extLst>
          </p:cNvPr>
          <p:cNvPicPr>
            <a:picLocks noChangeAspect="1"/>
          </p:cNvPicPr>
          <p:nvPr userDrawn="1"/>
        </p:nvPicPr>
        <p:blipFill>
          <a:blip r:embed="rId2">
            <a:extLst>
              <a:ext uri="{96DAC541-7B7A-43D3-8B79-37D633B846F1}">
                <asvg:svgBlip xmlns:asvg="http://schemas.microsoft.com/office/drawing/2016/SVG/main" r:embed="rId3"/>
              </a:ext>
            </a:extLst>
          </a:blip>
          <a:srcRect t="1863" b="1863"/>
          <a:stretch/>
        </p:blipFill>
        <p:spPr>
          <a:xfrm>
            <a:off x="4140" y="4933"/>
            <a:ext cx="12191998" cy="6608325"/>
          </a:xfrm>
          <a:prstGeom prst="rect">
            <a:avLst/>
          </a:prstGeom>
        </p:spPr>
      </p:pic>
      <p:sp>
        <p:nvSpPr>
          <p:cNvPr id="4" name="Rectangle 3">
            <a:extLst>
              <a:ext uri="{FF2B5EF4-FFF2-40B4-BE49-F238E27FC236}">
                <a16:creationId xmlns:a16="http://schemas.microsoft.com/office/drawing/2014/main" id="{CB1296CB-949F-E0B3-5D88-46FFEDB3B854}"/>
              </a:ext>
            </a:extLst>
          </p:cNvPr>
          <p:cNvSpPr/>
          <p:nvPr userDrawn="1"/>
        </p:nvSpPr>
        <p:spPr>
          <a:xfrm>
            <a:off x="0" y="6606001"/>
            <a:ext cx="12192000"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texte 14">
            <a:extLst>
              <a:ext uri="{FF2B5EF4-FFF2-40B4-BE49-F238E27FC236}">
                <a16:creationId xmlns:a16="http://schemas.microsoft.com/office/drawing/2014/main" id="{87B2176B-FAA5-6BED-2E65-758BEDE039F7}"/>
              </a:ext>
            </a:extLst>
          </p:cNvPr>
          <p:cNvSpPr>
            <a:spLocks noGrp="1"/>
          </p:cNvSpPr>
          <p:nvPr>
            <p:ph type="body" sz="quarter" idx="11" hasCustomPrompt="1"/>
          </p:nvPr>
        </p:nvSpPr>
        <p:spPr>
          <a:xfrm>
            <a:off x="2382082" y="4271316"/>
            <a:ext cx="7427836" cy="411047"/>
          </a:xfrm>
        </p:spPr>
        <p:txBody>
          <a:bodyPr anchor="ctr">
            <a:noAutofit/>
          </a:bodyPr>
          <a:lstStyle>
            <a:lvl1pPr marL="0" indent="0" algn="ctr">
              <a:buNone/>
              <a:defRPr sz="1500" b="0" i="0">
                <a:solidFill>
                  <a:schemeClr val="accent3"/>
                </a:solidFill>
                <a:latin typeface="+mj-lt"/>
              </a:defRPr>
            </a:lvl1pPr>
          </a:lstStyle>
          <a:p>
            <a:pPr lvl="0"/>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endParaRPr lang="fr-FR" dirty="0"/>
          </a:p>
        </p:txBody>
      </p:sp>
      <p:sp>
        <p:nvSpPr>
          <p:cNvPr id="14" name="Espace réservé du texte 14">
            <a:extLst>
              <a:ext uri="{FF2B5EF4-FFF2-40B4-BE49-F238E27FC236}">
                <a16:creationId xmlns:a16="http://schemas.microsoft.com/office/drawing/2014/main" id="{34664568-BFF5-2A38-6FDF-8B2B851B0FA8}"/>
              </a:ext>
            </a:extLst>
          </p:cNvPr>
          <p:cNvSpPr>
            <a:spLocks noGrp="1"/>
          </p:cNvSpPr>
          <p:nvPr>
            <p:ph type="body" sz="quarter" idx="12" hasCustomPrompt="1"/>
          </p:nvPr>
        </p:nvSpPr>
        <p:spPr>
          <a:xfrm>
            <a:off x="2382081" y="1947046"/>
            <a:ext cx="7427837" cy="2081048"/>
          </a:xfrm>
        </p:spPr>
        <p:txBody>
          <a:bodyPr anchor="ctr">
            <a:noAutofit/>
          </a:bodyPr>
          <a:lstStyle>
            <a:lvl1pPr marL="0" indent="0" algn="ctr">
              <a:lnSpc>
                <a:spcPts val="3300"/>
              </a:lnSpc>
              <a:spcBef>
                <a:spcPts val="0"/>
              </a:spcBef>
              <a:spcAft>
                <a:spcPts val="600"/>
              </a:spcAft>
              <a:buNone/>
              <a:defRPr sz="2500" b="0" i="0">
                <a:solidFill>
                  <a:schemeClr val="accent3"/>
                </a:solidFill>
                <a:latin typeface="+mn-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endParaRPr lang="fr-FR" dirty="0"/>
          </a:p>
        </p:txBody>
      </p:sp>
      <p:sp>
        <p:nvSpPr>
          <p:cNvPr id="6" name="ZoneTexte 5">
            <a:extLst>
              <a:ext uri="{FF2B5EF4-FFF2-40B4-BE49-F238E27FC236}">
                <a16:creationId xmlns:a16="http://schemas.microsoft.com/office/drawing/2014/main" id="{D56122D6-5B91-8A86-525D-324AE4D27EA2}"/>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accent3"/>
                </a:solidFill>
                <a:latin typeface="Outfit Light" pitchFamily="2" charset="0"/>
              </a:rPr>
              <a:pPr algn="r"/>
              <a:t>‹N°›</a:t>
            </a:fld>
            <a:endParaRPr lang="fr-FR" sz="900" b="0" i="0">
              <a:solidFill>
                <a:schemeClr val="accent3"/>
              </a:solidFill>
              <a:latin typeface="Outfit Light" pitchFamily="2" charset="0"/>
            </a:endParaRPr>
          </a:p>
        </p:txBody>
      </p:sp>
      <p:sp>
        <p:nvSpPr>
          <p:cNvPr id="8" name="ZoneTexte 7">
            <a:extLst>
              <a:ext uri="{FF2B5EF4-FFF2-40B4-BE49-F238E27FC236}">
                <a16:creationId xmlns:a16="http://schemas.microsoft.com/office/drawing/2014/main" id="{977A02FC-1CFA-0603-343A-92E1240D155B}"/>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FFFFFF"/>
                </a:solidFill>
              </a:rPr>
              <a:t>DFAKTO - CONFIDENTIAL</a:t>
            </a:r>
          </a:p>
        </p:txBody>
      </p:sp>
      <p:pic>
        <p:nvPicPr>
          <p:cNvPr id="7" name="Graphique 10">
            <a:extLst>
              <a:ext uri="{FF2B5EF4-FFF2-40B4-BE49-F238E27FC236}">
                <a16:creationId xmlns:a16="http://schemas.microsoft.com/office/drawing/2014/main" id="{89D34D81-7EDC-2CF1-16CE-7CAD655CC434}"/>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80050" y="6580047"/>
            <a:ext cx="791621" cy="314707"/>
          </a:xfrm>
          <a:prstGeom prst="rect">
            <a:avLst/>
          </a:prstGeom>
        </p:spPr>
      </p:pic>
      <p:sp>
        <p:nvSpPr>
          <p:cNvPr id="16" name="ZoneTexte 9">
            <a:extLst>
              <a:ext uri="{FF2B5EF4-FFF2-40B4-BE49-F238E27FC236}">
                <a16:creationId xmlns:a16="http://schemas.microsoft.com/office/drawing/2014/main" id="{2725833F-FECC-41B4-D956-B59D3E5FA73D}"/>
              </a:ext>
            </a:extLst>
          </p:cNvPr>
          <p:cNvSpPr txBox="1"/>
          <p:nvPr userDrawn="1"/>
        </p:nvSpPr>
        <p:spPr>
          <a:xfrm>
            <a:off x="23513752" y="6485071"/>
            <a:ext cx="1045028" cy="230832"/>
          </a:xfrm>
          <a:prstGeom prst="rect">
            <a:avLst/>
          </a:prstGeom>
          <a:noFill/>
        </p:spPr>
        <p:txBody>
          <a:bodyPr wrap="square" rtlCol="0">
            <a:spAutoFit/>
          </a:bodyPr>
          <a:lstStyle/>
          <a:p>
            <a:pPr algn="r"/>
            <a:fld id="{E8D04422-1892-014B-83D3-80FFB481A8A1}" type="slidenum">
              <a:rPr lang="fr-FR" sz="900" b="0" i="0">
                <a:solidFill>
                  <a:schemeClr val="accent3"/>
                </a:solidFill>
                <a:latin typeface="Outfit Light" pitchFamily="2" charset="0"/>
              </a:rPr>
              <a:pPr algn="r"/>
              <a:t>‹N°›</a:t>
            </a:fld>
            <a:endParaRPr lang="fr-FR" sz="900" b="0" i="0">
              <a:solidFill>
                <a:schemeClr val="accent3"/>
              </a:solidFill>
              <a:latin typeface="Outfit Light" pitchFamily="2" charset="0"/>
            </a:endParaRPr>
          </a:p>
        </p:txBody>
      </p:sp>
      <p:sp>
        <p:nvSpPr>
          <p:cNvPr id="17" name="ZoneTexte 10">
            <a:extLst>
              <a:ext uri="{FF2B5EF4-FFF2-40B4-BE49-F238E27FC236}">
                <a16:creationId xmlns:a16="http://schemas.microsoft.com/office/drawing/2014/main" id="{794CCAB2-04B1-C902-CF1D-16860274617E}"/>
              </a:ext>
            </a:extLst>
          </p:cNvPr>
          <p:cNvSpPr txBox="1"/>
          <p:nvPr userDrawn="1"/>
        </p:nvSpPr>
        <p:spPr>
          <a:xfrm>
            <a:off x="17893587" y="6514357"/>
            <a:ext cx="1215397" cy="215444"/>
          </a:xfrm>
          <a:prstGeom prst="rect">
            <a:avLst/>
          </a:prstGeom>
          <a:noFill/>
        </p:spPr>
        <p:txBody>
          <a:bodyPr wrap="none" rtlCol="0">
            <a:spAutoFit/>
          </a:bodyPr>
          <a:lstStyle/>
          <a:p>
            <a:r>
              <a:rPr lang="fr-FR" sz="800" dirty="0">
                <a:solidFill>
                  <a:srgbClr val="FFFFFF"/>
                </a:solidFill>
              </a:rPr>
              <a:t>DFAKTO - CONFIDENTIAL</a:t>
            </a:r>
          </a:p>
        </p:txBody>
      </p:sp>
      <p:pic>
        <p:nvPicPr>
          <p:cNvPr id="23" name="Image 12">
            <a:extLst>
              <a:ext uri="{FF2B5EF4-FFF2-40B4-BE49-F238E27FC236}">
                <a16:creationId xmlns:a16="http://schemas.microsoft.com/office/drawing/2014/main" id="{E3BA9EEA-5351-2A78-43F5-228627954D5C}"/>
              </a:ext>
            </a:extLst>
          </p:cNvPr>
          <p:cNvPicPr>
            <a:picLocks noChangeAspect="1"/>
          </p:cNvPicPr>
          <p:nvPr userDrawn="1"/>
        </p:nvPicPr>
        <p:blipFill>
          <a:blip r:embed="rId6">
            <a:extLst>
              <a:ext uri="{96DAC541-7B7A-43D3-8B79-37D633B846F1}">
                <asvg:svgBlip xmlns:asvg="http://schemas.microsoft.com/office/drawing/2016/SVG/main" r:embed="rId7"/>
              </a:ext>
            </a:extLst>
          </a:blip>
          <a:srcRect l="37" r="37"/>
          <a:stretch/>
        </p:blipFill>
        <p:spPr>
          <a:xfrm>
            <a:off x="-4276920" y="-13041"/>
            <a:ext cx="11757921" cy="6618784"/>
          </a:xfrm>
          <a:prstGeom prst="rect">
            <a:avLst/>
          </a:prstGeom>
        </p:spPr>
      </p:pic>
      <p:pic>
        <p:nvPicPr>
          <p:cNvPr id="26" name="Image 12">
            <a:extLst>
              <a:ext uri="{FF2B5EF4-FFF2-40B4-BE49-F238E27FC236}">
                <a16:creationId xmlns:a16="http://schemas.microsoft.com/office/drawing/2014/main" id="{8D7D8EC5-7A52-A64A-9DFE-12625B9310B5}"/>
              </a:ext>
            </a:extLst>
          </p:cNvPr>
          <p:cNvPicPr>
            <a:picLocks noChangeAspect="1"/>
          </p:cNvPicPr>
          <p:nvPr userDrawn="1"/>
        </p:nvPicPr>
        <p:blipFill>
          <a:blip r:embed="rId6">
            <a:extLst>
              <a:ext uri="{96DAC541-7B7A-43D3-8B79-37D633B846F1}">
                <asvg:svgBlip xmlns:asvg="http://schemas.microsoft.com/office/drawing/2016/SVG/main" r:embed="rId7"/>
              </a:ext>
            </a:extLst>
          </a:blip>
          <a:srcRect l="37" r="37"/>
          <a:stretch/>
        </p:blipFill>
        <p:spPr>
          <a:xfrm>
            <a:off x="10893896" y="-8046"/>
            <a:ext cx="11757921" cy="6618784"/>
          </a:xfrm>
          <a:prstGeom prst="rect">
            <a:avLst/>
          </a:prstGeom>
        </p:spPr>
      </p:pic>
    </p:spTree>
    <p:extLst>
      <p:ext uri="{BB962C8B-B14F-4D97-AF65-F5344CB8AC3E}">
        <p14:creationId xmlns:p14="http://schemas.microsoft.com/office/powerpoint/2010/main" val="27792166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PHARSE_CENTRE_LIGHT">
    <p:bg>
      <p:bgPr>
        <a:solidFill>
          <a:schemeClr val="accent4"/>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4B9857-7801-AE16-D942-9A28BAEF45EB}"/>
              </a:ext>
            </a:extLst>
          </p:cNvPr>
          <p:cNvSpPr/>
          <p:nvPr userDrawn="1"/>
        </p:nvSpPr>
        <p:spPr>
          <a:xfrm>
            <a:off x="0" y="6606001"/>
            <a:ext cx="12192000"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Espace réservé du texte 14">
            <a:extLst>
              <a:ext uri="{FF2B5EF4-FFF2-40B4-BE49-F238E27FC236}">
                <a16:creationId xmlns:a16="http://schemas.microsoft.com/office/drawing/2014/main" id="{87B2176B-FAA5-6BED-2E65-758BEDE039F7}"/>
              </a:ext>
            </a:extLst>
          </p:cNvPr>
          <p:cNvSpPr>
            <a:spLocks noGrp="1"/>
          </p:cNvSpPr>
          <p:nvPr>
            <p:ph type="body" sz="quarter" idx="11" hasCustomPrompt="1"/>
          </p:nvPr>
        </p:nvSpPr>
        <p:spPr>
          <a:xfrm>
            <a:off x="2382082" y="4271316"/>
            <a:ext cx="7427836" cy="411047"/>
          </a:xfrm>
        </p:spPr>
        <p:txBody>
          <a:bodyPr anchor="ctr">
            <a:noAutofit/>
          </a:bodyPr>
          <a:lstStyle>
            <a:lvl1pPr marL="0" indent="0" algn="ctr">
              <a:buNone/>
              <a:defRPr sz="1500" b="0" i="0">
                <a:solidFill>
                  <a:schemeClr val="tx1"/>
                </a:solidFill>
                <a:latin typeface="+mj-lt"/>
              </a:defRPr>
            </a:lvl1pPr>
          </a:lstStyle>
          <a:p>
            <a:pPr lvl="0"/>
            <a:r>
              <a:rPr lang="fr-FR"/>
              <a:t>quas molestias excepturi sint occaecati</a:t>
            </a:r>
          </a:p>
        </p:txBody>
      </p:sp>
      <p:sp>
        <p:nvSpPr>
          <p:cNvPr id="14" name="Espace réservé du texte 14">
            <a:extLst>
              <a:ext uri="{FF2B5EF4-FFF2-40B4-BE49-F238E27FC236}">
                <a16:creationId xmlns:a16="http://schemas.microsoft.com/office/drawing/2014/main" id="{34664568-BFF5-2A38-6FDF-8B2B851B0FA8}"/>
              </a:ext>
            </a:extLst>
          </p:cNvPr>
          <p:cNvSpPr>
            <a:spLocks noGrp="1"/>
          </p:cNvSpPr>
          <p:nvPr>
            <p:ph type="body" sz="quarter" idx="12" hasCustomPrompt="1"/>
          </p:nvPr>
        </p:nvSpPr>
        <p:spPr>
          <a:xfrm>
            <a:off x="2382081" y="1947046"/>
            <a:ext cx="7427837" cy="2081048"/>
          </a:xfrm>
        </p:spPr>
        <p:txBody>
          <a:bodyPr anchor="ctr">
            <a:noAutofit/>
          </a:bodyPr>
          <a:lstStyle>
            <a:lvl1pPr marL="0" indent="0" algn="ctr">
              <a:lnSpc>
                <a:spcPts val="3300"/>
              </a:lnSpc>
              <a:spcBef>
                <a:spcPts val="0"/>
              </a:spcBef>
              <a:spcAft>
                <a:spcPts val="600"/>
              </a:spcAft>
              <a:buNone/>
              <a:defRPr sz="2500" b="0" i="0">
                <a:solidFill>
                  <a:schemeClr val="tx1"/>
                </a:solidFill>
                <a:latin typeface="+mn-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endParaRPr lang="fr-FR" dirty="0"/>
          </a:p>
        </p:txBody>
      </p:sp>
      <p:sp>
        <p:nvSpPr>
          <p:cNvPr id="8" name="ZoneTexte 7">
            <a:extLst>
              <a:ext uri="{FF2B5EF4-FFF2-40B4-BE49-F238E27FC236}">
                <a16:creationId xmlns:a16="http://schemas.microsoft.com/office/drawing/2014/main" id="{FF81FDFD-B01C-CC76-897A-DA03D2B52954}"/>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1" name="ZoneTexte 10">
            <a:extLst>
              <a:ext uri="{FF2B5EF4-FFF2-40B4-BE49-F238E27FC236}">
                <a16:creationId xmlns:a16="http://schemas.microsoft.com/office/drawing/2014/main" id="{CA90D32E-8E99-F56B-5C25-1DC1CC957D8E}"/>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pic>
        <p:nvPicPr>
          <p:cNvPr id="4" name="Graphique 10">
            <a:extLst>
              <a:ext uri="{FF2B5EF4-FFF2-40B4-BE49-F238E27FC236}">
                <a16:creationId xmlns:a16="http://schemas.microsoft.com/office/drawing/2014/main" id="{3DEC3DCA-9C09-CAC8-8112-D8CC6EB3BDA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0050" y="6580047"/>
            <a:ext cx="791621" cy="314707"/>
          </a:xfrm>
          <a:prstGeom prst="rect">
            <a:avLst/>
          </a:prstGeom>
        </p:spPr>
      </p:pic>
    </p:spTree>
    <p:extLst>
      <p:ext uri="{BB962C8B-B14F-4D97-AF65-F5344CB8AC3E}">
        <p14:creationId xmlns:p14="http://schemas.microsoft.com/office/powerpoint/2010/main" val="17965095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PROCESS_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743E8D-9ABA-1F2B-7B9C-85912B41A01A}"/>
              </a:ext>
            </a:extLst>
          </p:cNvPr>
          <p:cNvSpPr/>
          <p:nvPr userDrawn="1"/>
        </p:nvSpPr>
        <p:spPr>
          <a:xfrm>
            <a:off x="591138" y="6606001"/>
            <a:ext cx="11600862"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1" name="Rectangle : coins arrondis 10">
            <a:extLst>
              <a:ext uri="{FF2B5EF4-FFF2-40B4-BE49-F238E27FC236}">
                <a16:creationId xmlns:a16="http://schemas.microsoft.com/office/drawing/2014/main" id="{0AEB03B0-F7BD-B188-E3D0-B95AEFD89285}"/>
              </a:ext>
            </a:extLst>
          </p:cNvPr>
          <p:cNvSpPr/>
          <p:nvPr userDrawn="1"/>
        </p:nvSpPr>
        <p:spPr>
          <a:xfrm>
            <a:off x="2583241" y="3194238"/>
            <a:ext cx="540000" cy="540000"/>
          </a:xfrm>
          <a:prstGeom prst="roundRect">
            <a:avLst>
              <a:gd name="adj" fmla="val 17827"/>
            </a:avLst>
          </a:prstGeom>
          <a:solidFill>
            <a:srgbClr val="4154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1</a:t>
            </a:r>
          </a:p>
        </p:txBody>
      </p: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713707" y="3866632"/>
            <a:ext cx="2279067" cy="304192"/>
          </a:xfrm>
        </p:spPr>
        <p:txBody>
          <a:bodyPr anchor="t">
            <a:noAutofit/>
          </a:bodyPr>
          <a:lstStyle>
            <a:lvl1pPr marL="0" indent="0" algn="ctr">
              <a:buNone/>
              <a:defRPr sz="1500" b="0" i="0">
                <a:solidFill>
                  <a:srgbClr val="415492"/>
                </a:solidFill>
                <a:latin typeface="+mn-lt"/>
              </a:defRPr>
            </a:lvl1pPr>
          </a:lstStyle>
          <a:p>
            <a:pPr lvl="0"/>
            <a:r>
              <a:rPr lang="fr-FR" dirty="0" err="1"/>
              <a:t>Title</a:t>
            </a:r>
            <a:endParaRPr lang="fr-FR" dirty="0"/>
          </a:p>
        </p:txBody>
      </p:sp>
      <p:sp>
        <p:nvSpPr>
          <p:cNvPr id="4" name="Rectangle : coins arrondis 3">
            <a:extLst>
              <a:ext uri="{FF2B5EF4-FFF2-40B4-BE49-F238E27FC236}">
                <a16:creationId xmlns:a16="http://schemas.microsoft.com/office/drawing/2014/main" id="{60FD5E43-F2DA-4461-BEEC-E57E768EB89B}"/>
              </a:ext>
            </a:extLst>
          </p:cNvPr>
          <p:cNvSpPr/>
          <p:nvPr userDrawn="1"/>
        </p:nvSpPr>
        <p:spPr>
          <a:xfrm>
            <a:off x="5826001" y="3194238"/>
            <a:ext cx="540000" cy="540000"/>
          </a:xfrm>
          <a:prstGeom prst="roundRect">
            <a:avLst>
              <a:gd name="adj" fmla="val 17827"/>
            </a:avLst>
          </a:prstGeom>
          <a:solidFill>
            <a:srgbClr val="4154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2</a:t>
            </a:r>
          </a:p>
        </p:txBody>
      </p:sp>
      <p:sp>
        <p:nvSpPr>
          <p:cNvPr id="9" name="Rectangle : coins arrondis 8">
            <a:extLst>
              <a:ext uri="{FF2B5EF4-FFF2-40B4-BE49-F238E27FC236}">
                <a16:creationId xmlns:a16="http://schemas.microsoft.com/office/drawing/2014/main" id="{0B8B9D5D-7EC6-9166-2265-AF0DBBB38C8A}"/>
              </a:ext>
            </a:extLst>
          </p:cNvPr>
          <p:cNvSpPr/>
          <p:nvPr userDrawn="1"/>
        </p:nvSpPr>
        <p:spPr>
          <a:xfrm>
            <a:off x="9068759" y="3194238"/>
            <a:ext cx="540000" cy="540000"/>
          </a:xfrm>
          <a:prstGeom prst="roundRect">
            <a:avLst>
              <a:gd name="adj" fmla="val 17827"/>
            </a:avLst>
          </a:prstGeom>
          <a:solidFill>
            <a:srgbClr val="4154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3</a:t>
            </a:r>
          </a:p>
        </p:txBody>
      </p:sp>
      <p:sp>
        <p:nvSpPr>
          <p:cNvPr id="10" name="Espace réservé du texte 14">
            <a:extLst>
              <a:ext uri="{FF2B5EF4-FFF2-40B4-BE49-F238E27FC236}">
                <a16:creationId xmlns:a16="http://schemas.microsoft.com/office/drawing/2014/main" id="{41ADC694-06A1-5FA7-AC87-A1F5E914F9DD}"/>
              </a:ext>
            </a:extLst>
          </p:cNvPr>
          <p:cNvSpPr>
            <a:spLocks noGrp="1"/>
          </p:cNvSpPr>
          <p:nvPr>
            <p:ph type="body" sz="quarter" idx="14" hasCustomPrompt="1"/>
          </p:nvPr>
        </p:nvSpPr>
        <p:spPr>
          <a:xfrm>
            <a:off x="1713707" y="4197081"/>
            <a:ext cx="2279067" cy="889848"/>
          </a:xfrm>
        </p:spPr>
        <p:txBody>
          <a:bodyPr anchor="t">
            <a:noAutofit/>
          </a:bodyPr>
          <a:lstStyle>
            <a:lvl1pPr marL="0" indent="0" algn="ctr">
              <a:buNone/>
              <a:defRPr sz="1300" b="0" i="0">
                <a:solidFill>
                  <a:srgbClr val="2D2B27"/>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p>
        </p:txBody>
      </p:sp>
      <p:sp>
        <p:nvSpPr>
          <p:cNvPr id="12" name="Espace réservé du texte 14">
            <a:extLst>
              <a:ext uri="{FF2B5EF4-FFF2-40B4-BE49-F238E27FC236}">
                <a16:creationId xmlns:a16="http://schemas.microsoft.com/office/drawing/2014/main" id="{5819C9A1-4D41-8871-ABE4-627A84ACA27E}"/>
              </a:ext>
            </a:extLst>
          </p:cNvPr>
          <p:cNvSpPr>
            <a:spLocks noGrp="1"/>
          </p:cNvSpPr>
          <p:nvPr>
            <p:ph type="body" sz="quarter" idx="15" hasCustomPrompt="1"/>
          </p:nvPr>
        </p:nvSpPr>
        <p:spPr>
          <a:xfrm>
            <a:off x="4956466" y="3866632"/>
            <a:ext cx="2279067" cy="304192"/>
          </a:xfrm>
        </p:spPr>
        <p:txBody>
          <a:bodyPr anchor="t">
            <a:noAutofit/>
          </a:bodyPr>
          <a:lstStyle>
            <a:lvl1pPr marL="0" indent="0" algn="ctr">
              <a:buNone/>
              <a:defRPr sz="1500" b="0" i="0">
                <a:solidFill>
                  <a:schemeClr val="tx1"/>
                </a:solidFill>
                <a:latin typeface="+mn-lt"/>
              </a:defRPr>
            </a:lvl1pPr>
          </a:lstStyle>
          <a:p>
            <a:pPr lvl="0"/>
            <a:r>
              <a:rPr lang="fr-FR" dirty="0" err="1"/>
              <a:t>Title</a:t>
            </a:r>
            <a:endParaRPr lang="fr-FR" dirty="0"/>
          </a:p>
        </p:txBody>
      </p:sp>
      <p:sp>
        <p:nvSpPr>
          <p:cNvPr id="14" name="Espace réservé du texte 14">
            <a:extLst>
              <a:ext uri="{FF2B5EF4-FFF2-40B4-BE49-F238E27FC236}">
                <a16:creationId xmlns:a16="http://schemas.microsoft.com/office/drawing/2014/main" id="{4694365C-E3A0-2455-EBC1-DF0A835CEE76}"/>
              </a:ext>
            </a:extLst>
          </p:cNvPr>
          <p:cNvSpPr>
            <a:spLocks noGrp="1"/>
          </p:cNvSpPr>
          <p:nvPr>
            <p:ph type="body" sz="quarter" idx="16" hasCustomPrompt="1"/>
          </p:nvPr>
        </p:nvSpPr>
        <p:spPr>
          <a:xfrm>
            <a:off x="4956466" y="4197081"/>
            <a:ext cx="2279067" cy="889848"/>
          </a:xfrm>
        </p:spPr>
        <p:txBody>
          <a:bodyPr anchor="t">
            <a:noAutofit/>
          </a:bodyPr>
          <a:lstStyle>
            <a:lvl1pPr marL="0" indent="0" algn="ctr">
              <a:buNone/>
              <a:defRPr sz="1300" b="0" i="0">
                <a:solidFill>
                  <a:srgbClr val="2D2B27"/>
                </a:solidFill>
                <a:latin typeface="+mj-lt"/>
              </a:defRPr>
            </a:lvl1pPr>
          </a:lstStyle>
          <a:p>
            <a:pPr lvl="0"/>
            <a:r>
              <a:rPr lang="fr-FR"/>
              <a:t>At vero eos et accusamus et iusto odio dignissimos ducimus qui blanditiis praesentium voluptatum </a:t>
            </a:r>
          </a:p>
        </p:txBody>
      </p:sp>
      <p:sp>
        <p:nvSpPr>
          <p:cNvPr id="15" name="Espace réservé du texte 14">
            <a:extLst>
              <a:ext uri="{FF2B5EF4-FFF2-40B4-BE49-F238E27FC236}">
                <a16:creationId xmlns:a16="http://schemas.microsoft.com/office/drawing/2014/main" id="{26FCB7BE-D44B-52BE-5346-78BAB3805066}"/>
              </a:ext>
            </a:extLst>
          </p:cNvPr>
          <p:cNvSpPr>
            <a:spLocks noGrp="1"/>
          </p:cNvSpPr>
          <p:nvPr>
            <p:ph type="body" sz="quarter" idx="17" hasCustomPrompt="1"/>
          </p:nvPr>
        </p:nvSpPr>
        <p:spPr>
          <a:xfrm>
            <a:off x="8199225" y="3866632"/>
            <a:ext cx="2279067" cy="304192"/>
          </a:xfrm>
        </p:spPr>
        <p:txBody>
          <a:bodyPr anchor="t">
            <a:noAutofit/>
          </a:bodyPr>
          <a:lstStyle>
            <a:lvl1pPr marL="0" indent="0" algn="ctr">
              <a:buNone/>
              <a:defRPr sz="1500" b="0" i="0">
                <a:solidFill>
                  <a:srgbClr val="415492"/>
                </a:solidFill>
                <a:latin typeface="+mn-lt"/>
              </a:defRPr>
            </a:lvl1pPr>
          </a:lstStyle>
          <a:p>
            <a:pPr lvl="0"/>
            <a:r>
              <a:rPr lang="fr-FR" dirty="0" err="1"/>
              <a:t>Title</a:t>
            </a:r>
            <a:endParaRPr lang="fr-FR" dirty="0"/>
          </a:p>
        </p:txBody>
      </p:sp>
      <p:sp>
        <p:nvSpPr>
          <p:cNvPr id="17" name="Espace réservé du texte 14">
            <a:extLst>
              <a:ext uri="{FF2B5EF4-FFF2-40B4-BE49-F238E27FC236}">
                <a16:creationId xmlns:a16="http://schemas.microsoft.com/office/drawing/2014/main" id="{BE7011F6-FDBC-87A9-48E2-B24C98B0CBEB}"/>
              </a:ext>
            </a:extLst>
          </p:cNvPr>
          <p:cNvSpPr>
            <a:spLocks noGrp="1"/>
          </p:cNvSpPr>
          <p:nvPr>
            <p:ph type="body" sz="quarter" idx="18" hasCustomPrompt="1"/>
          </p:nvPr>
        </p:nvSpPr>
        <p:spPr>
          <a:xfrm>
            <a:off x="8199225" y="4197081"/>
            <a:ext cx="2279067" cy="889848"/>
          </a:xfrm>
        </p:spPr>
        <p:txBody>
          <a:bodyPr anchor="t">
            <a:noAutofit/>
          </a:bodyPr>
          <a:lstStyle>
            <a:lvl1pPr marL="0" indent="0" algn="ctr">
              <a:buNone/>
              <a:defRPr sz="1300" b="0" i="0">
                <a:solidFill>
                  <a:srgbClr val="2D2B27"/>
                </a:solidFill>
                <a:latin typeface="+mj-lt"/>
              </a:defRPr>
            </a:lvl1pPr>
          </a:lstStyle>
          <a:p>
            <a:pPr lvl="0"/>
            <a:r>
              <a:rPr lang="fr-FR"/>
              <a:t>At vero eos et accusamus et iusto odio dignissimos ducimus qui blanditiis praesentium voluptatum </a:t>
            </a:r>
          </a:p>
        </p:txBody>
      </p:sp>
      <p:cxnSp>
        <p:nvCxnSpPr>
          <p:cNvPr id="21" name="Connecteur droit 20">
            <a:extLst>
              <a:ext uri="{FF2B5EF4-FFF2-40B4-BE49-F238E27FC236}">
                <a16:creationId xmlns:a16="http://schemas.microsoft.com/office/drawing/2014/main" id="{1CE9D63E-5634-C486-386E-5A558E0F8F5E}"/>
              </a:ext>
            </a:extLst>
          </p:cNvPr>
          <p:cNvCxnSpPr>
            <a:cxnSpLocks/>
          </p:cNvCxnSpPr>
          <p:nvPr userDrawn="1"/>
        </p:nvCxnSpPr>
        <p:spPr>
          <a:xfrm>
            <a:off x="3251200" y="3418840"/>
            <a:ext cx="241808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D2F92192-1214-37B0-0BE6-03405EB808CC}"/>
              </a:ext>
            </a:extLst>
          </p:cNvPr>
          <p:cNvCxnSpPr>
            <a:cxnSpLocks/>
          </p:cNvCxnSpPr>
          <p:nvPr userDrawn="1"/>
        </p:nvCxnSpPr>
        <p:spPr>
          <a:xfrm>
            <a:off x="6512560" y="3418840"/>
            <a:ext cx="241808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ZoneTexte 26">
            <a:extLst>
              <a:ext uri="{FF2B5EF4-FFF2-40B4-BE49-F238E27FC236}">
                <a16:creationId xmlns:a16="http://schemas.microsoft.com/office/drawing/2014/main" id="{A0F372BE-D205-AA83-A86A-AFFC08CDE99D}"/>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3" name="ZoneTexte 2">
            <a:extLst>
              <a:ext uri="{FF2B5EF4-FFF2-40B4-BE49-F238E27FC236}">
                <a16:creationId xmlns:a16="http://schemas.microsoft.com/office/drawing/2014/main" id="{B65688CF-E4AE-4629-1BD9-1FAD5653AFB4}"/>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5" name="Espace réservé du texte 14">
            <a:extLst>
              <a:ext uri="{FF2B5EF4-FFF2-40B4-BE49-F238E27FC236}">
                <a16:creationId xmlns:a16="http://schemas.microsoft.com/office/drawing/2014/main" id="{4A1F65AF-8307-0D5C-0071-6EA504A75420}"/>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6" name="Espace réservé du texte 14">
            <a:extLst>
              <a:ext uri="{FF2B5EF4-FFF2-40B4-BE49-F238E27FC236}">
                <a16:creationId xmlns:a16="http://schemas.microsoft.com/office/drawing/2014/main" id="{F637B1AF-FCDB-C15F-8F59-22847C60D5B1}"/>
              </a:ext>
            </a:extLst>
          </p:cNvPr>
          <p:cNvSpPr>
            <a:spLocks noGrp="1"/>
          </p:cNvSpPr>
          <p:nvPr>
            <p:ph type="body" sz="quarter" idx="12" hasCustomPrompt="1"/>
          </p:nvPr>
        </p:nvSpPr>
        <p:spPr>
          <a:xfrm>
            <a:off x="1881111" y="1035172"/>
            <a:ext cx="8626213" cy="850679"/>
          </a:xfrm>
        </p:spPr>
        <p:txBody>
          <a:bodyPr anchor="ctr">
            <a:noAutofit/>
          </a:bodyPr>
          <a:lstStyle>
            <a:lvl1pPr marL="0" indent="0" algn="ctr">
              <a:buNone/>
              <a:defRPr sz="4000" b="0" i="0">
                <a:solidFill>
                  <a:schemeClr val="tx1"/>
                </a:solidFill>
                <a:latin typeface="+mn-lt"/>
              </a:defRPr>
            </a:lvl1pPr>
          </a:lstStyle>
          <a:p>
            <a:pPr lvl="0"/>
            <a:r>
              <a:rPr lang="fr-FR" dirty="0"/>
              <a:t>Insert </a:t>
            </a:r>
            <a:r>
              <a:rPr lang="fr-FR" dirty="0" err="1"/>
              <a:t>title</a:t>
            </a:r>
            <a:r>
              <a:rPr lang="fr-FR" dirty="0"/>
              <a:t>.</a:t>
            </a:r>
          </a:p>
        </p:txBody>
      </p:sp>
      <p:sp>
        <p:nvSpPr>
          <p:cNvPr id="16" name="Espace réservé du texte 14">
            <a:extLst>
              <a:ext uri="{FF2B5EF4-FFF2-40B4-BE49-F238E27FC236}">
                <a16:creationId xmlns:a16="http://schemas.microsoft.com/office/drawing/2014/main" id="{DD6B1D46-EAEA-9282-39B5-DCA946F599CC}"/>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pic>
        <p:nvPicPr>
          <p:cNvPr id="18" name="Graphique 10">
            <a:extLst>
              <a:ext uri="{FF2B5EF4-FFF2-40B4-BE49-F238E27FC236}">
                <a16:creationId xmlns:a16="http://schemas.microsoft.com/office/drawing/2014/main" id="{89E347F2-77FD-2D0E-5037-BA58BE871EE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93060" y="6580047"/>
            <a:ext cx="791621" cy="314707"/>
          </a:xfrm>
          <a:prstGeom prst="rect">
            <a:avLst/>
          </a:prstGeom>
        </p:spPr>
      </p:pic>
    </p:spTree>
    <p:extLst>
      <p:ext uri="{BB962C8B-B14F-4D97-AF65-F5344CB8AC3E}">
        <p14:creationId xmlns:p14="http://schemas.microsoft.com/office/powerpoint/2010/main" val="11200836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PROCESS_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DFE41A-154A-30D0-46C9-44EBF1B61395}"/>
              </a:ext>
            </a:extLst>
          </p:cNvPr>
          <p:cNvSpPr/>
          <p:nvPr userDrawn="1"/>
        </p:nvSpPr>
        <p:spPr>
          <a:xfrm>
            <a:off x="591138" y="6606001"/>
            <a:ext cx="11600862"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1" name="Rectangle : coins arrondis 10">
            <a:extLst>
              <a:ext uri="{FF2B5EF4-FFF2-40B4-BE49-F238E27FC236}">
                <a16:creationId xmlns:a16="http://schemas.microsoft.com/office/drawing/2014/main" id="{0AEB03B0-F7BD-B188-E3D0-B95AEFD89285}"/>
              </a:ext>
            </a:extLst>
          </p:cNvPr>
          <p:cNvSpPr/>
          <p:nvPr userDrawn="1"/>
        </p:nvSpPr>
        <p:spPr>
          <a:xfrm>
            <a:off x="1881111" y="3187053"/>
            <a:ext cx="540000" cy="540000"/>
          </a:xfrm>
          <a:prstGeom prst="roundRect">
            <a:avLst>
              <a:gd name="adj" fmla="val 17827"/>
            </a:avLst>
          </a:prstGeom>
          <a:solidFill>
            <a:srgbClr val="4154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1</a:t>
            </a:r>
          </a:p>
        </p:txBody>
      </p:sp>
      <p:sp>
        <p:nvSpPr>
          <p:cNvPr id="20" name="Espace réservé du texte 14">
            <a:extLst>
              <a:ext uri="{FF2B5EF4-FFF2-40B4-BE49-F238E27FC236}">
                <a16:creationId xmlns:a16="http://schemas.microsoft.com/office/drawing/2014/main" id="{1A7C81FB-E0D1-1E93-D451-1766C15AC49B}"/>
              </a:ext>
            </a:extLst>
          </p:cNvPr>
          <p:cNvSpPr>
            <a:spLocks noGrp="1"/>
          </p:cNvSpPr>
          <p:nvPr>
            <p:ph type="body" sz="quarter" idx="12" hasCustomPrompt="1"/>
          </p:nvPr>
        </p:nvSpPr>
        <p:spPr>
          <a:xfrm>
            <a:off x="1881111" y="1035172"/>
            <a:ext cx="8626213" cy="850679"/>
          </a:xfrm>
        </p:spPr>
        <p:txBody>
          <a:bodyPr anchor="ctr">
            <a:noAutofit/>
          </a:bodyPr>
          <a:lstStyle>
            <a:lvl1pPr marL="0" indent="0" algn="ctr">
              <a:buNone/>
              <a:defRPr sz="4000" b="0" i="0">
                <a:solidFill>
                  <a:srgbClr val="415492"/>
                </a:solidFill>
                <a:latin typeface="+mn-lt"/>
              </a:defRPr>
            </a:lvl1pPr>
          </a:lstStyle>
          <a:p>
            <a:pPr lvl="0"/>
            <a:r>
              <a:rPr lang="fr-FR" dirty="0"/>
              <a:t>Insert </a:t>
            </a:r>
            <a:r>
              <a:rPr lang="fr-FR" dirty="0" err="1"/>
              <a:t>title</a:t>
            </a:r>
            <a:r>
              <a:rPr lang="fr-FR" dirty="0"/>
              <a:t>.</a:t>
            </a:r>
          </a:p>
        </p:txBody>
      </p: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011577" y="3859447"/>
            <a:ext cx="2279067" cy="304192"/>
          </a:xfrm>
        </p:spPr>
        <p:txBody>
          <a:bodyPr anchor="t">
            <a:noAutofit/>
          </a:bodyPr>
          <a:lstStyle>
            <a:lvl1pPr marL="0" indent="0" algn="ctr">
              <a:buNone/>
              <a:defRPr sz="1500" b="0" i="0">
                <a:solidFill>
                  <a:srgbClr val="415492"/>
                </a:solidFill>
                <a:latin typeface="+mn-lt"/>
              </a:defRPr>
            </a:lvl1pPr>
          </a:lstStyle>
          <a:p>
            <a:pPr lvl="0"/>
            <a:r>
              <a:rPr lang="fr-FR" dirty="0" err="1"/>
              <a:t>Title</a:t>
            </a:r>
            <a:endParaRPr lang="fr-FR" dirty="0"/>
          </a:p>
        </p:txBody>
      </p:sp>
      <p:sp>
        <p:nvSpPr>
          <p:cNvPr id="4" name="Rectangle : coins arrondis 3">
            <a:extLst>
              <a:ext uri="{FF2B5EF4-FFF2-40B4-BE49-F238E27FC236}">
                <a16:creationId xmlns:a16="http://schemas.microsoft.com/office/drawing/2014/main" id="{60FD5E43-F2DA-4461-BEEC-E57E768EB89B}"/>
              </a:ext>
            </a:extLst>
          </p:cNvPr>
          <p:cNvSpPr/>
          <p:nvPr userDrawn="1"/>
        </p:nvSpPr>
        <p:spPr>
          <a:xfrm>
            <a:off x="4576518" y="3187053"/>
            <a:ext cx="540000" cy="540000"/>
          </a:xfrm>
          <a:prstGeom prst="roundRect">
            <a:avLst>
              <a:gd name="adj" fmla="val 17827"/>
            </a:avLst>
          </a:prstGeom>
          <a:solidFill>
            <a:srgbClr val="4154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2</a:t>
            </a:r>
          </a:p>
        </p:txBody>
      </p:sp>
      <p:sp>
        <p:nvSpPr>
          <p:cNvPr id="9" name="Rectangle : coins arrondis 8">
            <a:extLst>
              <a:ext uri="{FF2B5EF4-FFF2-40B4-BE49-F238E27FC236}">
                <a16:creationId xmlns:a16="http://schemas.microsoft.com/office/drawing/2014/main" id="{0B8B9D5D-7EC6-9166-2265-AF0DBBB38C8A}"/>
              </a:ext>
            </a:extLst>
          </p:cNvPr>
          <p:cNvSpPr/>
          <p:nvPr userDrawn="1"/>
        </p:nvSpPr>
        <p:spPr>
          <a:xfrm>
            <a:off x="7271925" y="3187053"/>
            <a:ext cx="540000" cy="540000"/>
          </a:xfrm>
          <a:prstGeom prst="roundRect">
            <a:avLst>
              <a:gd name="adj" fmla="val 17827"/>
            </a:avLst>
          </a:prstGeom>
          <a:solidFill>
            <a:srgbClr val="4154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3</a:t>
            </a:r>
          </a:p>
        </p:txBody>
      </p:sp>
      <p:sp>
        <p:nvSpPr>
          <p:cNvPr id="10" name="Espace réservé du texte 14">
            <a:extLst>
              <a:ext uri="{FF2B5EF4-FFF2-40B4-BE49-F238E27FC236}">
                <a16:creationId xmlns:a16="http://schemas.microsoft.com/office/drawing/2014/main" id="{41ADC694-06A1-5FA7-AC87-A1F5E914F9DD}"/>
              </a:ext>
            </a:extLst>
          </p:cNvPr>
          <p:cNvSpPr>
            <a:spLocks noGrp="1"/>
          </p:cNvSpPr>
          <p:nvPr>
            <p:ph type="body" sz="quarter" idx="14" hasCustomPrompt="1"/>
          </p:nvPr>
        </p:nvSpPr>
        <p:spPr>
          <a:xfrm>
            <a:off x="1011577" y="4189896"/>
            <a:ext cx="2279067" cy="889848"/>
          </a:xfrm>
        </p:spPr>
        <p:txBody>
          <a:bodyPr anchor="t">
            <a:noAutofit/>
          </a:bodyPr>
          <a:lstStyle>
            <a:lvl1pPr marL="0" indent="0" algn="ctr">
              <a:buNone/>
              <a:defRPr sz="1300" b="0" i="0">
                <a:solidFill>
                  <a:srgbClr val="2D2B27"/>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p>
        </p:txBody>
      </p:sp>
      <p:sp>
        <p:nvSpPr>
          <p:cNvPr id="12" name="Espace réservé du texte 14">
            <a:extLst>
              <a:ext uri="{FF2B5EF4-FFF2-40B4-BE49-F238E27FC236}">
                <a16:creationId xmlns:a16="http://schemas.microsoft.com/office/drawing/2014/main" id="{5819C9A1-4D41-8871-ABE4-627A84ACA27E}"/>
              </a:ext>
            </a:extLst>
          </p:cNvPr>
          <p:cNvSpPr>
            <a:spLocks noGrp="1"/>
          </p:cNvSpPr>
          <p:nvPr>
            <p:ph type="body" sz="quarter" idx="15" hasCustomPrompt="1"/>
          </p:nvPr>
        </p:nvSpPr>
        <p:spPr>
          <a:xfrm>
            <a:off x="3702784" y="3859447"/>
            <a:ext cx="2279067" cy="304192"/>
          </a:xfrm>
        </p:spPr>
        <p:txBody>
          <a:bodyPr anchor="t">
            <a:noAutofit/>
          </a:bodyPr>
          <a:lstStyle>
            <a:lvl1pPr marL="0" indent="0" algn="ctr">
              <a:buNone/>
              <a:defRPr sz="1500" b="0" i="0">
                <a:solidFill>
                  <a:srgbClr val="415492"/>
                </a:solidFill>
                <a:latin typeface="+mn-lt"/>
              </a:defRPr>
            </a:lvl1pPr>
          </a:lstStyle>
          <a:p>
            <a:pPr lvl="0"/>
            <a:r>
              <a:rPr lang="fr-FR"/>
              <a:t>Title</a:t>
            </a:r>
          </a:p>
        </p:txBody>
      </p:sp>
      <p:sp>
        <p:nvSpPr>
          <p:cNvPr id="14" name="Espace réservé du texte 14">
            <a:extLst>
              <a:ext uri="{FF2B5EF4-FFF2-40B4-BE49-F238E27FC236}">
                <a16:creationId xmlns:a16="http://schemas.microsoft.com/office/drawing/2014/main" id="{4694365C-E3A0-2455-EBC1-DF0A835CEE76}"/>
              </a:ext>
            </a:extLst>
          </p:cNvPr>
          <p:cNvSpPr>
            <a:spLocks noGrp="1"/>
          </p:cNvSpPr>
          <p:nvPr>
            <p:ph type="body" sz="quarter" idx="16" hasCustomPrompt="1"/>
          </p:nvPr>
        </p:nvSpPr>
        <p:spPr>
          <a:xfrm>
            <a:off x="3702784" y="4189896"/>
            <a:ext cx="2279067" cy="889848"/>
          </a:xfrm>
        </p:spPr>
        <p:txBody>
          <a:bodyPr anchor="t">
            <a:noAutofit/>
          </a:bodyPr>
          <a:lstStyle>
            <a:lvl1pPr marL="0" indent="0" algn="ctr">
              <a:buNone/>
              <a:defRPr sz="1300" b="0" i="0">
                <a:solidFill>
                  <a:srgbClr val="2D2B27"/>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p>
        </p:txBody>
      </p:sp>
      <p:sp>
        <p:nvSpPr>
          <p:cNvPr id="15" name="Espace réservé du texte 14">
            <a:extLst>
              <a:ext uri="{FF2B5EF4-FFF2-40B4-BE49-F238E27FC236}">
                <a16:creationId xmlns:a16="http://schemas.microsoft.com/office/drawing/2014/main" id="{26FCB7BE-D44B-52BE-5346-78BAB3805066}"/>
              </a:ext>
            </a:extLst>
          </p:cNvPr>
          <p:cNvSpPr>
            <a:spLocks noGrp="1"/>
          </p:cNvSpPr>
          <p:nvPr>
            <p:ph type="body" sz="quarter" idx="17" hasCustomPrompt="1"/>
          </p:nvPr>
        </p:nvSpPr>
        <p:spPr>
          <a:xfrm>
            <a:off x="6402392" y="3859447"/>
            <a:ext cx="2279067" cy="304192"/>
          </a:xfrm>
        </p:spPr>
        <p:txBody>
          <a:bodyPr anchor="t">
            <a:noAutofit/>
          </a:bodyPr>
          <a:lstStyle>
            <a:lvl1pPr marL="0" indent="0" algn="ctr">
              <a:buNone/>
              <a:defRPr sz="1500" b="0" i="0">
                <a:solidFill>
                  <a:srgbClr val="415492"/>
                </a:solidFill>
                <a:latin typeface="+mn-lt"/>
              </a:defRPr>
            </a:lvl1pPr>
          </a:lstStyle>
          <a:p>
            <a:pPr lvl="0"/>
            <a:r>
              <a:rPr lang="fr-FR"/>
              <a:t>Title</a:t>
            </a:r>
          </a:p>
        </p:txBody>
      </p:sp>
      <p:sp>
        <p:nvSpPr>
          <p:cNvPr id="17" name="Espace réservé du texte 14">
            <a:extLst>
              <a:ext uri="{FF2B5EF4-FFF2-40B4-BE49-F238E27FC236}">
                <a16:creationId xmlns:a16="http://schemas.microsoft.com/office/drawing/2014/main" id="{BE7011F6-FDBC-87A9-48E2-B24C98B0CBEB}"/>
              </a:ext>
            </a:extLst>
          </p:cNvPr>
          <p:cNvSpPr>
            <a:spLocks noGrp="1"/>
          </p:cNvSpPr>
          <p:nvPr>
            <p:ph type="body" sz="quarter" idx="18" hasCustomPrompt="1"/>
          </p:nvPr>
        </p:nvSpPr>
        <p:spPr>
          <a:xfrm>
            <a:off x="6402392" y="4189896"/>
            <a:ext cx="2279067" cy="889848"/>
          </a:xfrm>
        </p:spPr>
        <p:txBody>
          <a:bodyPr anchor="t">
            <a:noAutofit/>
          </a:bodyPr>
          <a:lstStyle>
            <a:lvl1pPr marL="0" indent="0" algn="ctr">
              <a:buNone/>
              <a:defRPr sz="1300" b="0" i="0">
                <a:solidFill>
                  <a:srgbClr val="2D2B27"/>
                </a:solidFill>
                <a:latin typeface="+mj-lt"/>
              </a:defRPr>
            </a:lvl1pPr>
          </a:lstStyle>
          <a:p>
            <a:pPr lvl="0"/>
            <a:r>
              <a:rPr lang="fr-FR"/>
              <a:t>At vero eos et accusamus et iusto odio dignissimos ducimus qui blanditiis praesentium voluptatum </a:t>
            </a:r>
          </a:p>
        </p:txBody>
      </p:sp>
      <p:sp>
        <p:nvSpPr>
          <p:cNvPr id="19" name="Rectangle : coins arrondis 18">
            <a:extLst>
              <a:ext uri="{FF2B5EF4-FFF2-40B4-BE49-F238E27FC236}">
                <a16:creationId xmlns:a16="http://schemas.microsoft.com/office/drawing/2014/main" id="{383561F6-7AD0-73CD-DA8F-5FE077AEC78A}"/>
              </a:ext>
            </a:extLst>
          </p:cNvPr>
          <p:cNvSpPr/>
          <p:nvPr userDrawn="1"/>
        </p:nvSpPr>
        <p:spPr>
          <a:xfrm>
            <a:off x="9967332" y="3187053"/>
            <a:ext cx="540000" cy="540000"/>
          </a:xfrm>
          <a:prstGeom prst="roundRect">
            <a:avLst>
              <a:gd name="adj" fmla="val 17827"/>
            </a:avLst>
          </a:prstGeom>
          <a:solidFill>
            <a:srgbClr val="4154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4</a:t>
            </a:r>
          </a:p>
        </p:txBody>
      </p:sp>
      <p:sp>
        <p:nvSpPr>
          <p:cNvPr id="21" name="Espace réservé du texte 14">
            <a:extLst>
              <a:ext uri="{FF2B5EF4-FFF2-40B4-BE49-F238E27FC236}">
                <a16:creationId xmlns:a16="http://schemas.microsoft.com/office/drawing/2014/main" id="{6D5F4452-27B4-4A13-A793-9097F20AF8DB}"/>
              </a:ext>
            </a:extLst>
          </p:cNvPr>
          <p:cNvSpPr>
            <a:spLocks noGrp="1"/>
          </p:cNvSpPr>
          <p:nvPr>
            <p:ph type="body" sz="quarter" idx="19" hasCustomPrompt="1"/>
          </p:nvPr>
        </p:nvSpPr>
        <p:spPr>
          <a:xfrm>
            <a:off x="9000028" y="3859447"/>
            <a:ext cx="2279067" cy="304192"/>
          </a:xfrm>
        </p:spPr>
        <p:txBody>
          <a:bodyPr anchor="t">
            <a:noAutofit/>
          </a:bodyPr>
          <a:lstStyle>
            <a:lvl1pPr marL="0" indent="0" algn="ctr">
              <a:buNone/>
              <a:defRPr sz="1500" b="0" i="0">
                <a:solidFill>
                  <a:srgbClr val="415492"/>
                </a:solidFill>
                <a:latin typeface="+mn-lt"/>
              </a:defRPr>
            </a:lvl1pPr>
          </a:lstStyle>
          <a:p>
            <a:pPr lvl="0"/>
            <a:r>
              <a:rPr lang="fr-FR"/>
              <a:t>Title</a:t>
            </a:r>
          </a:p>
        </p:txBody>
      </p:sp>
      <p:sp>
        <p:nvSpPr>
          <p:cNvPr id="23" name="Espace réservé du texte 14">
            <a:extLst>
              <a:ext uri="{FF2B5EF4-FFF2-40B4-BE49-F238E27FC236}">
                <a16:creationId xmlns:a16="http://schemas.microsoft.com/office/drawing/2014/main" id="{4880CBCA-7B9D-C86B-3C35-0348B587A345}"/>
              </a:ext>
            </a:extLst>
          </p:cNvPr>
          <p:cNvSpPr>
            <a:spLocks noGrp="1"/>
          </p:cNvSpPr>
          <p:nvPr>
            <p:ph type="body" sz="quarter" idx="20" hasCustomPrompt="1"/>
          </p:nvPr>
        </p:nvSpPr>
        <p:spPr>
          <a:xfrm>
            <a:off x="9000028" y="4189896"/>
            <a:ext cx="2279067" cy="889848"/>
          </a:xfrm>
        </p:spPr>
        <p:txBody>
          <a:bodyPr anchor="t">
            <a:noAutofit/>
          </a:bodyPr>
          <a:lstStyle>
            <a:lvl1pPr marL="0" indent="0" algn="ctr">
              <a:buNone/>
              <a:defRPr sz="1300" b="0" i="0">
                <a:solidFill>
                  <a:srgbClr val="2D2B27"/>
                </a:solidFill>
                <a:latin typeface="+mj-lt"/>
              </a:defRPr>
            </a:lvl1pPr>
          </a:lstStyle>
          <a:p>
            <a:pPr lvl="0"/>
            <a:r>
              <a:rPr lang="fr-FR"/>
              <a:t>At vero eos et accusamus et iusto odio dignissimos ducimus qui blanditiis praesentium voluptatum </a:t>
            </a:r>
          </a:p>
        </p:txBody>
      </p:sp>
      <p:cxnSp>
        <p:nvCxnSpPr>
          <p:cNvPr id="24" name="Connecteur droit 23">
            <a:extLst>
              <a:ext uri="{FF2B5EF4-FFF2-40B4-BE49-F238E27FC236}">
                <a16:creationId xmlns:a16="http://schemas.microsoft.com/office/drawing/2014/main" id="{C5A9C04A-C9C1-F196-DC81-5A8E391A3A83}"/>
              </a:ext>
            </a:extLst>
          </p:cNvPr>
          <p:cNvCxnSpPr>
            <a:cxnSpLocks/>
          </p:cNvCxnSpPr>
          <p:nvPr userDrawn="1"/>
        </p:nvCxnSpPr>
        <p:spPr>
          <a:xfrm>
            <a:off x="2534384" y="3448304"/>
            <a:ext cx="191569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3DA8DA7C-B5FE-0FFC-7588-E18F0AFFD587}"/>
              </a:ext>
            </a:extLst>
          </p:cNvPr>
          <p:cNvCxnSpPr>
            <a:cxnSpLocks/>
          </p:cNvCxnSpPr>
          <p:nvPr userDrawn="1"/>
        </p:nvCxnSpPr>
        <p:spPr>
          <a:xfrm>
            <a:off x="5216624" y="3427984"/>
            <a:ext cx="191569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083081E4-FABA-5659-4696-425E5D3EB7A9}"/>
              </a:ext>
            </a:extLst>
          </p:cNvPr>
          <p:cNvCxnSpPr>
            <a:cxnSpLocks/>
          </p:cNvCxnSpPr>
          <p:nvPr userDrawn="1"/>
        </p:nvCxnSpPr>
        <p:spPr>
          <a:xfrm>
            <a:off x="7898864" y="3448304"/>
            <a:ext cx="191569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ZoneTexte 29">
            <a:extLst>
              <a:ext uri="{FF2B5EF4-FFF2-40B4-BE49-F238E27FC236}">
                <a16:creationId xmlns:a16="http://schemas.microsoft.com/office/drawing/2014/main" id="{E3A12687-1B40-7DC7-E26E-BDABDDE39B95}"/>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3" name="ZoneTexte 2">
            <a:extLst>
              <a:ext uri="{FF2B5EF4-FFF2-40B4-BE49-F238E27FC236}">
                <a16:creationId xmlns:a16="http://schemas.microsoft.com/office/drawing/2014/main" id="{BA515B43-2E3C-3279-69DD-C4F80A5DA59B}"/>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5" name="Espace réservé du texte 14">
            <a:extLst>
              <a:ext uri="{FF2B5EF4-FFF2-40B4-BE49-F238E27FC236}">
                <a16:creationId xmlns:a16="http://schemas.microsoft.com/office/drawing/2014/main" id="{6A979E87-0D88-BEEC-0586-0076B73B86B4}"/>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8" name="Espace réservé du texte 14">
            <a:extLst>
              <a:ext uri="{FF2B5EF4-FFF2-40B4-BE49-F238E27FC236}">
                <a16:creationId xmlns:a16="http://schemas.microsoft.com/office/drawing/2014/main" id="{1FD44C73-2F91-40C5-61D7-11B897CD5468}"/>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pic>
        <p:nvPicPr>
          <p:cNvPr id="16" name="Graphique 10">
            <a:extLst>
              <a:ext uri="{FF2B5EF4-FFF2-40B4-BE49-F238E27FC236}">
                <a16:creationId xmlns:a16="http://schemas.microsoft.com/office/drawing/2014/main" id="{8ADBB95F-C1E9-5F35-F254-274DCBEE29A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93060" y="6580047"/>
            <a:ext cx="791621" cy="314707"/>
          </a:xfrm>
          <a:prstGeom prst="rect">
            <a:avLst/>
          </a:prstGeom>
        </p:spPr>
      </p:pic>
    </p:spTree>
    <p:extLst>
      <p:ext uri="{BB962C8B-B14F-4D97-AF65-F5344CB8AC3E}">
        <p14:creationId xmlns:p14="http://schemas.microsoft.com/office/powerpoint/2010/main" val="39694150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61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_DARK">
    <p:bg>
      <p:bgPr>
        <a:solidFill>
          <a:srgbClr val="072038"/>
        </a:solidFill>
        <a:effectLst/>
      </p:bgPr>
    </p:bg>
    <p:spTree>
      <p:nvGrpSpPr>
        <p:cNvPr id="1" name=""/>
        <p:cNvGrpSpPr/>
        <p:nvPr/>
      </p:nvGrpSpPr>
      <p:grpSpPr>
        <a:xfrm>
          <a:off x="0" y="0"/>
          <a:ext cx="0" cy="0"/>
          <a:chOff x="0" y="0"/>
          <a:chExt cx="0" cy="0"/>
        </a:xfrm>
      </p:grpSpPr>
      <p:pic>
        <p:nvPicPr>
          <p:cNvPr id="3" name="Image 1">
            <a:extLst>
              <a:ext uri="{FF2B5EF4-FFF2-40B4-BE49-F238E27FC236}">
                <a16:creationId xmlns:a16="http://schemas.microsoft.com/office/drawing/2014/main" id="{C9D2DACC-6316-C8BB-90BD-B086BD2713D6}"/>
              </a:ext>
            </a:extLst>
          </p:cNvPr>
          <p:cNvPicPr>
            <a:picLocks noChangeAspect="1"/>
          </p:cNvPicPr>
          <p:nvPr userDrawn="1"/>
        </p:nvPicPr>
        <p:blipFill>
          <a:blip r:embed="rId2">
            <a:extLst>
              <a:ext uri="{96DAC541-7B7A-43D3-8B79-37D633B846F1}">
                <asvg:svgBlip xmlns:asvg="http://schemas.microsoft.com/office/drawing/2016/SVG/main" r:embed="rId3"/>
              </a:ext>
            </a:extLst>
          </a:blip>
          <a:srcRect t="1863" b="1863"/>
          <a:stretch/>
        </p:blipFill>
        <p:spPr>
          <a:xfrm>
            <a:off x="4140" y="4933"/>
            <a:ext cx="12191998" cy="6608325"/>
          </a:xfrm>
          <a:prstGeom prst="rect">
            <a:avLst/>
          </a:prstGeom>
        </p:spPr>
      </p:pic>
      <p:sp>
        <p:nvSpPr>
          <p:cNvPr id="9" name="Espace réservé du texte 14">
            <a:extLst>
              <a:ext uri="{FF2B5EF4-FFF2-40B4-BE49-F238E27FC236}">
                <a16:creationId xmlns:a16="http://schemas.microsoft.com/office/drawing/2014/main" id="{87B2176B-FAA5-6BED-2E65-758BEDE039F7}"/>
              </a:ext>
            </a:extLst>
          </p:cNvPr>
          <p:cNvSpPr>
            <a:spLocks noGrp="1"/>
          </p:cNvSpPr>
          <p:nvPr>
            <p:ph type="body" sz="quarter" idx="11" hasCustomPrompt="1"/>
          </p:nvPr>
        </p:nvSpPr>
        <p:spPr>
          <a:xfrm>
            <a:off x="2382082" y="4271316"/>
            <a:ext cx="7427836" cy="411047"/>
          </a:xfrm>
        </p:spPr>
        <p:txBody>
          <a:bodyPr anchor="ctr">
            <a:noAutofit/>
          </a:bodyPr>
          <a:lstStyle>
            <a:lvl1pPr marL="0" indent="0" algn="ctr">
              <a:buNone/>
              <a:defRPr sz="1500" b="0" i="0">
                <a:solidFill>
                  <a:schemeClr val="accent3"/>
                </a:solidFill>
                <a:latin typeface="+mj-lt"/>
              </a:defRPr>
            </a:lvl1pPr>
          </a:lstStyle>
          <a:p>
            <a:pPr lvl="0"/>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endParaRPr lang="fr-FR" dirty="0"/>
          </a:p>
        </p:txBody>
      </p:sp>
      <p:sp>
        <p:nvSpPr>
          <p:cNvPr id="14" name="Espace réservé du texte 14">
            <a:extLst>
              <a:ext uri="{FF2B5EF4-FFF2-40B4-BE49-F238E27FC236}">
                <a16:creationId xmlns:a16="http://schemas.microsoft.com/office/drawing/2014/main" id="{34664568-BFF5-2A38-6FDF-8B2B851B0FA8}"/>
              </a:ext>
            </a:extLst>
          </p:cNvPr>
          <p:cNvSpPr>
            <a:spLocks noGrp="1"/>
          </p:cNvSpPr>
          <p:nvPr>
            <p:ph type="body" sz="quarter" idx="12" hasCustomPrompt="1"/>
          </p:nvPr>
        </p:nvSpPr>
        <p:spPr>
          <a:xfrm>
            <a:off x="2382081" y="1947046"/>
            <a:ext cx="7427837" cy="2081048"/>
          </a:xfrm>
        </p:spPr>
        <p:txBody>
          <a:bodyPr anchor="ctr">
            <a:noAutofit/>
          </a:bodyPr>
          <a:lstStyle>
            <a:lvl1pPr marL="0" indent="0" algn="ctr">
              <a:lnSpc>
                <a:spcPts val="3300"/>
              </a:lnSpc>
              <a:spcBef>
                <a:spcPts val="0"/>
              </a:spcBef>
              <a:spcAft>
                <a:spcPts val="600"/>
              </a:spcAft>
              <a:buNone/>
              <a:defRPr sz="2500" b="0" i="0">
                <a:solidFill>
                  <a:schemeClr val="accent3"/>
                </a:solidFill>
                <a:latin typeface="+mn-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endParaRPr lang="fr-FR" dirty="0"/>
          </a:p>
        </p:txBody>
      </p:sp>
      <p:pic>
        <p:nvPicPr>
          <p:cNvPr id="5" name="Graphique 4">
            <a:extLst>
              <a:ext uri="{FF2B5EF4-FFF2-40B4-BE49-F238E27FC236}">
                <a16:creationId xmlns:a16="http://schemas.microsoft.com/office/drawing/2014/main" id="{C52780BE-1EA9-9E79-F235-B00AC30EC343}"/>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4583" b="24167"/>
          <a:stretch/>
        </p:blipFill>
        <p:spPr>
          <a:xfrm rot="10800000">
            <a:off x="1600200" y="490548"/>
            <a:ext cx="1362075" cy="970478"/>
          </a:xfrm>
          <a:prstGeom prst="rect">
            <a:avLst/>
          </a:prstGeom>
        </p:spPr>
      </p:pic>
      <p:pic>
        <p:nvPicPr>
          <p:cNvPr id="6" name="Graphique 5">
            <a:extLst>
              <a:ext uri="{FF2B5EF4-FFF2-40B4-BE49-F238E27FC236}">
                <a16:creationId xmlns:a16="http://schemas.microsoft.com/office/drawing/2014/main" id="{026FA697-7EDA-4631-EFDC-F8FAAEB1C84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4583" b="24167"/>
          <a:stretch/>
        </p:blipFill>
        <p:spPr>
          <a:xfrm>
            <a:off x="9809918" y="5000134"/>
            <a:ext cx="1362075" cy="970478"/>
          </a:xfrm>
          <a:prstGeom prst="rect">
            <a:avLst/>
          </a:prstGeom>
        </p:spPr>
      </p:pic>
      <p:sp>
        <p:nvSpPr>
          <p:cNvPr id="7" name="Rectangle 6">
            <a:extLst>
              <a:ext uri="{FF2B5EF4-FFF2-40B4-BE49-F238E27FC236}">
                <a16:creationId xmlns:a16="http://schemas.microsoft.com/office/drawing/2014/main" id="{F39DBF59-0F7C-EB8A-A9E1-58A7360917A9}"/>
              </a:ext>
            </a:extLst>
          </p:cNvPr>
          <p:cNvSpPr/>
          <p:nvPr userDrawn="1"/>
        </p:nvSpPr>
        <p:spPr>
          <a:xfrm>
            <a:off x="0" y="6606001"/>
            <a:ext cx="12192000"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ZoneTexte 14">
            <a:extLst>
              <a:ext uri="{FF2B5EF4-FFF2-40B4-BE49-F238E27FC236}">
                <a16:creationId xmlns:a16="http://schemas.microsoft.com/office/drawing/2014/main" id="{C42E6AAB-ABDB-C84C-6E2D-CA510FACDE40}"/>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accent3"/>
                </a:solidFill>
                <a:latin typeface="Outfit Light" pitchFamily="2" charset="0"/>
              </a:rPr>
              <a:pPr algn="r"/>
              <a:t>‹N°›</a:t>
            </a:fld>
            <a:endParaRPr lang="fr-FR" sz="900" b="0" i="0">
              <a:solidFill>
                <a:schemeClr val="accent3"/>
              </a:solidFill>
              <a:latin typeface="Outfit Light" pitchFamily="2" charset="0"/>
            </a:endParaRPr>
          </a:p>
        </p:txBody>
      </p:sp>
      <p:sp>
        <p:nvSpPr>
          <p:cNvPr id="4" name="ZoneTexte 3">
            <a:extLst>
              <a:ext uri="{FF2B5EF4-FFF2-40B4-BE49-F238E27FC236}">
                <a16:creationId xmlns:a16="http://schemas.microsoft.com/office/drawing/2014/main" id="{03414FD5-97D6-2222-4355-1F35B6AAA3DF}"/>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FFFFFF"/>
                </a:solidFill>
              </a:rPr>
              <a:t>DFAKTO - CONFIDENTIAL</a:t>
            </a:r>
          </a:p>
        </p:txBody>
      </p:sp>
      <p:pic>
        <p:nvPicPr>
          <p:cNvPr id="11" name="Graphique 10">
            <a:extLst>
              <a:ext uri="{FF2B5EF4-FFF2-40B4-BE49-F238E27FC236}">
                <a16:creationId xmlns:a16="http://schemas.microsoft.com/office/drawing/2014/main" id="{6108B20D-6461-36BE-B110-E015F4211F99}"/>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80050" y="6580047"/>
            <a:ext cx="791621" cy="314707"/>
          </a:xfrm>
          <a:prstGeom prst="rect">
            <a:avLst/>
          </a:prstGeom>
        </p:spPr>
      </p:pic>
      <p:pic>
        <p:nvPicPr>
          <p:cNvPr id="12" name="Image 12">
            <a:extLst>
              <a:ext uri="{FF2B5EF4-FFF2-40B4-BE49-F238E27FC236}">
                <a16:creationId xmlns:a16="http://schemas.microsoft.com/office/drawing/2014/main" id="{759EE028-CF58-3264-6708-74AF986CE371}"/>
              </a:ext>
            </a:extLst>
          </p:cNvPr>
          <p:cNvPicPr>
            <a:picLocks noChangeAspect="1"/>
          </p:cNvPicPr>
          <p:nvPr userDrawn="1"/>
        </p:nvPicPr>
        <p:blipFill>
          <a:blip r:embed="rId8">
            <a:extLst>
              <a:ext uri="{96DAC541-7B7A-43D3-8B79-37D633B846F1}">
                <asvg:svgBlip xmlns:asvg="http://schemas.microsoft.com/office/drawing/2016/SVG/main" r:embed="rId9"/>
              </a:ext>
            </a:extLst>
          </a:blip>
          <a:srcRect l="37" r="37"/>
          <a:stretch/>
        </p:blipFill>
        <p:spPr>
          <a:xfrm>
            <a:off x="-4276920" y="-13041"/>
            <a:ext cx="11757921" cy="6618784"/>
          </a:xfrm>
          <a:prstGeom prst="rect">
            <a:avLst/>
          </a:prstGeom>
        </p:spPr>
      </p:pic>
    </p:spTree>
    <p:extLst>
      <p:ext uri="{BB962C8B-B14F-4D97-AF65-F5344CB8AC3E}">
        <p14:creationId xmlns:p14="http://schemas.microsoft.com/office/powerpoint/2010/main" val="10396881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PROCESS_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BAC2A02-1E10-06C4-6FE4-3DC640EA29FC}"/>
              </a:ext>
            </a:extLst>
          </p:cNvPr>
          <p:cNvSpPr/>
          <p:nvPr userDrawn="1"/>
        </p:nvSpPr>
        <p:spPr>
          <a:xfrm>
            <a:off x="591138" y="6606001"/>
            <a:ext cx="11600862"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1" name="Rectangle : coins arrondis 10">
            <a:extLst>
              <a:ext uri="{FF2B5EF4-FFF2-40B4-BE49-F238E27FC236}">
                <a16:creationId xmlns:a16="http://schemas.microsoft.com/office/drawing/2014/main" id="{0AEB03B0-F7BD-B188-E3D0-B95AEFD89285}"/>
              </a:ext>
            </a:extLst>
          </p:cNvPr>
          <p:cNvSpPr/>
          <p:nvPr userDrawn="1"/>
        </p:nvSpPr>
        <p:spPr>
          <a:xfrm>
            <a:off x="1577974" y="3169711"/>
            <a:ext cx="540000" cy="540000"/>
          </a:xfrm>
          <a:prstGeom prst="roundRect">
            <a:avLst>
              <a:gd name="adj" fmla="val 17827"/>
            </a:avLst>
          </a:prstGeom>
          <a:solidFill>
            <a:srgbClr val="4154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1</a:t>
            </a:r>
          </a:p>
        </p:txBody>
      </p: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960719" y="3850303"/>
            <a:ext cx="1713516" cy="304192"/>
          </a:xfrm>
        </p:spPr>
        <p:txBody>
          <a:bodyPr anchor="t">
            <a:noAutofit/>
          </a:bodyPr>
          <a:lstStyle>
            <a:lvl1pPr marL="0" indent="0" algn="ctr">
              <a:buNone/>
              <a:defRPr sz="1500" b="1" i="0">
                <a:solidFill>
                  <a:srgbClr val="415492"/>
                </a:solidFill>
                <a:latin typeface="+mn-lt"/>
              </a:defRPr>
            </a:lvl1pPr>
          </a:lstStyle>
          <a:p>
            <a:pPr lvl="0"/>
            <a:r>
              <a:rPr lang="fr-FR" dirty="0" err="1"/>
              <a:t>Title</a:t>
            </a:r>
            <a:endParaRPr lang="fr-FR" dirty="0"/>
          </a:p>
        </p:txBody>
      </p:sp>
      <p:sp>
        <p:nvSpPr>
          <p:cNvPr id="4" name="Rectangle : coins arrondis 3">
            <a:extLst>
              <a:ext uri="{FF2B5EF4-FFF2-40B4-BE49-F238E27FC236}">
                <a16:creationId xmlns:a16="http://schemas.microsoft.com/office/drawing/2014/main" id="{60FD5E43-F2DA-4461-BEEC-E57E768EB89B}"/>
              </a:ext>
            </a:extLst>
          </p:cNvPr>
          <p:cNvSpPr/>
          <p:nvPr userDrawn="1"/>
        </p:nvSpPr>
        <p:spPr>
          <a:xfrm>
            <a:off x="3720183" y="3169711"/>
            <a:ext cx="540000" cy="540000"/>
          </a:xfrm>
          <a:prstGeom prst="roundRect">
            <a:avLst>
              <a:gd name="adj" fmla="val 17827"/>
            </a:avLst>
          </a:prstGeom>
          <a:solidFill>
            <a:srgbClr val="4154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2</a:t>
            </a:r>
          </a:p>
        </p:txBody>
      </p:sp>
      <p:sp>
        <p:nvSpPr>
          <p:cNvPr id="9" name="Rectangle : coins arrondis 8">
            <a:extLst>
              <a:ext uri="{FF2B5EF4-FFF2-40B4-BE49-F238E27FC236}">
                <a16:creationId xmlns:a16="http://schemas.microsoft.com/office/drawing/2014/main" id="{0B8B9D5D-7EC6-9166-2265-AF0DBBB38C8A}"/>
              </a:ext>
            </a:extLst>
          </p:cNvPr>
          <p:cNvSpPr/>
          <p:nvPr userDrawn="1"/>
        </p:nvSpPr>
        <p:spPr>
          <a:xfrm>
            <a:off x="5862392" y="3169711"/>
            <a:ext cx="540000" cy="540000"/>
          </a:xfrm>
          <a:prstGeom prst="roundRect">
            <a:avLst>
              <a:gd name="adj" fmla="val 17827"/>
            </a:avLst>
          </a:prstGeom>
          <a:solidFill>
            <a:srgbClr val="4154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3</a:t>
            </a:r>
          </a:p>
        </p:txBody>
      </p:sp>
      <p:sp>
        <p:nvSpPr>
          <p:cNvPr id="10" name="Espace réservé du texte 14">
            <a:extLst>
              <a:ext uri="{FF2B5EF4-FFF2-40B4-BE49-F238E27FC236}">
                <a16:creationId xmlns:a16="http://schemas.microsoft.com/office/drawing/2014/main" id="{41ADC694-06A1-5FA7-AC87-A1F5E914F9DD}"/>
              </a:ext>
            </a:extLst>
          </p:cNvPr>
          <p:cNvSpPr>
            <a:spLocks noGrp="1"/>
          </p:cNvSpPr>
          <p:nvPr>
            <p:ph type="body" sz="quarter" idx="14" hasCustomPrompt="1"/>
          </p:nvPr>
        </p:nvSpPr>
        <p:spPr>
          <a:xfrm>
            <a:off x="960717" y="4176783"/>
            <a:ext cx="1713517" cy="1120807"/>
          </a:xfrm>
        </p:spPr>
        <p:txBody>
          <a:bodyPr anchor="t">
            <a:noAutofit/>
          </a:bodyPr>
          <a:lstStyle>
            <a:lvl1pPr marL="0" indent="0" algn="ctr">
              <a:buNone/>
              <a:defRPr sz="1200" b="0" i="0">
                <a:solidFill>
                  <a:srgbClr val="2D2B27"/>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p>
        </p:txBody>
      </p:sp>
      <p:sp>
        <p:nvSpPr>
          <p:cNvPr id="19" name="Rectangle : coins arrondis 18">
            <a:extLst>
              <a:ext uri="{FF2B5EF4-FFF2-40B4-BE49-F238E27FC236}">
                <a16:creationId xmlns:a16="http://schemas.microsoft.com/office/drawing/2014/main" id="{383561F6-7AD0-73CD-DA8F-5FE077AEC78A}"/>
              </a:ext>
            </a:extLst>
          </p:cNvPr>
          <p:cNvSpPr/>
          <p:nvPr userDrawn="1"/>
        </p:nvSpPr>
        <p:spPr>
          <a:xfrm>
            <a:off x="8004601" y="3169711"/>
            <a:ext cx="540000" cy="540000"/>
          </a:xfrm>
          <a:prstGeom prst="roundRect">
            <a:avLst>
              <a:gd name="adj" fmla="val 17827"/>
            </a:avLst>
          </a:prstGeom>
          <a:solidFill>
            <a:srgbClr val="4154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4</a:t>
            </a:r>
          </a:p>
        </p:txBody>
      </p:sp>
      <p:sp>
        <p:nvSpPr>
          <p:cNvPr id="2" name="Rectangle : coins arrondis 1">
            <a:extLst>
              <a:ext uri="{FF2B5EF4-FFF2-40B4-BE49-F238E27FC236}">
                <a16:creationId xmlns:a16="http://schemas.microsoft.com/office/drawing/2014/main" id="{BD0433D6-C950-F5D3-E952-829670EC0F96}"/>
              </a:ext>
            </a:extLst>
          </p:cNvPr>
          <p:cNvSpPr/>
          <p:nvPr userDrawn="1"/>
        </p:nvSpPr>
        <p:spPr>
          <a:xfrm>
            <a:off x="10146810" y="3169711"/>
            <a:ext cx="540000" cy="540000"/>
          </a:xfrm>
          <a:prstGeom prst="roundRect">
            <a:avLst>
              <a:gd name="adj" fmla="val 17827"/>
            </a:avLst>
          </a:prstGeom>
          <a:solidFill>
            <a:srgbClr val="4154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5</a:t>
            </a:r>
          </a:p>
        </p:txBody>
      </p:sp>
      <p:sp>
        <p:nvSpPr>
          <p:cNvPr id="3" name="Espace réservé du texte 14">
            <a:extLst>
              <a:ext uri="{FF2B5EF4-FFF2-40B4-BE49-F238E27FC236}">
                <a16:creationId xmlns:a16="http://schemas.microsoft.com/office/drawing/2014/main" id="{FDB88D0B-BAB5-0636-8102-F7F4631DCF5A}"/>
              </a:ext>
            </a:extLst>
          </p:cNvPr>
          <p:cNvSpPr>
            <a:spLocks noGrp="1"/>
          </p:cNvSpPr>
          <p:nvPr>
            <p:ph type="body" sz="quarter" idx="15" hasCustomPrompt="1"/>
          </p:nvPr>
        </p:nvSpPr>
        <p:spPr>
          <a:xfrm>
            <a:off x="3143938" y="3815731"/>
            <a:ext cx="1713516" cy="304192"/>
          </a:xfrm>
        </p:spPr>
        <p:txBody>
          <a:bodyPr anchor="t">
            <a:noAutofit/>
          </a:bodyPr>
          <a:lstStyle>
            <a:lvl1pPr marL="0" indent="0" algn="ctr">
              <a:buNone/>
              <a:defRPr sz="1500" b="1" i="0">
                <a:solidFill>
                  <a:srgbClr val="415492"/>
                </a:solidFill>
                <a:latin typeface="+mn-lt"/>
              </a:defRPr>
            </a:lvl1pPr>
          </a:lstStyle>
          <a:p>
            <a:pPr lvl="0"/>
            <a:r>
              <a:rPr lang="fr-FR"/>
              <a:t>Title</a:t>
            </a:r>
          </a:p>
        </p:txBody>
      </p:sp>
      <p:sp>
        <p:nvSpPr>
          <p:cNvPr id="24" name="Espace réservé du texte 14">
            <a:extLst>
              <a:ext uri="{FF2B5EF4-FFF2-40B4-BE49-F238E27FC236}">
                <a16:creationId xmlns:a16="http://schemas.microsoft.com/office/drawing/2014/main" id="{3E4BD785-EC82-534B-942C-3F78A9619CD7}"/>
              </a:ext>
            </a:extLst>
          </p:cNvPr>
          <p:cNvSpPr>
            <a:spLocks noGrp="1"/>
          </p:cNvSpPr>
          <p:nvPr>
            <p:ph type="body" sz="quarter" idx="16" hasCustomPrompt="1"/>
          </p:nvPr>
        </p:nvSpPr>
        <p:spPr>
          <a:xfrm>
            <a:off x="3143936" y="4142211"/>
            <a:ext cx="1713517" cy="1120807"/>
          </a:xfrm>
        </p:spPr>
        <p:txBody>
          <a:bodyPr anchor="t">
            <a:noAutofit/>
          </a:bodyPr>
          <a:lstStyle>
            <a:lvl1pPr marL="0" indent="0" algn="ctr">
              <a:buNone/>
              <a:defRPr sz="1200" b="0" i="0">
                <a:solidFill>
                  <a:srgbClr val="2D2B27"/>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p>
        </p:txBody>
      </p:sp>
      <p:sp>
        <p:nvSpPr>
          <p:cNvPr id="25" name="Espace réservé du texte 14">
            <a:extLst>
              <a:ext uri="{FF2B5EF4-FFF2-40B4-BE49-F238E27FC236}">
                <a16:creationId xmlns:a16="http://schemas.microsoft.com/office/drawing/2014/main" id="{63C913BA-79A6-8B4D-9886-2869963A164A}"/>
              </a:ext>
            </a:extLst>
          </p:cNvPr>
          <p:cNvSpPr>
            <a:spLocks noGrp="1"/>
          </p:cNvSpPr>
          <p:nvPr>
            <p:ph type="body" sz="quarter" idx="17" hasCustomPrompt="1"/>
          </p:nvPr>
        </p:nvSpPr>
        <p:spPr>
          <a:xfrm>
            <a:off x="5271141" y="3815731"/>
            <a:ext cx="1713516" cy="304192"/>
          </a:xfrm>
        </p:spPr>
        <p:txBody>
          <a:bodyPr anchor="t">
            <a:noAutofit/>
          </a:bodyPr>
          <a:lstStyle>
            <a:lvl1pPr marL="0" indent="0" algn="ctr">
              <a:buNone/>
              <a:defRPr sz="1500" b="1" i="0">
                <a:solidFill>
                  <a:srgbClr val="415492"/>
                </a:solidFill>
                <a:latin typeface="+mn-lt"/>
              </a:defRPr>
            </a:lvl1pPr>
          </a:lstStyle>
          <a:p>
            <a:pPr lvl="0"/>
            <a:r>
              <a:rPr lang="fr-FR"/>
              <a:t>Title</a:t>
            </a:r>
          </a:p>
        </p:txBody>
      </p:sp>
      <p:sp>
        <p:nvSpPr>
          <p:cNvPr id="26" name="Espace réservé du texte 14">
            <a:extLst>
              <a:ext uri="{FF2B5EF4-FFF2-40B4-BE49-F238E27FC236}">
                <a16:creationId xmlns:a16="http://schemas.microsoft.com/office/drawing/2014/main" id="{266AE5B4-4B65-93F6-A3BE-7FC51AEC3374}"/>
              </a:ext>
            </a:extLst>
          </p:cNvPr>
          <p:cNvSpPr>
            <a:spLocks noGrp="1"/>
          </p:cNvSpPr>
          <p:nvPr>
            <p:ph type="body" sz="quarter" idx="18" hasCustomPrompt="1"/>
          </p:nvPr>
        </p:nvSpPr>
        <p:spPr>
          <a:xfrm>
            <a:off x="5271139" y="4142211"/>
            <a:ext cx="1713517" cy="1120807"/>
          </a:xfrm>
        </p:spPr>
        <p:txBody>
          <a:bodyPr anchor="t">
            <a:noAutofit/>
          </a:bodyPr>
          <a:lstStyle>
            <a:lvl1pPr marL="0" indent="0" algn="ctr">
              <a:buNone/>
              <a:defRPr sz="1200" b="0" i="0">
                <a:solidFill>
                  <a:srgbClr val="2D2B27"/>
                </a:solidFill>
                <a:latin typeface="+mj-lt"/>
              </a:defRPr>
            </a:lvl1pPr>
          </a:lstStyle>
          <a:p>
            <a:pPr lvl="0"/>
            <a:r>
              <a:rPr lang="fr-FR"/>
              <a:t>At vero eos et accusamus et iusto odio dignissimos ducimus qui blanditiis praesentium voluptatum </a:t>
            </a:r>
          </a:p>
        </p:txBody>
      </p:sp>
      <p:sp>
        <p:nvSpPr>
          <p:cNvPr id="27" name="Espace réservé du texte 14">
            <a:extLst>
              <a:ext uri="{FF2B5EF4-FFF2-40B4-BE49-F238E27FC236}">
                <a16:creationId xmlns:a16="http://schemas.microsoft.com/office/drawing/2014/main" id="{D56ABAEC-0F10-C647-F015-62C20820947B}"/>
              </a:ext>
            </a:extLst>
          </p:cNvPr>
          <p:cNvSpPr>
            <a:spLocks noGrp="1"/>
          </p:cNvSpPr>
          <p:nvPr>
            <p:ph type="body" sz="quarter" idx="19" hasCustomPrompt="1"/>
          </p:nvPr>
        </p:nvSpPr>
        <p:spPr>
          <a:xfrm>
            <a:off x="7420871" y="3815731"/>
            <a:ext cx="1713516" cy="304192"/>
          </a:xfrm>
        </p:spPr>
        <p:txBody>
          <a:bodyPr anchor="t">
            <a:noAutofit/>
          </a:bodyPr>
          <a:lstStyle>
            <a:lvl1pPr marL="0" indent="0" algn="ctr">
              <a:buNone/>
              <a:defRPr sz="1500" b="1" i="0">
                <a:solidFill>
                  <a:srgbClr val="415492"/>
                </a:solidFill>
                <a:latin typeface="+mn-lt"/>
              </a:defRPr>
            </a:lvl1pPr>
          </a:lstStyle>
          <a:p>
            <a:pPr lvl="0"/>
            <a:r>
              <a:rPr lang="fr-FR"/>
              <a:t>Title</a:t>
            </a:r>
          </a:p>
        </p:txBody>
      </p:sp>
      <p:sp>
        <p:nvSpPr>
          <p:cNvPr id="28" name="Espace réservé du texte 14">
            <a:extLst>
              <a:ext uri="{FF2B5EF4-FFF2-40B4-BE49-F238E27FC236}">
                <a16:creationId xmlns:a16="http://schemas.microsoft.com/office/drawing/2014/main" id="{AAEBDDFD-DB70-EF57-B2F5-688E16607A12}"/>
              </a:ext>
            </a:extLst>
          </p:cNvPr>
          <p:cNvSpPr>
            <a:spLocks noGrp="1"/>
          </p:cNvSpPr>
          <p:nvPr>
            <p:ph type="body" sz="quarter" idx="20" hasCustomPrompt="1"/>
          </p:nvPr>
        </p:nvSpPr>
        <p:spPr>
          <a:xfrm>
            <a:off x="7420869" y="4142211"/>
            <a:ext cx="1713517" cy="1120807"/>
          </a:xfrm>
        </p:spPr>
        <p:txBody>
          <a:bodyPr anchor="t">
            <a:noAutofit/>
          </a:bodyPr>
          <a:lstStyle>
            <a:lvl1pPr marL="0" indent="0" algn="ctr">
              <a:buNone/>
              <a:defRPr sz="1200" b="0" i="0">
                <a:solidFill>
                  <a:srgbClr val="2D2B27"/>
                </a:solidFill>
                <a:latin typeface="+mj-lt"/>
              </a:defRPr>
            </a:lvl1pPr>
          </a:lstStyle>
          <a:p>
            <a:pPr lvl="0"/>
            <a:r>
              <a:rPr lang="fr-FR"/>
              <a:t>At vero eos et accusamus et iusto odio dignissimos ducimus qui blanditiis praesentium voluptatum </a:t>
            </a:r>
          </a:p>
        </p:txBody>
      </p:sp>
      <p:sp>
        <p:nvSpPr>
          <p:cNvPr id="29" name="Espace réservé du texte 14">
            <a:extLst>
              <a:ext uri="{FF2B5EF4-FFF2-40B4-BE49-F238E27FC236}">
                <a16:creationId xmlns:a16="http://schemas.microsoft.com/office/drawing/2014/main" id="{EA6AA5D3-A712-6770-A412-A25E20B6137F}"/>
              </a:ext>
            </a:extLst>
          </p:cNvPr>
          <p:cNvSpPr>
            <a:spLocks noGrp="1"/>
          </p:cNvSpPr>
          <p:nvPr>
            <p:ph type="body" sz="quarter" idx="21" hasCustomPrompt="1"/>
          </p:nvPr>
        </p:nvSpPr>
        <p:spPr>
          <a:xfrm>
            <a:off x="9549333" y="3815731"/>
            <a:ext cx="1713516" cy="304192"/>
          </a:xfrm>
        </p:spPr>
        <p:txBody>
          <a:bodyPr anchor="t">
            <a:noAutofit/>
          </a:bodyPr>
          <a:lstStyle>
            <a:lvl1pPr marL="0" indent="0" algn="ctr">
              <a:buNone/>
              <a:defRPr sz="1500" b="1" i="0">
                <a:solidFill>
                  <a:srgbClr val="415492"/>
                </a:solidFill>
                <a:latin typeface="+mn-lt"/>
              </a:defRPr>
            </a:lvl1pPr>
          </a:lstStyle>
          <a:p>
            <a:pPr lvl="0"/>
            <a:r>
              <a:rPr lang="fr-FR"/>
              <a:t>Title</a:t>
            </a:r>
          </a:p>
        </p:txBody>
      </p:sp>
      <p:sp>
        <p:nvSpPr>
          <p:cNvPr id="30" name="Espace réservé du texte 14">
            <a:extLst>
              <a:ext uri="{FF2B5EF4-FFF2-40B4-BE49-F238E27FC236}">
                <a16:creationId xmlns:a16="http://schemas.microsoft.com/office/drawing/2014/main" id="{D8C5F28F-0A1A-6BB5-5792-378975275EA7}"/>
              </a:ext>
            </a:extLst>
          </p:cNvPr>
          <p:cNvSpPr>
            <a:spLocks noGrp="1"/>
          </p:cNvSpPr>
          <p:nvPr>
            <p:ph type="body" sz="quarter" idx="22" hasCustomPrompt="1"/>
          </p:nvPr>
        </p:nvSpPr>
        <p:spPr>
          <a:xfrm>
            <a:off x="9549331" y="4142211"/>
            <a:ext cx="1713517" cy="1120807"/>
          </a:xfrm>
        </p:spPr>
        <p:txBody>
          <a:bodyPr anchor="t">
            <a:noAutofit/>
          </a:bodyPr>
          <a:lstStyle>
            <a:lvl1pPr marL="0" indent="0" algn="ctr">
              <a:buNone/>
              <a:defRPr sz="1200" b="0" i="0">
                <a:solidFill>
                  <a:srgbClr val="2D2B27"/>
                </a:solidFill>
                <a:latin typeface="+mj-lt"/>
              </a:defRPr>
            </a:lvl1pPr>
          </a:lstStyle>
          <a:p>
            <a:pPr lvl="0"/>
            <a:r>
              <a:rPr lang="fr-FR"/>
              <a:t>At vero eos et accusamus et iusto odio dignissimos ducimus qui blanditiis praesentium voluptatum </a:t>
            </a:r>
          </a:p>
        </p:txBody>
      </p:sp>
      <p:cxnSp>
        <p:nvCxnSpPr>
          <p:cNvPr id="31" name="Connecteur droit 30">
            <a:extLst>
              <a:ext uri="{FF2B5EF4-FFF2-40B4-BE49-F238E27FC236}">
                <a16:creationId xmlns:a16="http://schemas.microsoft.com/office/drawing/2014/main" id="{C9468684-35BC-1C51-B61A-70F62B87B6D6}"/>
              </a:ext>
            </a:extLst>
          </p:cNvPr>
          <p:cNvCxnSpPr>
            <a:cxnSpLocks/>
          </p:cNvCxnSpPr>
          <p:nvPr userDrawn="1"/>
        </p:nvCxnSpPr>
        <p:spPr>
          <a:xfrm>
            <a:off x="2216568" y="3439160"/>
            <a:ext cx="138007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BDF6BEAC-FD46-6D73-B5B5-9729FC743F6B}"/>
              </a:ext>
            </a:extLst>
          </p:cNvPr>
          <p:cNvCxnSpPr>
            <a:cxnSpLocks/>
          </p:cNvCxnSpPr>
          <p:nvPr userDrawn="1"/>
        </p:nvCxnSpPr>
        <p:spPr>
          <a:xfrm>
            <a:off x="4340008" y="3439160"/>
            <a:ext cx="138007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BC23A69D-A27E-861F-CB84-059A35989514}"/>
              </a:ext>
            </a:extLst>
          </p:cNvPr>
          <p:cNvCxnSpPr>
            <a:cxnSpLocks/>
          </p:cNvCxnSpPr>
          <p:nvPr userDrawn="1"/>
        </p:nvCxnSpPr>
        <p:spPr>
          <a:xfrm>
            <a:off x="6504088" y="3439160"/>
            <a:ext cx="138007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632CAB78-BDE9-3907-00F8-AF68D9322E8E}"/>
              </a:ext>
            </a:extLst>
          </p:cNvPr>
          <p:cNvCxnSpPr>
            <a:cxnSpLocks/>
          </p:cNvCxnSpPr>
          <p:nvPr userDrawn="1"/>
        </p:nvCxnSpPr>
        <p:spPr>
          <a:xfrm>
            <a:off x="8637688" y="3439160"/>
            <a:ext cx="138007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ZoneTexte 37">
            <a:extLst>
              <a:ext uri="{FF2B5EF4-FFF2-40B4-BE49-F238E27FC236}">
                <a16:creationId xmlns:a16="http://schemas.microsoft.com/office/drawing/2014/main" id="{5406DA7B-3706-D69D-7F60-337FAC20C7BB}"/>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4" name="ZoneTexte 13">
            <a:extLst>
              <a:ext uri="{FF2B5EF4-FFF2-40B4-BE49-F238E27FC236}">
                <a16:creationId xmlns:a16="http://schemas.microsoft.com/office/drawing/2014/main" id="{8B8ABC87-2CEB-8762-6E31-6E2D9C95DBFE}"/>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5" name="Espace réservé du texte 14">
            <a:extLst>
              <a:ext uri="{FF2B5EF4-FFF2-40B4-BE49-F238E27FC236}">
                <a16:creationId xmlns:a16="http://schemas.microsoft.com/office/drawing/2014/main" id="{D97A825D-36EE-C15A-F468-A9A9764CDE69}"/>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6" name="Espace réservé du texte 14">
            <a:extLst>
              <a:ext uri="{FF2B5EF4-FFF2-40B4-BE49-F238E27FC236}">
                <a16:creationId xmlns:a16="http://schemas.microsoft.com/office/drawing/2014/main" id="{2FBB269B-FC9D-4123-7499-4418694CDF18}"/>
              </a:ext>
            </a:extLst>
          </p:cNvPr>
          <p:cNvSpPr>
            <a:spLocks noGrp="1"/>
          </p:cNvSpPr>
          <p:nvPr>
            <p:ph type="body" sz="quarter" idx="12" hasCustomPrompt="1"/>
          </p:nvPr>
        </p:nvSpPr>
        <p:spPr>
          <a:xfrm>
            <a:off x="1881111" y="1035172"/>
            <a:ext cx="8626213" cy="850679"/>
          </a:xfrm>
        </p:spPr>
        <p:txBody>
          <a:bodyPr anchor="ctr">
            <a:noAutofit/>
          </a:bodyPr>
          <a:lstStyle>
            <a:lvl1pPr marL="0" indent="0" algn="ctr">
              <a:buNone/>
              <a:defRPr sz="4000" b="0" i="0">
                <a:solidFill>
                  <a:srgbClr val="415492"/>
                </a:solidFill>
                <a:latin typeface="+mn-lt"/>
              </a:defRPr>
            </a:lvl1pPr>
          </a:lstStyle>
          <a:p>
            <a:pPr lvl="0"/>
            <a:r>
              <a:rPr lang="fr-FR" dirty="0"/>
              <a:t>Insert </a:t>
            </a:r>
            <a:r>
              <a:rPr lang="fr-FR" dirty="0" err="1"/>
              <a:t>title</a:t>
            </a:r>
            <a:r>
              <a:rPr lang="fr-FR" dirty="0"/>
              <a:t>.</a:t>
            </a:r>
          </a:p>
        </p:txBody>
      </p:sp>
      <p:sp>
        <p:nvSpPr>
          <p:cNvPr id="15" name="Espace réservé du texte 14">
            <a:extLst>
              <a:ext uri="{FF2B5EF4-FFF2-40B4-BE49-F238E27FC236}">
                <a16:creationId xmlns:a16="http://schemas.microsoft.com/office/drawing/2014/main" id="{4215909D-996F-E279-9381-E8A641E3AEF6}"/>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pic>
        <p:nvPicPr>
          <p:cNvPr id="16" name="Graphique 10">
            <a:extLst>
              <a:ext uri="{FF2B5EF4-FFF2-40B4-BE49-F238E27FC236}">
                <a16:creationId xmlns:a16="http://schemas.microsoft.com/office/drawing/2014/main" id="{8949B3A4-6644-BD4A-1257-8CD5C406D4E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93060" y="6580047"/>
            <a:ext cx="791621" cy="314707"/>
          </a:xfrm>
          <a:prstGeom prst="rect">
            <a:avLst/>
          </a:prstGeom>
        </p:spPr>
      </p:pic>
    </p:spTree>
    <p:extLst>
      <p:ext uri="{BB962C8B-B14F-4D97-AF65-F5344CB8AC3E}">
        <p14:creationId xmlns:p14="http://schemas.microsoft.com/office/powerpoint/2010/main" val="10172883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PROCESS_6">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459F1B9-07A0-AF9C-7D96-0B4AC1B26BF7}"/>
              </a:ext>
            </a:extLst>
          </p:cNvPr>
          <p:cNvSpPr/>
          <p:nvPr userDrawn="1"/>
        </p:nvSpPr>
        <p:spPr>
          <a:xfrm>
            <a:off x="591138" y="6606001"/>
            <a:ext cx="11600862"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1" name="Rectangle : coins arrondis 10">
            <a:extLst>
              <a:ext uri="{FF2B5EF4-FFF2-40B4-BE49-F238E27FC236}">
                <a16:creationId xmlns:a16="http://schemas.microsoft.com/office/drawing/2014/main" id="{0AEB03B0-F7BD-B188-E3D0-B95AEFD89285}"/>
              </a:ext>
            </a:extLst>
          </p:cNvPr>
          <p:cNvSpPr/>
          <p:nvPr userDrawn="1"/>
        </p:nvSpPr>
        <p:spPr>
          <a:xfrm>
            <a:off x="1577974" y="3160567"/>
            <a:ext cx="540000" cy="540000"/>
          </a:xfrm>
          <a:prstGeom prst="roundRect">
            <a:avLst>
              <a:gd name="adj" fmla="val 1782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1</a:t>
            </a:r>
          </a:p>
        </p:txBody>
      </p: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960719" y="3841159"/>
            <a:ext cx="1713516" cy="304192"/>
          </a:xfrm>
        </p:spPr>
        <p:txBody>
          <a:bodyPr anchor="t">
            <a:noAutofit/>
          </a:bodyPr>
          <a:lstStyle>
            <a:lvl1pPr marL="0" indent="0" algn="ctr">
              <a:buNone/>
              <a:defRPr sz="1500" b="0" i="0">
                <a:solidFill>
                  <a:srgbClr val="415492"/>
                </a:solidFill>
                <a:latin typeface="+mn-lt"/>
              </a:defRPr>
            </a:lvl1pPr>
          </a:lstStyle>
          <a:p>
            <a:pPr lvl="0"/>
            <a:r>
              <a:rPr lang="fr-FR" dirty="0" err="1"/>
              <a:t>Title</a:t>
            </a:r>
            <a:endParaRPr lang="fr-FR" dirty="0"/>
          </a:p>
        </p:txBody>
      </p:sp>
      <p:sp>
        <p:nvSpPr>
          <p:cNvPr id="4" name="Rectangle : coins arrondis 3">
            <a:extLst>
              <a:ext uri="{FF2B5EF4-FFF2-40B4-BE49-F238E27FC236}">
                <a16:creationId xmlns:a16="http://schemas.microsoft.com/office/drawing/2014/main" id="{60FD5E43-F2DA-4461-BEEC-E57E768EB89B}"/>
              </a:ext>
            </a:extLst>
          </p:cNvPr>
          <p:cNvSpPr/>
          <p:nvPr userDrawn="1"/>
        </p:nvSpPr>
        <p:spPr>
          <a:xfrm>
            <a:off x="3331184" y="3160567"/>
            <a:ext cx="540000" cy="540000"/>
          </a:xfrm>
          <a:prstGeom prst="roundRect">
            <a:avLst>
              <a:gd name="adj" fmla="val 1782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2</a:t>
            </a:r>
          </a:p>
        </p:txBody>
      </p:sp>
      <p:sp>
        <p:nvSpPr>
          <p:cNvPr id="9" name="Rectangle : coins arrondis 8">
            <a:extLst>
              <a:ext uri="{FF2B5EF4-FFF2-40B4-BE49-F238E27FC236}">
                <a16:creationId xmlns:a16="http://schemas.microsoft.com/office/drawing/2014/main" id="{0B8B9D5D-7EC6-9166-2265-AF0DBBB38C8A}"/>
              </a:ext>
            </a:extLst>
          </p:cNvPr>
          <p:cNvSpPr/>
          <p:nvPr userDrawn="1"/>
        </p:nvSpPr>
        <p:spPr>
          <a:xfrm>
            <a:off x="5084394" y="3160567"/>
            <a:ext cx="540000" cy="540000"/>
          </a:xfrm>
          <a:prstGeom prst="roundRect">
            <a:avLst>
              <a:gd name="adj" fmla="val 1782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3</a:t>
            </a:r>
          </a:p>
        </p:txBody>
      </p:sp>
      <p:sp>
        <p:nvSpPr>
          <p:cNvPr id="10" name="Espace réservé du texte 14">
            <a:extLst>
              <a:ext uri="{FF2B5EF4-FFF2-40B4-BE49-F238E27FC236}">
                <a16:creationId xmlns:a16="http://schemas.microsoft.com/office/drawing/2014/main" id="{41ADC694-06A1-5FA7-AC87-A1F5E914F9DD}"/>
              </a:ext>
            </a:extLst>
          </p:cNvPr>
          <p:cNvSpPr>
            <a:spLocks noGrp="1"/>
          </p:cNvSpPr>
          <p:nvPr>
            <p:ph type="body" sz="quarter" idx="14" hasCustomPrompt="1"/>
          </p:nvPr>
        </p:nvSpPr>
        <p:spPr>
          <a:xfrm>
            <a:off x="960717" y="4167639"/>
            <a:ext cx="1713517" cy="1085155"/>
          </a:xfrm>
        </p:spPr>
        <p:txBody>
          <a:bodyPr anchor="t">
            <a:noAutofit/>
          </a:bodyPr>
          <a:lstStyle>
            <a:lvl1pPr marL="0" indent="0" algn="ctr">
              <a:buNone/>
              <a:defRPr sz="1200" b="0" i="0">
                <a:solidFill>
                  <a:srgbClr val="2D2B27"/>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p>
        </p:txBody>
      </p:sp>
      <p:sp>
        <p:nvSpPr>
          <p:cNvPr id="19" name="Rectangle : coins arrondis 18">
            <a:extLst>
              <a:ext uri="{FF2B5EF4-FFF2-40B4-BE49-F238E27FC236}">
                <a16:creationId xmlns:a16="http://schemas.microsoft.com/office/drawing/2014/main" id="{383561F6-7AD0-73CD-DA8F-5FE077AEC78A}"/>
              </a:ext>
            </a:extLst>
          </p:cNvPr>
          <p:cNvSpPr/>
          <p:nvPr userDrawn="1"/>
        </p:nvSpPr>
        <p:spPr>
          <a:xfrm>
            <a:off x="6837604" y="3160567"/>
            <a:ext cx="540000" cy="540000"/>
          </a:xfrm>
          <a:prstGeom prst="roundRect">
            <a:avLst>
              <a:gd name="adj" fmla="val 1782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4</a:t>
            </a:r>
          </a:p>
        </p:txBody>
      </p:sp>
      <p:sp>
        <p:nvSpPr>
          <p:cNvPr id="2" name="Rectangle : coins arrondis 1">
            <a:extLst>
              <a:ext uri="{FF2B5EF4-FFF2-40B4-BE49-F238E27FC236}">
                <a16:creationId xmlns:a16="http://schemas.microsoft.com/office/drawing/2014/main" id="{BD0433D6-C950-F5D3-E952-829670EC0F96}"/>
              </a:ext>
            </a:extLst>
          </p:cNvPr>
          <p:cNvSpPr/>
          <p:nvPr userDrawn="1"/>
        </p:nvSpPr>
        <p:spPr>
          <a:xfrm>
            <a:off x="8590814" y="3160567"/>
            <a:ext cx="540000" cy="540000"/>
          </a:xfrm>
          <a:prstGeom prst="roundRect">
            <a:avLst>
              <a:gd name="adj" fmla="val 1782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5</a:t>
            </a:r>
          </a:p>
        </p:txBody>
      </p:sp>
      <p:sp>
        <p:nvSpPr>
          <p:cNvPr id="3" name="Espace réservé du texte 14">
            <a:extLst>
              <a:ext uri="{FF2B5EF4-FFF2-40B4-BE49-F238E27FC236}">
                <a16:creationId xmlns:a16="http://schemas.microsoft.com/office/drawing/2014/main" id="{FDB88D0B-BAB5-0636-8102-F7F4631DCF5A}"/>
              </a:ext>
            </a:extLst>
          </p:cNvPr>
          <p:cNvSpPr>
            <a:spLocks noGrp="1"/>
          </p:cNvSpPr>
          <p:nvPr>
            <p:ph type="body" sz="quarter" idx="15" hasCustomPrompt="1"/>
          </p:nvPr>
        </p:nvSpPr>
        <p:spPr>
          <a:xfrm>
            <a:off x="4470933" y="3835615"/>
            <a:ext cx="1713516" cy="304192"/>
          </a:xfrm>
        </p:spPr>
        <p:txBody>
          <a:bodyPr anchor="t">
            <a:noAutofit/>
          </a:bodyPr>
          <a:lstStyle>
            <a:lvl1pPr marL="0" indent="0" algn="ctr">
              <a:buNone/>
              <a:defRPr sz="1500" b="0" i="0">
                <a:solidFill>
                  <a:srgbClr val="415492"/>
                </a:solidFill>
                <a:latin typeface="+mn-lt"/>
              </a:defRPr>
            </a:lvl1pPr>
          </a:lstStyle>
          <a:p>
            <a:pPr lvl="0"/>
            <a:r>
              <a:rPr lang="fr-FR"/>
              <a:t>Title</a:t>
            </a:r>
          </a:p>
        </p:txBody>
      </p:sp>
      <p:sp>
        <p:nvSpPr>
          <p:cNvPr id="24" name="Espace réservé du texte 14">
            <a:extLst>
              <a:ext uri="{FF2B5EF4-FFF2-40B4-BE49-F238E27FC236}">
                <a16:creationId xmlns:a16="http://schemas.microsoft.com/office/drawing/2014/main" id="{3E4BD785-EC82-534B-942C-3F78A9619CD7}"/>
              </a:ext>
            </a:extLst>
          </p:cNvPr>
          <p:cNvSpPr>
            <a:spLocks noGrp="1"/>
          </p:cNvSpPr>
          <p:nvPr>
            <p:ph type="body" sz="quarter" idx="16" hasCustomPrompt="1"/>
          </p:nvPr>
        </p:nvSpPr>
        <p:spPr>
          <a:xfrm>
            <a:off x="4470931" y="4162095"/>
            <a:ext cx="1713517" cy="1090687"/>
          </a:xfrm>
        </p:spPr>
        <p:txBody>
          <a:bodyPr anchor="t">
            <a:noAutofit/>
          </a:bodyPr>
          <a:lstStyle>
            <a:lvl1pPr marL="0" indent="0" algn="ctr">
              <a:buNone/>
              <a:defRPr sz="1200" b="0" i="0">
                <a:solidFill>
                  <a:srgbClr val="2D2B27"/>
                </a:solidFill>
                <a:latin typeface="+mj-lt"/>
              </a:defRPr>
            </a:lvl1pPr>
          </a:lstStyle>
          <a:p>
            <a:pPr lvl="0"/>
            <a:r>
              <a:rPr lang="fr-FR"/>
              <a:t>At vero eos et accusamus et iusto odio dignissimos ducimus qui blanditiis praesentium voluptatum </a:t>
            </a:r>
          </a:p>
        </p:txBody>
      </p:sp>
      <p:sp>
        <p:nvSpPr>
          <p:cNvPr id="25" name="Espace réservé du texte 14">
            <a:extLst>
              <a:ext uri="{FF2B5EF4-FFF2-40B4-BE49-F238E27FC236}">
                <a16:creationId xmlns:a16="http://schemas.microsoft.com/office/drawing/2014/main" id="{63C913BA-79A6-8B4D-9886-2869963A164A}"/>
              </a:ext>
            </a:extLst>
          </p:cNvPr>
          <p:cNvSpPr>
            <a:spLocks noGrp="1"/>
          </p:cNvSpPr>
          <p:nvPr>
            <p:ph type="body" sz="quarter" idx="17" hasCustomPrompt="1"/>
          </p:nvPr>
        </p:nvSpPr>
        <p:spPr>
          <a:xfrm>
            <a:off x="6241294" y="3835615"/>
            <a:ext cx="1713516" cy="304192"/>
          </a:xfrm>
        </p:spPr>
        <p:txBody>
          <a:bodyPr anchor="t">
            <a:noAutofit/>
          </a:bodyPr>
          <a:lstStyle>
            <a:lvl1pPr marL="0" indent="0" algn="ctr">
              <a:buNone/>
              <a:defRPr sz="1500" b="0" i="0">
                <a:solidFill>
                  <a:srgbClr val="415492"/>
                </a:solidFill>
                <a:latin typeface="+mn-lt"/>
              </a:defRPr>
            </a:lvl1pPr>
          </a:lstStyle>
          <a:p>
            <a:pPr lvl="0"/>
            <a:r>
              <a:rPr lang="fr-FR"/>
              <a:t>Title</a:t>
            </a:r>
          </a:p>
        </p:txBody>
      </p:sp>
      <p:sp>
        <p:nvSpPr>
          <p:cNvPr id="26" name="Espace réservé du texte 14">
            <a:extLst>
              <a:ext uri="{FF2B5EF4-FFF2-40B4-BE49-F238E27FC236}">
                <a16:creationId xmlns:a16="http://schemas.microsoft.com/office/drawing/2014/main" id="{266AE5B4-4B65-93F6-A3BE-7FC51AEC3374}"/>
              </a:ext>
            </a:extLst>
          </p:cNvPr>
          <p:cNvSpPr>
            <a:spLocks noGrp="1"/>
          </p:cNvSpPr>
          <p:nvPr>
            <p:ph type="body" sz="quarter" idx="18" hasCustomPrompt="1"/>
          </p:nvPr>
        </p:nvSpPr>
        <p:spPr>
          <a:xfrm>
            <a:off x="6241292" y="4162095"/>
            <a:ext cx="1713517" cy="1090681"/>
          </a:xfrm>
        </p:spPr>
        <p:txBody>
          <a:bodyPr anchor="t">
            <a:noAutofit/>
          </a:bodyPr>
          <a:lstStyle>
            <a:lvl1pPr marL="0" indent="0" algn="ctr">
              <a:buNone/>
              <a:defRPr sz="1200" b="0" i="0">
                <a:solidFill>
                  <a:srgbClr val="2D2B27"/>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p>
        </p:txBody>
      </p:sp>
      <p:sp>
        <p:nvSpPr>
          <p:cNvPr id="27" name="Espace réservé du texte 14">
            <a:extLst>
              <a:ext uri="{FF2B5EF4-FFF2-40B4-BE49-F238E27FC236}">
                <a16:creationId xmlns:a16="http://schemas.microsoft.com/office/drawing/2014/main" id="{D56ABAEC-0F10-C647-F015-62C20820947B}"/>
              </a:ext>
            </a:extLst>
          </p:cNvPr>
          <p:cNvSpPr>
            <a:spLocks noGrp="1"/>
          </p:cNvSpPr>
          <p:nvPr>
            <p:ph type="body" sz="quarter" idx="19" hasCustomPrompt="1"/>
          </p:nvPr>
        </p:nvSpPr>
        <p:spPr>
          <a:xfrm>
            <a:off x="8000733" y="3835615"/>
            <a:ext cx="1713516" cy="304192"/>
          </a:xfrm>
        </p:spPr>
        <p:txBody>
          <a:bodyPr anchor="t">
            <a:noAutofit/>
          </a:bodyPr>
          <a:lstStyle>
            <a:lvl1pPr marL="0" indent="0" algn="ctr">
              <a:buNone/>
              <a:defRPr sz="1500" b="0" i="0">
                <a:solidFill>
                  <a:srgbClr val="415492"/>
                </a:solidFill>
                <a:latin typeface="+mn-lt"/>
              </a:defRPr>
            </a:lvl1pPr>
          </a:lstStyle>
          <a:p>
            <a:pPr lvl="0"/>
            <a:r>
              <a:rPr lang="fr-FR"/>
              <a:t>Title</a:t>
            </a:r>
          </a:p>
        </p:txBody>
      </p:sp>
      <p:sp>
        <p:nvSpPr>
          <p:cNvPr id="28" name="Espace réservé du texte 14">
            <a:extLst>
              <a:ext uri="{FF2B5EF4-FFF2-40B4-BE49-F238E27FC236}">
                <a16:creationId xmlns:a16="http://schemas.microsoft.com/office/drawing/2014/main" id="{AAEBDDFD-DB70-EF57-B2F5-688E16607A12}"/>
              </a:ext>
            </a:extLst>
          </p:cNvPr>
          <p:cNvSpPr>
            <a:spLocks noGrp="1"/>
          </p:cNvSpPr>
          <p:nvPr>
            <p:ph type="body" sz="quarter" idx="20" hasCustomPrompt="1"/>
          </p:nvPr>
        </p:nvSpPr>
        <p:spPr>
          <a:xfrm>
            <a:off x="8000731" y="4162096"/>
            <a:ext cx="1713517" cy="1090680"/>
          </a:xfrm>
        </p:spPr>
        <p:txBody>
          <a:bodyPr anchor="t">
            <a:noAutofit/>
          </a:bodyPr>
          <a:lstStyle>
            <a:lvl1pPr marL="0" indent="0" algn="ctr">
              <a:buNone/>
              <a:defRPr sz="1200" b="0" i="0">
                <a:solidFill>
                  <a:srgbClr val="2D2B27"/>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p>
        </p:txBody>
      </p:sp>
      <p:sp>
        <p:nvSpPr>
          <p:cNvPr id="29" name="Espace réservé du texte 14">
            <a:extLst>
              <a:ext uri="{FF2B5EF4-FFF2-40B4-BE49-F238E27FC236}">
                <a16:creationId xmlns:a16="http://schemas.microsoft.com/office/drawing/2014/main" id="{EA6AA5D3-A712-6770-A412-A25E20B6137F}"/>
              </a:ext>
            </a:extLst>
          </p:cNvPr>
          <p:cNvSpPr>
            <a:spLocks noGrp="1"/>
          </p:cNvSpPr>
          <p:nvPr>
            <p:ph type="body" sz="quarter" idx="21" hasCustomPrompt="1"/>
          </p:nvPr>
        </p:nvSpPr>
        <p:spPr>
          <a:xfrm>
            <a:off x="9738900" y="3835615"/>
            <a:ext cx="1713516" cy="304192"/>
          </a:xfrm>
        </p:spPr>
        <p:txBody>
          <a:bodyPr anchor="t">
            <a:noAutofit/>
          </a:bodyPr>
          <a:lstStyle>
            <a:lvl1pPr marL="0" indent="0" algn="ctr">
              <a:buNone/>
              <a:defRPr sz="1500" b="0" i="0">
                <a:solidFill>
                  <a:srgbClr val="415492"/>
                </a:solidFill>
                <a:latin typeface="+mn-lt"/>
              </a:defRPr>
            </a:lvl1pPr>
          </a:lstStyle>
          <a:p>
            <a:pPr lvl="0"/>
            <a:r>
              <a:rPr lang="fr-FR"/>
              <a:t>Title</a:t>
            </a:r>
          </a:p>
        </p:txBody>
      </p:sp>
      <p:sp>
        <p:nvSpPr>
          <p:cNvPr id="30" name="Espace réservé du texte 14">
            <a:extLst>
              <a:ext uri="{FF2B5EF4-FFF2-40B4-BE49-F238E27FC236}">
                <a16:creationId xmlns:a16="http://schemas.microsoft.com/office/drawing/2014/main" id="{D8C5F28F-0A1A-6BB5-5792-378975275EA7}"/>
              </a:ext>
            </a:extLst>
          </p:cNvPr>
          <p:cNvSpPr>
            <a:spLocks noGrp="1"/>
          </p:cNvSpPr>
          <p:nvPr>
            <p:ph type="body" sz="quarter" idx="22" hasCustomPrompt="1"/>
          </p:nvPr>
        </p:nvSpPr>
        <p:spPr>
          <a:xfrm>
            <a:off x="9738898" y="4162095"/>
            <a:ext cx="1713517" cy="1090675"/>
          </a:xfrm>
        </p:spPr>
        <p:txBody>
          <a:bodyPr anchor="t">
            <a:noAutofit/>
          </a:bodyPr>
          <a:lstStyle>
            <a:lvl1pPr marL="0" indent="0" algn="ctr">
              <a:buNone/>
              <a:defRPr sz="1200" b="0" i="0">
                <a:solidFill>
                  <a:srgbClr val="2D2B27"/>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p>
        </p:txBody>
      </p:sp>
      <p:sp>
        <p:nvSpPr>
          <p:cNvPr id="12" name="Rectangle : coins arrondis 11">
            <a:extLst>
              <a:ext uri="{FF2B5EF4-FFF2-40B4-BE49-F238E27FC236}">
                <a16:creationId xmlns:a16="http://schemas.microsoft.com/office/drawing/2014/main" id="{58A04912-B3B9-C434-8AE3-3DE69751E063}"/>
              </a:ext>
            </a:extLst>
          </p:cNvPr>
          <p:cNvSpPr/>
          <p:nvPr userDrawn="1"/>
        </p:nvSpPr>
        <p:spPr>
          <a:xfrm>
            <a:off x="10344026" y="3160567"/>
            <a:ext cx="540000" cy="540000"/>
          </a:xfrm>
          <a:prstGeom prst="roundRect">
            <a:avLst>
              <a:gd name="adj" fmla="val 1782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6</a:t>
            </a:r>
          </a:p>
        </p:txBody>
      </p:sp>
      <p:sp>
        <p:nvSpPr>
          <p:cNvPr id="14" name="Espace réservé du texte 14">
            <a:extLst>
              <a:ext uri="{FF2B5EF4-FFF2-40B4-BE49-F238E27FC236}">
                <a16:creationId xmlns:a16="http://schemas.microsoft.com/office/drawing/2014/main" id="{DA42D44D-F23B-EDCD-1FA6-E6546BB388CB}"/>
              </a:ext>
            </a:extLst>
          </p:cNvPr>
          <p:cNvSpPr>
            <a:spLocks noGrp="1"/>
          </p:cNvSpPr>
          <p:nvPr>
            <p:ph type="body" sz="quarter" idx="23" hasCustomPrompt="1"/>
          </p:nvPr>
        </p:nvSpPr>
        <p:spPr>
          <a:xfrm>
            <a:off x="2707743" y="3837444"/>
            <a:ext cx="1713516" cy="304192"/>
          </a:xfrm>
        </p:spPr>
        <p:txBody>
          <a:bodyPr anchor="t">
            <a:noAutofit/>
          </a:bodyPr>
          <a:lstStyle>
            <a:lvl1pPr marL="0" indent="0" algn="ctr">
              <a:buNone/>
              <a:defRPr sz="1500" b="0" i="0">
                <a:solidFill>
                  <a:srgbClr val="415492"/>
                </a:solidFill>
                <a:latin typeface="+mn-lt"/>
              </a:defRPr>
            </a:lvl1pPr>
          </a:lstStyle>
          <a:p>
            <a:pPr lvl="0"/>
            <a:r>
              <a:rPr lang="fr-FR"/>
              <a:t>Title</a:t>
            </a:r>
          </a:p>
        </p:txBody>
      </p:sp>
      <p:sp>
        <p:nvSpPr>
          <p:cNvPr id="15" name="Espace réservé du texte 14">
            <a:extLst>
              <a:ext uri="{FF2B5EF4-FFF2-40B4-BE49-F238E27FC236}">
                <a16:creationId xmlns:a16="http://schemas.microsoft.com/office/drawing/2014/main" id="{DD767976-8DE4-4226-CF40-605195F31FBC}"/>
              </a:ext>
            </a:extLst>
          </p:cNvPr>
          <p:cNvSpPr>
            <a:spLocks noGrp="1"/>
          </p:cNvSpPr>
          <p:nvPr>
            <p:ph type="body" sz="quarter" idx="24" hasCustomPrompt="1"/>
          </p:nvPr>
        </p:nvSpPr>
        <p:spPr>
          <a:xfrm>
            <a:off x="2707741" y="4163924"/>
            <a:ext cx="1713517" cy="1088865"/>
          </a:xfrm>
        </p:spPr>
        <p:txBody>
          <a:bodyPr anchor="t">
            <a:noAutofit/>
          </a:bodyPr>
          <a:lstStyle>
            <a:lvl1pPr marL="0" indent="0" algn="ctr">
              <a:buNone/>
              <a:defRPr sz="1200" b="0" i="0">
                <a:solidFill>
                  <a:srgbClr val="2D2B27"/>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p>
        </p:txBody>
      </p:sp>
      <p:cxnSp>
        <p:nvCxnSpPr>
          <p:cNvPr id="21" name="Connecteur droit 20">
            <a:extLst>
              <a:ext uri="{FF2B5EF4-FFF2-40B4-BE49-F238E27FC236}">
                <a16:creationId xmlns:a16="http://schemas.microsoft.com/office/drawing/2014/main" id="{B1E60847-1322-5A57-9F5B-4641F75F3BDA}"/>
              </a:ext>
            </a:extLst>
          </p:cNvPr>
          <p:cNvCxnSpPr>
            <a:cxnSpLocks/>
          </p:cNvCxnSpPr>
          <p:nvPr userDrawn="1"/>
        </p:nvCxnSpPr>
        <p:spPr>
          <a:xfrm>
            <a:off x="2211589" y="3430016"/>
            <a:ext cx="998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597D3D7C-CE21-3410-A7DE-CF4D8B0CCE4A}"/>
              </a:ext>
            </a:extLst>
          </p:cNvPr>
          <p:cNvCxnSpPr>
            <a:cxnSpLocks/>
          </p:cNvCxnSpPr>
          <p:nvPr userDrawn="1"/>
        </p:nvCxnSpPr>
        <p:spPr>
          <a:xfrm>
            <a:off x="3971445" y="3430016"/>
            <a:ext cx="998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F61000DF-F780-6C46-B403-B26738305F3A}"/>
              </a:ext>
            </a:extLst>
          </p:cNvPr>
          <p:cNvCxnSpPr>
            <a:cxnSpLocks/>
          </p:cNvCxnSpPr>
          <p:nvPr userDrawn="1"/>
        </p:nvCxnSpPr>
        <p:spPr>
          <a:xfrm>
            <a:off x="5684962" y="3430016"/>
            <a:ext cx="998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492977B9-CD53-491A-3286-634B8D952847}"/>
              </a:ext>
            </a:extLst>
          </p:cNvPr>
          <p:cNvCxnSpPr>
            <a:cxnSpLocks/>
          </p:cNvCxnSpPr>
          <p:nvPr userDrawn="1"/>
        </p:nvCxnSpPr>
        <p:spPr>
          <a:xfrm>
            <a:off x="7455323" y="3430016"/>
            <a:ext cx="998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089197A2-FA2F-AAD9-1B60-644A659CA2B6}"/>
              </a:ext>
            </a:extLst>
          </p:cNvPr>
          <p:cNvCxnSpPr>
            <a:cxnSpLocks/>
          </p:cNvCxnSpPr>
          <p:nvPr userDrawn="1"/>
        </p:nvCxnSpPr>
        <p:spPr>
          <a:xfrm>
            <a:off x="9214762" y="3430016"/>
            <a:ext cx="998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ZoneTexte 36">
            <a:extLst>
              <a:ext uri="{FF2B5EF4-FFF2-40B4-BE49-F238E27FC236}">
                <a16:creationId xmlns:a16="http://schemas.microsoft.com/office/drawing/2014/main" id="{564213A6-A53C-5FC8-838C-0C1C6719018C}"/>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23" name="ZoneTexte 22">
            <a:extLst>
              <a:ext uri="{FF2B5EF4-FFF2-40B4-BE49-F238E27FC236}">
                <a16:creationId xmlns:a16="http://schemas.microsoft.com/office/drawing/2014/main" id="{B6444A2D-F55B-99F4-66D7-920CB4CCEBB0}"/>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5" name="Espace réservé du texte 14">
            <a:extLst>
              <a:ext uri="{FF2B5EF4-FFF2-40B4-BE49-F238E27FC236}">
                <a16:creationId xmlns:a16="http://schemas.microsoft.com/office/drawing/2014/main" id="{BE78FF54-D028-AFAA-7872-4DE2AF72EBD5}"/>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6" name="Espace réservé du texte 14">
            <a:extLst>
              <a:ext uri="{FF2B5EF4-FFF2-40B4-BE49-F238E27FC236}">
                <a16:creationId xmlns:a16="http://schemas.microsoft.com/office/drawing/2014/main" id="{33681C6D-BD42-D3ED-E69C-042D59010359}"/>
              </a:ext>
            </a:extLst>
          </p:cNvPr>
          <p:cNvSpPr>
            <a:spLocks noGrp="1"/>
          </p:cNvSpPr>
          <p:nvPr>
            <p:ph type="body" sz="quarter" idx="12" hasCustomPrompt="1"/>
          </p:nvPr>
        </p:nvSpPr>
        <p:spPr>
          <a:xfrm>
            <a:off x="1798815" y="1035172"/>
            <a:ext cx="8626213" cy="850679"/>
          </a:xfrm>
        </p:spPr>
        <p:txBody>
          <a:bodyPr anchor="ctr">
            <a:noAutofit/>
          </a:bodyPr>
          <a:lstStyle>
            <a:lvl1pPr marL="0" indent="0" algn="ctr">
              <a:buNone/>
              <a:defRPr sz="4000" b="0" i="0">
                <a:solidFill>
                  <a:srgbClr val="415492"/>
                </a:solidFill>
                <a:latin typeface="+mn-lt"/>
              </a:defRPr>
            </a:lvl1pPr>
          </a:lstStyle>
          <a:p>
            <a:pPr lvl="0"/>
            <a:r>
              <a:rPr lang="fr-FR" dirty="0"/>
              <a:t>Insert </a:t>
            </a:r>
            <a:r>
              <a:rPr lang="fr-FR" dirty="0" err="1"/>
              <a:t>title</a:t>
            </a:r>
            <a:r>
              <a:rPr lang="fr-FR" dirty="0"/>
              <a:t>.</a:t>
            </a:r>
          </a:p>
        </p:txBody>
      </p:sp>
      <p:sp>
        <p:nvSpPr>
          <p:cNvPr id="16" name="Espace réservé du texte 14">
            <a:extLst>
              <a:ext uri="{FF2B5EF4-FFF2-40B4-BE49-F238E27FC236}">
                <a16:creationId xmlns:a16="http://schemas.microsoft.com/office/drawing/2014/main" id="{6A26813F-FBDF-5B4C-F181-07CB0375FEF7}"/>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pic>
        <p:nvPicPr>
          <p:cNvPr id="18" name="Graphique 10">
            <a:extLst>
              <a:ext uri="{FF2B5EF4-FFF2-40B4-BE49-F238E27FC236}">
                <a16:creationId xmlns:a16="http://schemas.microsoft.com/office/drawing/2014/main" id="{4CA46D1C-436B-8C07-81C8-18788406A4B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93060" y="6580047"/>
            <a:ext cx="791621" cy="314707"/>
          </a:xfrm>
          <a:prstGeom prst="rect">
            <a:avLst/>
          </a:prstGeom>
        </p:spPr>
      </p:pic>
    </p:spTree>
    <p:extLst>
      <p:ext uri="{BB962C8B-B14F-4D97-AF65-F5344CB8AC3E}">
        <p14:creationId xmlns:p14="http://schemas.microsoft.com/office/powerpoint/2010/main" val="39182355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KEY_FIGUR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DD2CEE-97B7-5F06-38B2-C395347CC74E}"/>
              </a:ext>
            </a:extLst>
          </p:cNvPr>
          <p:cNvSpPr/>
          <p:nvPr userDrawn="1"/>
        </p:nvSpPr>
        <p:spPr>
          <a:xfrm>
            <a:off x="591138" y="6606001"/>
            <a:ext cx="11600862"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 name="Connecteur droit 2">
            <a:extLst>
              <a:ext uri="{FF2B5EF4-FFF2-40B4-BE49-F238E27FC236}">
                <a16:creationId xmlns:a16="http://schemas.microsoft.com/office/drawing/2014/main" id="{7D5D8C36-5C75-2013-A68A-FF57274D2943}"/>
              </a:ext>
            </a:extLst>
          </p:cNvPr>
          <p:cNvCxnSpPr/>
          <p:nvPr userDrawn="1"/>
        </p:nvCxnSpPr>
        <p:spPr>
          <a:xfrm>
            <a:off x="591150" y="0"/>
            <a:ext cx="0" cy="68580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Rectangle : coins arrondis 13">
            <a:extLst>
              <a:ext uri="{FF2B5EF4-FFF2-40B4-BE49-F238E27FC236}">
                <a16:creationId xmlns:a16="http://schemas.microsoft.com/office/drawing/2014/main" id="{FEA665D0-F6C1-A98F-F0BE-5CC461444180}"/>
              </a:ext>
            </a:extLst>
          </p:cNvPr>
          <p:cNvSpPr/>
          <p:nvPr userDrawn="1"/>
        </p:nvSpPr>
        <p:spPr>
          <a:xfrm>
            <a:off x="6397236" y="42040"/>
            <a:ext cx="2858400" cy="3240000"/>
          </a:xfrm>
          <a:prstGeom prst="roundRect">
            <a:avLst>
              <a:gd name="adj" fmla="val 0"/>
            </a:avLst>
          </a:prstGeom>
          <a:solidFill>
            <a:srgbClr val="A1D1C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 coins arrondis 14">
            <a:extLst>
              <a:ext uri="{FF2B5EF4-FFF2-40B4-BE49-F238E27FC236}">
                <a16:creationId xmlns:a16="http://schemas.microsoft.com/office/drawing/2014/main" id="{BE14BC7A-5E78-E5E1-8C1F-F51353EEEE72}"/>
              </a:ext>
            </a:extLst>
          </p:cNvPr>
          <p:cNvSpPr/>
          <p:nvPr userDrawn="1"/>
        </p:nvSpPr>
        <p:spPr>
          <a:xfrm>
            <a:off x="9303613" y="42040"/>
            <a:ext cx="2846097" cy="3240000"/>
          </a:xfrm>
          <a:prstGeom prst="roundRect">
            <a:avLst>
              <a:gd name="adj" fmla="val 0"/>
            </a:avLst>
          </a:prstGeom>
          <a:solidFill>
            <a:srgbClr val="A1D1C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 coins arrondis 16">
            <a:extLst>
              <a:ext uri="{FF2B5EF4-FFF2-40B4-BE49-F238E27FC236}">
                <a16:creationId xmlns:a16="http://schemas.microsoft.com/office/drawing/2014/main" id="{361C6CBD-0A11-DCF3-1C74-819D5D814E26}"/>
              </a:ext>
            </a:extLst>
          </p:cNvPr>
          <p:cNvSpPr/>
          <p:nvPr userDrawn="1"/>
        </p:nvSpPr>
        <p:spPr>
          <a:xfrm>
            <a:off x="6397099" y="3322563"/>
            <a:ext cx="2859327" cy="3240000"/>
          </a:xfrm>
          <a:prstGeom prst="roundRect">
            <a:avLst>
              <a:gd name="adj" fmla="val 0"/>
            </a:avLst>
          </a:prstGeom>
          <a:solidFill>
            <a:srgbClr val="A1D1C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 coins arrondis 18">
            <a:extLst>
              <a:ext uri="{FF2B5EF4-FFF2-40B4-BE49-F238E27FC236}">
                <a16:creationId xmlns:a16="http://schemas.microsoft.com/office/drawing/2014/main" id="{F007AC20-0569-1483-1D5D-5053F7FAB522}"/>
              </a:ext>
            </a:extLst>
          </p:cNvPr>
          <p:cNvSpPr/>
          <p:nvPr userDrawn="1"/>
        </p:nvSpPr>
        <p:spPr>
          <a:xfrm>
            <a:off x="9303613" y="3322564"/>
            <a:ext cx="2846094" cy="3240000"/>
          </a:xfrm>
          <a:prstGeom prst="roundRect">
            <a:avLst>
              <a:gd name="adj" fmla="val 0"/>
            </a:avLst>
          </a:prstGeom>
          <a:solidFill>
            <a:srgbClr val="A1D1C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space réservé du texte 14">
            <a:extLst>
              <a:ext uri="{FF2B5EF4-FFF2-40B4-BE49-F238E27FC236}">
                <a16:creationId xmlns:a16="http://schemas.microsoft.com/office/drawing/2014/main" id="{4163F1EA-E5A6-4F28-6783-4509D485A339}"/>
              </a:ext>
            </a:extLst>
          </p:cNvPr>
          <p:cNvSpPr>
            <a:spLocks noGrp="1"/>
          </p:cNvSpPr>
          <p:nvPr>
            <p:ph type="body" sz="quarter" idx="12" hasCustomPrompt="1"/>
          </p:nvPr>
        </p:nvSpPr>
        <p:spPr>
          <a:xfrm>
            <a:off x="6391837" y="1006852"/>
            <a:ext cx="2859334" cy="1084532"/>
          </a:xfrm>
        </p:spPr>
        <p:txBody>
          <a:bodyPr anchor="ctr">
            <a:noAutofit/>
          </a:bodyPr>
          <a:lstStyle>
            <a:lvl1pPr marL="0" indent="0" algn="ctr">
              <a:buNone/>
              <a:defRPr sz="8000" b="1" i="0">
                <a:solidFill>
                  <a:srgbClr val="415492"/>
                </a:solidFill>
                <a:latin typeface="+mn-lt"/>
              </a:defRPr>
            </a:lvl1pPr>
          </a:lstStyle>
          <a:p>
            <a:pPr lvl="0"/>
            <a:r>
              <a:rPr lang="fr-FR" dirty="0"/>
              <a:t>XX%</a:t>
            </a:r>
          </a:p>
        </p:txBody>
      </p:sp>
      <p:sp>
        <p:nvSpPr>
          <p:cNvPr id="31" name="Espace réservé du texte 14">
            <a:extLst>
              <a:ext uri="{FF2B5EF4-FFF2-40B4-BE49-F238E27FC236}">
                <a16:creationId xmlns:a16="http://schemas.microsoft.com/office/drawing/2014/main" id="{51513BA0-904F-F512-89EA-3A28475745EB}"/>
              </a:ext>
            </a:extLst>
          </p:cNvPr>
          <p:cNvSpPr>
            <a:spLocks noGrp="1"/>
          </p:cNvSpPr>
          <p:nvPr>
            <p:ph type="body" sz="quarter" idx="13" hasCustomPrompt="1"/>
          </p:nvPr>
        </p:nvSpPr>
        <p:spPr>
          <a:xfrm>
            <a:off x="9299148" y="1006852"/>
            <a:ext cx="2850559" cy="1084532"/>
          </a:xfrm>
        </p:spPr>
        <p:txBody>
          <a:bodyPr anchor="ctr">
            <a:noAutofit/>
          </a:bodyPr>
          <a:lstStyle>
            <a:lvl1pPr marL="0" indent="0" algn="ctr">
              <a:buNone/>
              <a:defRPr sz="8000" b="1" i="0">
                <a:solidFill>
                  <a:srgbClr val="415492"/>
                </a:solidFill>
                <a:latin typeface="+mn-lt"/>
              </a:defRPr>
            </a:lvl1pPr>
          </a:lstStyle>
          <a:p>
            <a:pPr lvl="0"/>
            <a:r>
              <a:rPr lang="fr-FR" dirty="0"/>
              <a:t>XX%</a:t>
            </a:r>
          </a:p>
        </p:txBody>
      </p:sp>
      <p:sp>
        <p:nvSpPr>
          <p:cNvPr id="32" name="Espace réservé du texte 14">
            <a:extLst>
              <a:ext uri="{FF2B5EF4-FFF2-40B4-BE49-F238E27FC236}">
                <a16:creationId xmlns:a16="http://schemas.microsoft.com/office/drawing/2014/main" id="{8560E062-233E-D83C-E4F8-A20A9FAF80A8}"/>
              </a:ext>
            </a:extLst>
          </p:cNvPr>
          <p:cNvSpPr>
            <a:spLocks noGrp="1"/>
          </p:cNvSpPr>
          <p:nvPr>
            <p:ph type="body" sz="quarter" idx="14" hasCustomPrompt="1"/>
          </p:nvPr>
        </p:nvSpPr>
        <p:spPr>
          <a:xfrm>
            <a:off x="6391931" y="4029486"/>
            <a:ext cx="2859334" cy="1084532"/>
          </a:xfrm>
        </p:spPr>
        <p:txBody>
          <a:bodyPr anchor="ctr">
            <a:noAutofit/>
          </a:bodyPr>
          <a:lstStyle>
            <a:lvl1pPr marL="0" indent="0" algn="ctr">
              <a:buNone/>
              <a:defRPr sz="8000" b="1" i="0">
                <a:solidFill>
                  <a:srgbClr val="415492"/>
                </a:solidFill>
                <a:latin typeface="+mn-lt"/>
              </a:defRPr>
            </a:lvl1pPr>
          </a:lstStyle>
          <a:p>
            <a:pPr lvl="0"/>
            <a:r>
              <a:rPr lang="fr-FR" dirty="0"/>
              <a:t>XX%</a:t>
            </a:r>
          </a:p>
        </p:txBody>
      </p:sp>
      <p:sp>
        <p:nvSpPr>
          <p:cNvPr id="33" name="Espace réservé du texte 14">
            <a:extLst>
              <a:ext uri="{FF2B5EF4-FFF2-40B4-BE49-F238E27FC236}">
                <a16:creationId xmlns:a16="http://schemas.microsoft.com/office/drawing/2014/main" id="{5F9D5FD1-3EAC-3CC9-DA0E-F9ADEDC0522D}"/>
              </a:ext>
            </a:extLst>
          </p:cNvPr>
          <p:cNvSpPr>
            <a:spLocks noGrp="1"/>
          </p:cNvSpPr>
          <p:nvPr>
            <p:ph type="body" sz="quarter" idx="15" hasCustomPrompt="1"/>
          </p:nvPr>
        </p:nvSpPr>
        <p:spPr>
          <a:xfrm>
            <a:off x="9337599" y="4029486"/>
            <a:ext cx="2762478" cy="1084532"/>
          </a:xfrm>
        </p:spPr>
        <p:txBody>
          <a:bodyPr anchor="ctr">
            <a:noAutofit/>
          </a:bodyPr>
          <a:lstStyle>
            <a:lvl1pPr marL="0" indent="0" algn="ctr">
              <a:buNone/>
              <a:defRPr sz="8000" b="1" i="0">
                <a:solidFill>
                  <a:srgbClr val="415492"/>
                </a:solidFill>
                <a:latin typeface="+mn-lt"/>
              </a:defRPr>
            </a:lvl1pPr>
          </a:lstStyle>
          <a:p>
            <a:pPr lvl="0"/>
            <a:r>
              <a:rPr lang="fr-FR" dirty="0"/>
              <a:t>XX%</a:t>
            </a:r>
          </a:p>
        </p:txBody>
      </p:sp>
      <p:sp>
        <p:nvSpPr>
          <p:cNvPr id="34" name="Espace réservé du texte 14">
            <a:extLst>
              <a:ext uri="{FF2B5EF4-FFF2-40B4-BE49-F238E27FC236}">
                <a16:creationId xmlns:a16="http://schemas.microsoft.com/office/drawing/2014/main" id="{B2C9EB1F-A860-256C-550B-F4B7C086EBCD}"/>
              </a:ext>
            </a:extLst>
          </p:cNvPr>
          <p:cNvSpPr>
            <a:spLocks noGrp="1"/>
          </p:cNvSpPr>
          <p:nvPr>
            <p:ph type="body" sz="quarter" idx="16" hasCustomPrompt="1"/>
          </p:nvPr>
        </p:nvSpPr>
        <p:spPr>
          <a:xfrm>
            <a:off x="6851324" y="2111496"/>
            <a:ext cx="1950035" cy="690539"/>
          </a:xfrm>
        </p:spPr>
        <p:txBody>
          <a:bodyPr anchor="t">
            <a:noAutofit/>
          </a:bodyPr>
          <a:lstStyle>
            <a:lvl1pPr marL="0" indent="0" algn="ctr">
              <a:buNone/>
              <a:defRPr sz="1500" b="0" i="0">
                <a:solidFill>
                  <a:srgbClr val="415492"/>
                </a:solidFill>
                <a:latin typeface="Outfit" pitchFamily="2" charset="0"/>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endParaRPr lang="fr-FR" dirty="0"/>
          </a:p>
          <a:p>
            <a:pPr lvl="0"/>
            <a:endParaRPr lang="fr-FR" dirty="0"/>
          </a:p>
        </p:txBody>
      </p:sp>
      <p:sp>
        <p:nvSpPr>
          <p:cNvPr id="35" name="Espace réservé du texte 14">
            <a:extLst>
              <a:ext uri="{FF2B5EF4-FFF2-40B4-BE49-F238E27FC236}">
                <a16:creationId xmlns:a16="http://schemas.microsoft.com/office/drawing/2014/main" id="{9713C58E-732E-9298-E958-ADF565B2871D}"/>
              </a:ext>
            </a:extLst>
          </p:cNvPr>
          <p:cNvSpPr>
            <a:spLocks noGrp="1"/>
          </p:cNvSpPr>
          <p:nvPr>
            <p:ph type="body" sz="quarter" idx="17" hasCustomPrompt="1"/>
          </p:nvPr>
        </p:nvSpPr>
        <p:spPr>
          <a:xfrm>
            <a:off x="9736403" y="2111496"/>
            <a:ext cx="1950035" cy="690539"/>
          </a:xfrm>
        </p:spPr>
        <p:txBody>
          <a:bodyPr anchor="t">
            <a:noAutofit/>
          </a:bodyPr>
          <a:lstStyle>
            <a:lvl1pPr marL="0" indent="0" algn="ctr">
              <a:buNone/>
              <a:defRPr sz="1500" b="0" i="0">
                <a:solidFill>
                  <a:srgbClr val="415492"/>
                </a:solidFill>
                <a:latin typeface="Outfit" pitchFamily="2" charset="0"/>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endParaRPr lang="fr-FR" dirty="0"/>
          </a:p>
          <a:p>
            <a:pPr lvl="0"/>
            <a:endParaRPr lang="fr-FR" dirty="0"/>
          </a:p>
        </p:txBody>
      </p:sp>
      <p:sp>
        <p:nvSpPr>
          <p:cNvPr id="36" name="Espace réservé du texte 14">
            <a:extLst>
              <a:ext uri="{FF2B5EF4-FFF2-40B4-BE49-F238E27FC236}">
                <a16:creationId xmlns:a16="http://schemas.microsoft.com/office/drawing/2014/main" id="{0BA4C26B-C01C-DBAD-BF8A-8BC9E940C62A}"/>
              </a:ext>
            </a:extLst>
          </p:cNvPr>
          <p:cNvSpPr>
            <a:spLocks noGrp="1"/>
          </p:cNvSpPr>
          <p:nvPr>
            <p:ph type="body" sz="quarter" idx="18" hasCustomPrompt="1"/>
          </p:nvPr>
        </p:nvSpPr>
        <p:spPr>
          <a:xfrm>
            <a:off x="6851324" y="5139401"/>
            <a:ext cx="1950035" cy="690539"/>
          </a:xfrm>
        </p:spPr>
        <p:txBody>
          <a:bodyPr anchor="t">
            <a:noAutofit/>
          </a:bodyPr>
          <a:lstStyle>
            <a:lvl1pPr marL="0" indent="0" algn="ctr">
              <a:buNone/>
              <a:defRPr sz="1500" b="0" i="0">
                <a:solidFill>
                  <a:srgbClr val="415492"/>
                </a:solidFill>
                <a:latin typeface="Outfit" pitchFamily="2" charset="0"/>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endParaRPr lang="fr-FR" dirty="0"/>
          </a:p>
          <a:p>
            <a:pPr lvl="0"/>
            <a:endParaRPr lang="fr-FR" dirty="0"/>
          </a:p>
        </p:txBody>
      </p:sp>
      <p:sp>
        <p:nvSpPr>
          <p:cNvPr id="37" name="Espace réservé du texte 14">
            <a:extLst>
              <a:ext uri="{FF2B5EF4-FFF2-40B4-BE49-F238E27FC236}">
                <a16:creationId xmlns:a16="http://schemas.microsoft.com/office/drawing/2014/main" id="{559CC018-F13C-5EAE-620A-6842D67758A2}"/>
              </a:ext>
            </a:extLst>
          </p:cNvPr>
          <p:cNvSpPr>
            <a:spLocks noGrp="1"/>
          </p:cNvSpPr>
          <p:nvPr>
            <p:ph type="body" sz="quarter" idx="19" hasCustomPrompt="1"/>
          </p:nvPr>
        </p:nvSpPr>
        <p:spPr>
          <a:xfrm>
            <a:off x="9736403" y="5139401"/>
            <a:ext cx="1950035" cy="690539"/>
          </a:xfrm>
        </p:spPr>
        <p:txBody>
          <a:bodyPr anchor="t">
            <a:noAutofit/>
          </a:bodyPr>
          <a:lstStyle>
            <a:lvl1pPr marL="0" indent="0" algn="ctr">
              <a:buNone/>
              <a:defRPr sz="1500" b="0" i="0">
                <a:solidFill>
                  <a:srgbClr val="415492"/>
                </a:solidFill>
                <a:latin typeface="Outfit" pitchFamily="2" charset="0"/>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endParaRPr lang="fr-FR" dirty="0"/>
          </a:p>
          <a:p>
            <a:pPr lvl="0"/>
            <a:endParaRPr lang="fr-FR" dirty="0"/>
          </a:p>
        </p:txBody>
      </p:sp>
      <p:sp>
        <p:nvSpPr>
          <p:cNvPr id="39" name="Espace réservé du texte 14">
            <a:extLst>
              <a:ext uri="{FF2B5EF4-FFF2-40B4-BE49-F238E27FC236}">
                <a16:creationId xmlns:a16="http://schemas.microsoft.com/office/drawing/2014/main" id="{301C2D16-6F90-A708-F068-2A768E84BBE2}"/>
              </a:ext>
            </a:extLst>
          </p:cNvPr>
          <p:cNvSpPr>
            <a:spLocks noGrp="1"/>
          </p:cNvSpPr>
          <p:nvPr>
            <p:ph type="body" sz="quarter" idx="21" hasCustomPrompt="1"/>
          </p:nvPr>
        </p:nvSpPr>
        <p:spPr>
          <a:xfrm>
            <a:off x="1357997" y="2530722"/>
            <a:ext cx="4560917" cy="2625949"/>
          </a:xfrm>
        </p:spPr>
        <p:txBody>
          <a:bodyPr anchor="t">
            <a:noAutofit/>
          </a:bodyPr>
          <a:lstStyle>
            <a:lvl1pPr marL="0" indent="0" algn="l">
              <a:buNone/>
              <a:defRPr sz="1500" b="0" i="0">
                <a:solidFill>
                  <a:srgbClr val="072038"/>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endParaRPr lang="fr-FR" dirty="0"/>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a:t>
            </a:r>
          </a:p>
        </p:txBody>
      </p:sp>
      <p:sp>
        <p:nvSpPr>
          <p:cNvPr id="44" name="ZoneTexte 43">
            <a:extLst>
              <a:ext uri="{FF2B5EF4-FFF2-40B4-BE49-F238E27FC236}">
                <a16:creationId xmlns:a16="http://schemas.microsoft.com/office/drawing/2014/main" id="{7EA4B205-38FB-E3D0-ACA9-8047CE854BDF}"/>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6" name="ZoneTexte 5">
            <a:extLst>
              <a:ext uri="{FF2B5EF4-FFF2-40B4-BE49-F238E27FC236}">
                <a16:creationId xmlns:a16="http://schemas.microsoft.com/office/drawing/2014/main" id="{62D4A28A-132F-66DD-25CC-6F7C4934013D}"/>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7" name="Espace réservé du texte 14">
            <a:extLst>
              <a:ext uri="{FF2B5EF4-FFF2-40B4-BE49-F238E27FC236}">
                <a16:creationId xmlns:a16="http://schemas.microsoft.com/office/drawing/2014/main" id="{31A0C43D-59A1-E95C-82C0-9193E96C1B0E}"/>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dirty="0"/>
              <a:t>01</a:t>
            </a:r>
          </a:p>
        </p:txBody>
      </p:sp>
      <p:sp>
        <p:nvSpPr>
          <p:cNvPr id="8" name="Espace réservé du texte 14">
            <a:extLst>
              <a:ext uri="{FF2B5EF4-FFF2-40B4-BE49-F238E27FC236}">
                <a16:creationId xmlns:a16="http://schemas.microsoft.com/office/drawing/2014/main" id="{2645D936-74EB-12A6-E143-A75D3DD23652}"/>
              </a:ext>
            </a:extLst>
          </p:cNvPr>
          <p:cNvSpPr>
            <a:spLocks noGrp="1"/>
          </p:cNvSpPr>
          <p:nvPr>
            <p:ph type="body" sz="quarter" idx="22" hasCustomPrompt="1"/>
          </p:nvPr>
        </p:nvSpPr>
        <p:spPr>
          <a:xfrm>
            <a:off x="1323551" y="651713"/>
            <a:ext cx="4595364" cy="497115"/>
          </a:xfrm>
        </p:spPr>
        <p:txBody>
          <a:bodyPr tIns="0" anchor="t">
            <a:noAutofit/>
          </a:bodyPr>
          <a:lstStyle>
            <a:lvl1pPr marL="0" indent="0" algn="l">
              <a:buNone/>
              <a:defRPr sz="4000" b="0" i="0">
                <a:solidFill>
                  <a:schemeClr val="tx1"/>
                </a:solidFill>
                <a:latin typeface="+mn-lt"/>
              </a:defRPr>
            </a:lvl1pPr>
          </a:lstStyle>
          <a:p>
            <a:pPr lvl="0"/>
            <a:r>
              <a:rPr lang="fr-FR" dirty="0"/>
              <a:t>Insert </a:t>
            </a:r>
            <a:r>
              <a:rPr lang="fr-FR" dirty="0" err="1"/>
              <a:t>title</a:t>
            </a:r>
            <a:r>
              <a:rPr lang="fr-FR" dirty="0"/>
              <a:t>.</a:t>
            </a:r>
          </a:p>
        </p:txBody>
      </p:sp>
      <p:sp>
        <p:nvSpPr>
          <p:cNvPr id="9" name="Espace réservé du texte 14">
            <a:extLst>
              <a:ext uri="{FF2B5EF4-FFF2-40B4-BE49-F238E27FC236}">
                <a16:creationId xmlns:a16="http://schemas.microsoft.com/office/drawing/2014/main" id="{CDC4563F-F1F8-555F-A4F2-EC31534AB440}"/>
              </a:ext>
            </a:extLst>
          </p:cNvPr>
          <p:cNvSpPr>
            <a:spLocks noGrp="1"/>
          </p:cNvSpPr>
          <p:nvPr>
            <p:ph type="body" sz="quarter" idx="23" hasCustomPrompt="1"/>
          </p:nvPr>
        </p:nvSpPr>
        <p:spPr>
          <a:xfrm>
            <a:off x="1328894" y="1249229"/>
            <a:ext cx="4579547" cy="497116"/>
          </a:xfrm>
        </p:spPr>
        <p:txBody>
          <a:bodyPr anchor="t">
            <a:noAutofit/>
          </a:bodyPr>
          <a:lstStyle>
            <a:lvl1pPr marL="0" indent="0" algn="l">
              <a:buNone/>
              <a:defRPr sz="2400" b="0" i="0">
                <a:solidFill>
                  <a:srgbClr val="A1D1C7"/>
                </a:solidFill>
                <a:latin typeface="+mn-lt"/>
              </a:defRPr>
            </a:lvl1pPr>
          </a:lstStyle>
          <a:p>
            <a:pPr lvl="0"/>
            <a:r>
              <a:rPr lang="fr-FR" dirty="0"/>
              <a:t>Insert </a:t>
            </a:r>
            <a:r>
              <a:rPr lang="fr-FR" dirty="0" err="1"/>
              <a:t>subtitle</a:t>
            </a:r>
            <a:r>
              <a:rPr lang="fr-FR" dirty="0"/>
              <a:t>.</a:t>
            </a:r>
          </a:p>
        </p:txBody>
      </p:sp>
      <p:sp>
        <p:nvSpPr>
          <p:cNvPr id="4" name="Espace réservé du texte 14">
            <a:extLst>
              <a:ext uri="{FF2B5EF4-FFF2-40B4-BE49-F238E27FC236}">
                <a16:creationId xmlns:a16="http://schemas.microsoft.com/office/drawing/2014/main" id="{BAF71718-59E5-651E-8201-CFA7FE915518}"/>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pic>
        <p:nvPicPr>
          <p:cNvPr id="11" name="Graphique 10">
            <a:extLst>
              <a:ext uri="{FF2B5EF4-FFF2-40B4-BE49-F238E27FC236}">
                <a16:creationId xmlns:a16="http://schemas.microsoft.com/office/drawing/2014/main" id="{297EF5AC-C285-CDFB-1D61-944B34C64CD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93060" y="6580047"/>
            <a:ext cx="791621" cy="314707"/>
          </a:xfrm>
          <a:prstGeom prst="rect">
            <a:avLst/>
          </a:prstGeom>
        </p:spPr>
      </p:pic>
    </p:spTree>
    <p:extLst>
      <p:ext uri="{BB962C8B-B14F-4D97-AF65-F5344CB8AC3E}">
        <p14:creationId xmlns:p14="http://schemas.microsoft.com/office/powerpoint/2010/main" val="6501477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guide id="4" pos="4929">
          <p15:clr>
            <a:srgbClr val="FBAE40"/>
          </p15:clr>
        </p15:guide>
        <p15:guide id="5" pos="6743">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MELINE_3">
    <p:bg>
      <p:bgPr>
        <a:solidFill>
          <a:srgbClr val="072038"/>
        </a:solidFill>
        <a:effectLst/>
      </p:bgPr>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15B61A89-E37E-E4C5-AAD5-6A8EB7925AF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91138" y="-54474"/>
            <a:ext cx="11600862" cy="6654240"/>
          </a:xfrm>
          <a:prstGeom prst="rect">
            <a:avLst/>
          </a:prstGeom>
        </p:spPr>
      </p:pic>
      <p:sp>
        <p:nvSpPr>
          <p:cNvPr id="2" name="Rectangle : avec coins arrondis en diagonale 1">
            <a:extLst>
              <a:ext uri="{FF2B5EF4-FFF2-40B4-BE49-F238E27FC236}">
                <a16:creationId xmlns:a16="http://schemas.microsoft.com/office/drawing/2014/main" id="{3C3B77C0-D029-9D46-89F5-4629E1D25933}"/>
              </a:ext>
            </a:extLst>
          </p:cNvPr>
          <p:cNvSpPr/>
          <p:nvPr userDrawn="1"/>
        </p:nvSpPr>
        <p:spPr>
          <a:xfrm>
            <a:off x="-5" y="1"/>
            <a:ext cx="591143" cy="6858000"/>
          </a:xfrm>
          <a:prstGeom prst="round2DiagRect">
            <a:avLst>
              <a:gd name="adj1" fmla="val 0"/>
              <a:gd name="adj2" fmla="val 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2321925" y="3560063"/>
            <a:ext cx="1786480" cy="2190566"/>
          </a:xfrm>
        </p:spPr>
        <p:txBody>
          <a:bodyPr anchor="t">
            <a:noAutofit/>
          </a:bodyPr>
          <a:lstStyle>
            <a:lvl1pPr marL="0" indent="0" algn="ctr">
              <a:buNone/>
              <a:defRPr sz="1400" b="0" i="0">
                <a:solidFill>
                  <a:schemeClr val="accent4"/>
                </a:solidFill>
                <a:latin typeface="+mj-lt"/>
              </a:defRPr>
            </a:lvl1pPr>
          </a:lstStyle>
          <a:p>
            <a:pPr lvl="0"/>
            <a:r>
              <a:rPr lang="fr-FR"/>
              <a:t>At vero eos et accusamus et iusto odio dignissimos ducimus qui blanditiis praesentium voluptatum deleniti atque corrupti quos dolores et quas</a:t>
            </a:r>
          </a:p>
        </p:txBody>
      </p:sp>
      <p:cxnSp>
        <p:nvCxnSpPr>
          <p:cNvPr id="6" name="Connecteur droit avec flèche 5">
            <a:extLst>
              <a:ext uri="{FF2B5EF4-FFF2-40B4-BE49-F238E27FC236}">
                <a16:creationId xmlns:a16="http://schemas.microsoft.com/office/drawing/2014/main" id="{BF918865-C281-4D3A-269B-BEA5A23E290B}"/>
              </a:ext>
            </a:extLst>
          </p:cNvPr>
          <p:cNvCxnSpPr/>
          <p:nvPr userDrawn="1"/>
        </p:nvCxnSpPr>
        <p:spPr>
          <a:xfrm>
            <a:off x="1341140" y="3430953"/>
            <a:ext cx="9968741"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978E964F-F153-6249-7C82-C4C4B307A961}"/>
              </a:ext>
            </a:extLst>
          </p:cNvPr>
          <p:cNvSpPr/>
          <p:nvPr userDrawn="1"/>
        </p:nvSpPr>
        <p:spPr>
          <a:xfrm>
            <a:off x="3202153" y="3387888"/>
            <a:ext cx="83775" cy="83775"/>
          </a:xfrm>
          <a:prstGeom prst="ellipse">
            <a:avLst/>
          </a:prstGeom>
          <a:solidFill>
            <a:srgbClr val="E5B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9" name="Ellipse 8">
            <a:extLst>
              <a:ext uri="{FF2B5EF4-FFF2-40B4-BE49-F238E27FC236}">
                <a16:creationId xmlns:a16="http://schemas.microsoft.com/office/drawing/2014/main" id="{5D317452-6CA3-053F-A90A-2F6EF9D7A4B9}"/>
              </a:ext>
            </a:extLst>
          </p:cNvPr>
          <p:cNvSpPr/>
          <p:nvPr userDrawn="1"/>
        </p:nvSpPr>
        <p:spPr>
          <a:xfrm>
            <a:off x="6055102" y="3389063"/>
            <a:ext cx="83775" cy="83775"/>
          </a:xfrm>
          <a:prstGeom prst="ellipse">
            <a:avLst/>
          </a:prstGeom>
          <a:solidFill>
            <a:srgbClr val="E5B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0" name="Ellipse 9">
            <a:extLst>
              <a:ext uri="{FF2B5EF4-FFF2-40B4-BE49-F238E27FC236}">
                <a16:creationId xmlns:a16="http://schemas.microsoft.com/office/drawing/2014/main" id="{1A2CFFC9-7AAA-964E-C6C8-F6014A9DC8C9}"/>
              </a:ext>
            </a:extLst>
          </p:cNvPr>
          <p:cNvSpPr/>
          <p:nvPr userDrawn="1"/>
        </p:nvSpPr>
        <p:spPr>
          <a:xfrm>
            <a:off x="8874183" y="3389063"/>
            <a:ext cx="83775" cy="83775"/>
          </a:xfrm>
          <a:prstGeom prst="ellipse">
            <a:avLst/>
          </a:prstGeom>
          <a:solidFill>
            <a:srgbClr val="E5B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4" name="Espace réservé du texte 14">
            <a:extLst>
              <a:ext uri="{FF2B5EF4-FFF2-40B4-BE49-F238E27FC236}">
                <a16:creationId xmlns:a16="http://schemas.microsoft.com/office/drawing/2014/main" id="{C571939E-3230-C9AB-9EF5-3DB32BF5D395}"/>
              </a:ext>
            </a:extLst>
          </p:cNvPr>
          <p:cNvSpPr>
            <a:spLocks noGrp="1"/>
          </p:cNvSpPr>
          <p:nvPr>
            <p:ph type="body" sz="quarter" idx="14" hasCustomPrompt="1"/>
          </p:nvPr>
        </p:nvSpPr>
        <p:spPr>
          <a:xfrm>
            <a:off x="2702017" y="2968417"/>
            <a:ext cx="1084046" cy="351558"/>
          </a:xfrm>
        </p:spPr>
        <p:txBody>
          <a:bodyPr anchor="b">
            <a:noAutofit/>
          </a:bodyPr>
          <a:lstStyle>
            <a:lvl1pPr marL="0" indent="0" algn="ctr">
              <a:buNone/>
              <a:defRPr sz="1300" b="0" i="0">
                <a:solidFill>
                  <a:schemeClr val="accent4"/>
                </a:solidFill>
                <a:latin typeface="+mj-lt"/>
              </a:defRPr>
            </a:lvl1pPr>
          </a:lstStyle>
          <a:p>
            <a:pPr lvl="0"/>
            <a:r>
              <a:rPr lang="fr-FR"/>
              <a:t>date</a:t>
            </a:r>
          </a:p>
        </p:txBody>
      </p:sp>
      <p:sp>
        <p:nvSpPr>
          <p:cNvPr id="23" name="Espace réservé du texte 14">
            <a:extLst>
              <a:ext uri="{FF2B5EF4-FFF2-40B4-BE49-F238E27FC236}">
                <a16:creationId xmlns:a16="http://schemas.microsoft.com/office/drawing/2014/main" id="{AD14C427-15C1-C2A6-AE52-ACE637C1508C}"/>
              </a:ext>
            </a:extLst>
          </p:cNvPr>
          <p:cNvSpPr>
            <a:spLocks noGrp="1"/>
          </p:cNvSpPr>
          <p:nvPr>
            <p:ph type="body" sz="quarter" idx="15" hasCustomPrompt="1"/>
          </p:nvPr>
        </p:nvSpPr>
        <p:spPr>
          <a:xfrm>
            <a:off x="5214209" y="3553700"/>
            <a:ext cx="1786480" cy="2190566"/>
          </a:xfrm>
        </p:spPr>
        <p:txBody>
          <a:bodyPr anchor="t">
            <a:noAutofit/>
          </a:bodyPr>
          <a:lstStyle>
            <a:lvl1pPr marL="0" indent="0" algn="ctr">
              <a:buNone/>
              <a:defRPr sz="1400" b="0" i="0">
                <a:solidFill>
                  <a:schemeClr val="accent4"/>
                </a:solidFill>
                <a:latin typeface="+mj-lt"/>
              </a:defRPr>
            </a:lvl1pPr>
          </a:lstStyle>
          <a:p>
            <a:pPr lvl="0"/>
            <a:r>
              <a:rPr lang="fr-FR"/>
              <a:t>At vero eos et accusamus et iusto odio dignissimos ducimus qui blanditiis praesentium voluptatum deleniti atque corrupti quos dolores et quas</a:t>
            </a:r>
          </a:p>
        </p:txBody>
      </p:sp>
      <p:sp>
        <p:nvSpPr>
          <p:cNvPr id="24" name="Espace réservé du texte 14">
            <a:extLst>
              <a:ext uri="{FF2B5EF4-FFF2-40B4-BE49-F238E27FC236}">
                <a16:creationId xmlns:a16="http://schemas.microsoft.com/office/drawing/2014/main" id="{238AD686-8C73-5D07-4D0C-332195B70624}"/>
              </a:ext>
            </a:extLst>
          </p:cNvPr>
          <p:cNvSpPr>
            <a:spLocks noGrp="1"/>
          </p:cNvSpPr>
          <p:nvPr>
            <p:ph type="body" sz="quarter" idx="16" hasCustomPrompt="1"/>
          </p:nvPr>
        </p:nvSpPr>
        <p:spPr>
          <a:xfrm>
            <a:off x="5561405" y="2965856"/>
            <a:ext cx="1084046" cy="351558"/>
          </a:xfrm>
        </p:spPr>
        <p:txBody>
          <a:bodyPr anchor="b">
            <a:noAutofit/>
          </a:bodyPr>
          <a:lstStyle>
            <a:lvl1pPr marL="0" indent="0" algn="ctr">
              <a:buNone/>
              <a:defRPr sz="1300" b="0" i="0">
                <a:solidFill>
                  <a:schemeClr val="accent4"/>
                </a:solidFill>
                <a:latin typeface="+mj-lt"/>
              </a:defRPr>
            </a:lvl1pPr>
          </a:lstStyle>
          <a:p>
            <a:pPr lvl="0"/>
            <a:r>
              <a:rPr lang="fr-FR"/>
              <a:t>date</a:t>
            </a:r>
          </a:p>
        </p:txBody>
      </p:sp>
      <p:sp>
        <p:nvSpPr>
          <p:cNvPr id="25" name="Espace réservé du texte 14">
            <a:extLst>
              <a:ext uri="{FF2B5EF4-FFF2-40B4-BE49-F238E27FC236}">
                <a16:creationId xmlns:a16="http://schemas.microsoft.com/office/drawing/2014/main" id="{7C6939B1-D24D-9670-5EFF-51FB45EFFFAD}"/>
              </a:ext>
            </a:extLst>
          </p:cNvPr>
          <p:cNvSpPr>
            <a:spLocks noGrp="1"/>
          </p:cNvSpPr>
          <p:nvPr>
            <p:ph type="body" sz="quarter" idx="17" hasCustomPrompt="1"/>
          </p:nvPr>
        </p:nvSpPr>
        <p:spPr>
          <a:xfrm>
            <a:off x="8039522" y="3543855"/>
            <a:ext cx="1786480" cy="2190566"/>
          </a:xfrm>
        </p:spPr>
        <p:txBody>
          <a:bodyPr anchor="t">
            <a:noAutofit/>
          </a:bodyPr>
          <a:lstStyle>
            <a:lvl1pPr marL="0" indent="0" algn="ctr">
              <a:buNone/>
              <a:defRPr sz="1400" b="0" i="0">
                <a:solidFill>
                  <a:schemeClr val="accent4"/>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endParaRPr lang="fr-FR" dirty="0"/>
          </a:p>
        </p:txBody>
      </p:sp>
      <p:sp>
        <p:nvSpPr>
          <p:cNvPr id="26" name="Espace réservé du texte 14">
            <a:extLst>
              <a:ext uri="{FF2B5EF4-FFF2-40B4-BE49-F238E27FC236}">
                <a16:creationId xmlns:a16="http://schemas.microsoft.com/office/drawing/2014/main" id="{59C7D4F1-D336-AD93-5081-EEE70BEA26BA}"/>
              </a:ext>
            </a:extLst>
          </p:cNvPr>
          <p:cNvSpPr>
            <a:spLocks noGrp="1"/>
          </p:cNvSpPr>
          <p:nvPr>
            <p:ph type="body" sz="quarter" idx="18" hasCustomPrompt="1"/>
          </p:nvPr>
        </p:nvSpPr>
        <p:spPr>
          <a:xfrm>
            <a:off x="8385336" y="2966443"/>
            <a:ext cx="1084046" cy="351558"/>
          </a:xfrm>
        </p:spPr>
        <p:txBody>
          <a:bodyPr anchor="b">
            <a:noAutofit/>
          </a:bodyPr>
          <a:lstStyle>
            <a:lvl1pPr marL="0" indent="0" algn="ctr">
              <a:buNone/>
              <a:defRPr sz="1300" b="0" i="0">
                <a:solidFill>
                  <a:schemeClr val="accent4"/>
                </a:solidFill>
                <a:latin typeface="+mj-lt"/>
              </a:defRPr>
            </a:lvl1pPr>
          </a:lstStyle>
          <a:p>
            <a:pPr lvl="0"/>
            <a:r>
              <a:rPr lang="fr-FR"/>
              <a:t>date</a:t>
            </a:r>
          </a:p>
        </p:txBody>
      </p:sp>
      <p:sp>
        <p:nvSpPr>
          <p:cNvPr id="4" name="Rectangle 3">
            <a:extLst>
              <a:ext uri="{FF2B5EF4-FFF2-40B4-BE49-F238E27FC236}">
                <a16:creationId xmlns:a16="http://schemas.microsoft.com/office/drawing/2014/main" id="{6527CF54-1D90-8D9D-275F-1E9D9405C0CB}"/>
              </a:ext>
            </a:extLst>
          </p:cNvPr>
          <p:cNvSpPr/>
          <p:nvPr userDrawn="1"/>
        </p:nvSpPr>
        <p:spPr>
          <a:xfrm>
            <a:off x="591138" y="6613258"/>
            <a:ext cx="11634030"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E97B590E-4ED7-36BA-5E08-5C72E127A910}"/>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accent3"/>
                </a:solidFill>
                <a:latin typeface="Outfit Light" pitchFamily="2" charset="0"/>
              </a:rPr>
              <a:pPr algn="r"/>
              <a:t>‹N°›</a:t>
            </a:fld>
            <a:endParaRPr lang="fr-FR" sz="900" b="0" i="0">
              <a:solidFill>
                <a:schemeClr val="accent3"/>
              </a:solidFill>
              <a:latin typeface="Outfit Light" pitchFamily="2" charset="0"/>
            </a:endParaRPr>
          </a:p>
        </p:txBody>
      </p:sp>
      <p:sp>
        <p:nvSpPr>
          <p:cNvPr id="15" name="ZoneTexte 14">
            <a:extLst>
              <a:ext uri="{FF2B5EF4-FFF2-40B4-BE49-F238E27FC236}">
                <a16:creationId xmlns:a16="http://schemas.microsoft.com/office/drawing/2014/main" id="{CC7AA120-087D-34BC-5FD8-E2469033ED5F}"/>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FFFFFF"/>
                </a:solidFill>
              </a:rPr>
              <a:t>DFAKTO - CONFIDENTIAL</a:t>
            </a:r>
          </a:p>
        </p:txBody>
      </p:sp>
      <p:sp>
        <p:nvSpPr>
          <p:cNvPr id="5" name="Espace réservé du texte 14">
            <a:extLst>
              <a:ext uri="{FF2B5EF4-FFF2-40B4-BE49-F238E27FC236}">
                <a16:creationId xmlns:a16="http://schemas.microsoft.com/office/drawing/2014/main" id="{2114D1D5-9823-CC29-924A-0A7F9B5CA3B0}"/>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11" name="Espace réservé du texte 14">
            <a:extLst>
              <a:ext uri="{FF2B5EF4-FFF2-40B4-BE49-F238E27FC236}">
                <a16:creationId xmlns:a16="http://schemas.microsoft.com/office/drawing/2014/main" id="{BC05A82B-A516-ED1C-5479-7972EDCF9329}"/>
              </a:ext>
            </a:extLst>
          </p:cNvPr>
          <p:cNvSpPr>
            <a:spLocks noGrp="1"/>
          </p:cNvSpPr>
          <p:nvPr>
            <p:ph type="body" sz="quarter" idx="12" hasCustomPrompt="1"/>
          </p:nvPr>
        </p:nvSpPr>
        <p:spPr>
          <a:xfrm>
            <a:off x="2567750" y="1039395"/>
            <a:ext cx="7056499" cy="731510"/>
          </a:xfrm>
        </p:spPr>
        <p:txBody>
          <a:bodyPr anchor="ctr">
            <a:noAutofit/>
          </a:bodyPr>
          <a:lstStyle>
            <a:lvl1pPr marL="0" indent="0" algn="ctr">
              <a:buNone/>
              <a:defRPr sz="4000" b="0" i="0">
                <a:solidFill>
                  <a:schemeClr val="accent3"/>
                </a:solidFill>
                <a:latin typeface="+mn-lt"/>
              </a:defRPr>
            </a:lvl1pPr>
          </a:lstStyle>
          <a:p>
            <a:pPr lvl="0"/>
            <a:r>
              <a:rPr lang="fr-FR" dirty="0"/>
              <a:t>Timeline </a:t>
            </a:r>
            <a:r>
              <a:rPr lang="fr-FR" dirty="0" err="1"/>
              <a:t>title</a:t>
            </a:r>
            <a:endParaRPr lang="fr-FR" dirty="0"/>
          </a:p>
        </p:txBody>
      </p:sp>
      <p:pic>
        <p:nvPicPr>
          <p:cNvPr id="16" name="Graphique 15">
            <a:extLst>
              <a:ext uri="{FF2B5EF4-FFF2-40B4-BE49-F238E27FC236}">
                <a16:creationId xmlns:a16="http://schemas.microsoft.com/office/drawing/2014/main" id="{CBA108CB-7A25-7B39-E4B7-8C69C9945EF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32285" y="6655817"/>
            <a:ext cx="792202" cy="152635"/>
          </a:xfrm>
          <a:prstGeom prst="rect">
            <a:avLst/>
          </a:prstGeom>
        </p:spPr>
      </p:pic>
      <p:sp>
        <p:nvSpPr>
          <p:cNvPr id="17" name="Espace réservé du texte 14">
            <a:extLst>
              <a:ext uri="{FF2B5EF4-FFF2-40B4-BE49-F238E27FC236}">
                <a16:creationId xmlns:a16="http://schemas.microsoft.com/office/drawing/2014/main" id="{1A8DA2B8-253E-AFFD-7B58-0CE605BFEF14}"/>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spTree>
    <p:extLst>
      <p:ext uri="{BB962C8B-B14F-4D97-AF65-F5344CB8AC3E}">
        <p14:creationId xmlns:p14="http://schemas.microsoft.com/office/powerpoint/2010/main" val="32275732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MELINE_4">
    <p:bg>
      <p:bgPr>
        <a:solidFill>
          <a:srgbClr val="072038"/>
        </a:solidFill>
        <a:effectLst/>
      </p:bgPr>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E89EEEB4-E8D4-6D35-7669-E017982A81C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91138" y="-54474"/>
            <a:ext cx="11600862" cy="6654240"/>
          </a:xfrm>
          <a:prstGeom prst="rect">
            <a:avLst/>
          </a:prstGeom>
        </p:spPr>
      </p:pic>
      <p:sp>
        <p:nvSpPr>
          <p:cNvPr id="2" name="Rectangle : avec coins arrondis en diagonale 1">
            <a:extLst>
              <a:ext uri="{FF2B5EF4-FFF2-40B4-BE49-F238E27FC236}">
                <a16:creationId xmlns:a16="http://schemas.microsoft.com/office/drawing/2014/main" id="{3C3B77C0-D029-9D46-89F5-4629E1D25933}"/>
              </a:ext>
            </a:extLst>
          </p:cNvPr>
          <p:cNvSpPr/>
          <p:nvPr userDrawn="1"/>
        </p:nvSpPr>
        <p:spPr>
          <a:xfrm>
            <a:off x="-5" y="1"/>
            <a:ext cx="591143" cy="6858000"/>
          </a:xfrm>
          <a:prstGeom prst="round2DiagRect">
            <a:avLst>
              <a:gd name="adj1" fmla="val 0"/>
              <a:gd name="adj2" fmla="val 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Espace réservé du texte 14">
            <a:extLst>
              <a:ext uri="{FF2B5EF4-FFF2-40B4-BE49-F238E27FC236}">
                <a16:creationId xmlns:a16="http://schemas.microsoft.com/office/drawing/2014/main" id="{1A7C81FB-E0D1-1E93-D451-1766C15AC49B}"/>
              </a:ext>
            </a:extLst>
          </p:cNvPr>
          <p:cNvSpPr>
            <a:spLocks noGrp="1"/>
          </p:cNvSpPr>
          <p:nvPr>
            <p:ph type="body" sz="quarter" idx="12" hasCustomPrompt="1"/>
          </p:nvPr>
        </p:nvSpPr>
        <p:spPr>
          <a:xfrm>
            <a:off x="2567750" y="1039395"/>
            <a:ext cx="7056499" cy="731510"/>
          </a:xfrm>
        </p:spPr>
        <p:txBody>
          <a:bodyPr anchor="ctr">
            <a:noAutofit/>
          </a:bodyPr>
          <a:lstStyle>
            <a:lvl1pPr marL="0" indent="0" algn="ctr">
              <a:buNone/>
              <a:defRPr sz="4000" b="0" i="0">
                <a:solidFill>
                  <a:schemeClr val="accent3"/>
                </a:solidFill>
                <a:latin typeface="+mn-lt"/>
              </a:defRPr>
            </a:lvl1pPr>
          </a:lstStyle>
          <a:p>
            <a:pPr lvl="0"/>
            <a:r>
              <a:rPr lang="fr-FR" dirty="0"/>
              <a:t>Timeline </a:t>
            </a:r>
            <a:r>
              <a:rPr lang="fr-FR" dirty="0" err="1"/>
              <a:t>title</a:t>
            </a:r>
            <a:endParaRPr lang="fr-FR" dirty="0"/>
          </a:p>
        </p:txBody>
      </p: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605093" y="3534236"/>
            <a:ext cx="1786480" cy="2190566"/>
          </a:xfrm>
        </p:spPr>
        <p:txBody>
          <a:bodyPr anchor="t">
            <a:noAutofit/>
          </a:bodyPr>
          <a:lstStyle>
            <a:lvl1pPr marL="0" indent="0" algn="ctr">
              <a:buNone/>
              <a:defRPr sz="1400" b="0" i="0">
                <a:solidFill>
                  <a:schemeClr val="accent4"/>
                </a:solidFill>
                <a:latin typeface="+mj-lt"/>
              </a:defRPr>
            </a:lvl1pPr>
          </a:lstStyle>
          <a:p>
            <a:pPr lvl="0"/>
            <a:r>
              <a:rPr lang="fr-FR"/>
              <a:t>At vero eos et accusamus et iusto odio dignissimos ducimus qui blanditiis praesentium voluptatum deleniti atque corrupti quos dolores et quas</a:t>
            </a:r>
          </a:p>
        </p:txBody>
      </p:sp>
      <p:cxnSp>
        <p:nvCxnSpPr>
          <p:cNvPr id="6" name="Connecteur droit avec flèche 5">
            <a:extLst>
              <a:ext uri="{FF2B5EF4-FFF2-40B4-BE49-F238E27FC236}">
                <a16:creationId xmlns:a16="http://schemas.microsoft.com/office/drawing/2014/main" id="{BF918865-C281-4D3A-269B-BEA5A23E290B}"/>
              </a:ext>
            </a:extLst>
          </p:cNvPr>
          <p:cNvCxnSpPr/>
          <p:nvPr userDrawn="1"/>
        </p:nvCxnSpPr>
        <p:spPr>
          <a:xfrm>
            <a:off x="1366541" y="3422484"/>
            <a:ext cx="9968741"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978E964F-F153-6249-7C82-C4C4B307A961}"/>
              </a:ext>
            </a:extLst>
          </p:cNvPr>
          <p:cNvSpPr/>
          <p:nvPr userDrawn="1"/>
        </p:nvSpPr>
        <p:spPr>
          <a:xfrm>
            <a:off x="2453199" y="3380596"/>
            <a:ext cx="83775" cy="83775"/>
          </a:xfrm>
          <a:prstGeom prst="ellipse">
            <a:avLst/>
          </a:prstGeom>
          <a:solidFill>
            <a:srgbClr val="E5B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9" name="Ellipse 8">
            <a:extLst>
              <a:ext uri="{FF2B5EF4-FFF2-40B4-BE49-F238E27FC236}">
                <a16:creationId xmlns:a16="http://schemas.microsoft.com/office/drawing/2014/main" id="{5D317452-6CA3-053F-A90A-2F6EF9D7A4B9}"/>
              </a:ext>
            </a:extLst>
          </p:cNvPr>
          <p:cNvSpPr/>
          <p:nvPr userDrawn="1"/>
        </p:nvSpPr>
        <p:spPr>
          <a:xfrm>
            <a:off x="4857947" y="3386643"/>
            <a:ext cx="83775" cy="83775"/>
          </a:xfrm>
          <a:prstGeom prst="ellipse">
            <a:avLst/>
          </a:prstGeom>
          <a:solidFill>
            <a:srgbClr val="E5B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0" name="Ellipse 9">
            <a:extLst>
              <a:ext uri="{FF2B5EF4-FFF2-40B4-BE49-F238E27FC236}">
                <a16:creationId xmlns:a16="http://schemas.microsoft.com/office/drawing/2014/main" id="{1A2CFFC9-7AAA-964E-C6C8-F6014A9DC8C9}"/>
              </a:ext>
            </a:extLst>
          </p:cNvPr>
          <p:cNvSpPr/>
          <p:nvPr userDrawn="1"/>
        </p:nvSpPr>
        <p:spPr>
          <a:xfrm>
            <a:off x="7262695" y="3380594"/>
            <a:ext cx="83775" cy="83775"/>
          </a:xfrm>
          <a:prstGeom prst="ellipse">
            <a:avLst/>
          </a:prstGeom>
          <a:solidFill>
            <a:srgbClr val="E5B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2" name="Ellipse 11">
            <a:extLst>
              <a:ext uri="{FF2B5EF4-FFF2-40B4-BE49-F238E27FC236}">
                <a16:creationId xmlns:a16="http://schemas.microsoft.com/office/drawing/2014/main" id="{AA513863-D513-AF6B-5541-D98847A9705F}"/>
              </a:ext>
            </a:extLst>
          </p:cNvPr>
          <p:cNvSpPr/>
          <p:nvPr userDrawn="1"/>
        </p:nvSpPr>
        <p:spPr>
          <a:xfrm>
            <a:off x="9667444" y="3380596"/>
            <a:ext cx="83775" cy="83775"/>
          </a:xfrm>
          <a:prstGeom prst="ellipse">
            <a:avLst/>
          </a:prstGeom>
          <a:solidFill>
            <a:srgbClr val="E5B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4" name="Espace réservé du texte 14">
            <a:extLst>
              <a:ext uri="{FF2B5EF4-FFF2-40B4-BE49-F238E27FC236}">
                <a16:creationId xmlns:a16="http://schemas.microsoft.com/office/drawing/2014/main" id="{C571939E-3230-C9AB-9EF5-3DB32BF5D395}"/>
              </a:ext>
            </a:extLst>
          </p:cNvPr>
          <p:cNvSpPr>
            <a:spLocks noGrp="1"/>
          </p:cNvSpPr>
          <p:nvPr>
            <p:ph type="body" sz="quarter" idx="14" hasCustomPrompt="1"/>
          </p:nvPr>
        </p:nvSpPr>
        <p:spPr>
          <a:xfrm>
            <a:off x="1953063" y="2965383"/>
            <a:ext cx="1084046" cy="351558"/>
          </a:xfrm>
        </p:spPr>
        <p:txBody>
          <a:bodyPr anchor="b">
            <a:noAutofit/>
          </a:bodyPr>
          <a:lstStyle>
            <a:lvl1pPr marL="0" indent="0" algn="ctr">
              <a:buNone/>
              <a:defRPr sz="1300" b="0" i="0">
                <a:solidFill>
                  <a:schemeClr val="accent4"/>
                </a:solidFill>
                <a:latin typeface="+mj-lt"/>
              </a:defRPr>
            </a:lvl1pPr>
          </a:lstStyle>
          <a:p>
            <a:pPr lvl="0"/>
            <a:r>
              <a:rPr lang="fr-FR"/>
              <a:t>date</a:t>
            </a:r>
          </a:p>
        </p:txBody>
      </p:sp>
      <p:sp>
        <p:nvSpPr>
          <p:cNvPr id="23" name="Espace réservé du texte 14">
            <a:extLst>
              <a:ext uri="{FF2B5EF4-FFF2-40B4-BE49-F238E27FC236}">
                <a16:creationId xmlns:a16="http://schemas.microsoft.com/office/drawing/2014/main" id="{AD14C427-15C1-C2A6-AE52-ACE637C1508C}"/>
              </a:ext>
            </a:extLst>
          </p:cNvPr>
          <p:cNvSpPr>
            <a:spLocks noGrp="1"/>
          </p:cNvSpPr>
          <p:nvPr>
            <p:ph type="body" sz="quarter" idx="15" hasCustomPrompt="1"/>
          </p:nvPr>
        </p:nvSpPr>
        <p:spPr>
          <a:xfrm>
            <a:off x="4006469" y="3534236"/>
            <a:ext cx="1786480" cy="2190566"/>
          </a:xfrm>
        </p:spPr>
        <p:txBody>
          <a:bodyPr anchor="t">
            <a:noAutofit/>
          </a:bodyPr>
          <a:lstStyle>
            <a:lvl1pPr marL="0" indent="0" algn="ctr">
              <a:buNone/>
              <a:defRPr sz="1400" b="0" i="0">
                <a:solidFill>
                  <a:schemeClr val="accent4"/>
                </a:solidFill>
                <a:latin typeface="+mj-lt"/>
              </a:defRPr>
            </a:lvl1pPr>
          </a:lstStyle>
          <a:p>
            <a:pPr lvl="0"/>
            <a:r>
              <a:rPr lang="fr-FR"/>
              <a:t>At vero eos et accusamus et iusto odio dignissimos ducimus qui blanditiis praesentium voluptatum deleniti atque corrupti quos dolores et quas</a:t>
            </a:r>
          </a:p>
        </p:txBody>
      </p:sp>
      <p:sp>
        <p:nvSpPr>
          <p:cNvPr id="24" name="Espace réservé du texte 14">
            <a:extLst>
              <a:ext uri="{FF2B5EF4-FFF2-40B4-BE49-F238E27FC236}">
                <a16:creationId xmlns:a16="http://schemas.microsoft.com/office/drawing/2014/main" id="{238AD686-8C73-5D07-4D0C-332195B70624}"/>
              </a:ext>
            </a:extLst>
          </p:cNvPr>
          <p:cNvSpPr>
            <a:spLocks noGrp="1"/>
          </p:cNvSpPr>
          <p:nvPr>
            <p:ph type="body" sz="quarter" idx="16" hasCustomPrompt="1"/>
          </p:nvPr>
        </p:nvSpPr>
        <p:spPr>
          <a:xfrm>
            <a:off x="4371182" y="2945253"/>
            <a:ext cx="1084046" cy="351558"/>
          </a:xfrm>
        </p:spPr>
        <p:txBody>
          <a:bodyPr anchor="b">
            <a:noAutofit/>
          </a:bodyPr>
          <a:lstStyle>
            <a:lvl1pPr marL="0" indent="0" algn="ctr">
              <a:buNone/>
              <a:defRPr sz="1300" b="0" i="0">
                <a:solidFill>
                  <a:schemeClr val="accent4"/>
                </a:solidFill>
                <a:latin typeface="+mj-lt"/>
              </a:defRPr>
            </a:lvl1pPr>
          </a:lstStyle>
          <a:p>
            <a:pPr lvl="0"/>
            <a:r>
              <a:rPr lang="fr-FR"/>
              <a:t>date</a:t>
            </a:r>
          </a:p>
        </p:txBody>
      </p:sp>
      <p:sp>
        <p:nvSpPr>
          <p:cNvPr id="25" name="Espace réservé du texte 14">
            <a:extLst>
              <a:ext uri="{FF2B5EF4-FFF2-40B4-BE49-F238E27FC236}">
                <a16:creationId xmlns:a16="http://schemas.microsoft.com/office/drawing/2014/main" id="{7C6939B1-D24D-9670-5EFF-51FB45EFFFAD}"/>
              </a:ext>
            </a:extLst>
          </p:cNvPr>
          <p:cNvSpPr>
            <a:spLocks noGrp="1"/>
          </p:cNvSpPr>
          <p:nvPr>
            <p:ph type="body" sz="quarter" idx="17" hasCustomPrompt="1"/>
          </p:nvPr>
        </p:nvSpPr>
        <p:spPr>
          <a:xfrm>
            <a:off x="6416745" y="3535386"/>
            <a:ext cx="1786480" cy="2190566"/>
          </a:xfrm>
        </p:spPr>
        <p:txBody>
          <a:bodyPr anchor="t">
            <a:noAutofit/>
          </a:bodyPr>
          <a:lstStyle>
            <a:lvl1pPr marL="0" indent="0" algn="ctr">
              <a:buNone/>
              <a:defRPr sz="1400" b="0" i="0">
                <a:solidFill>
                  <a:schemeClr val="accent4"/>
                </a:solidFill>
                <a:latin typeface="+mj-lt"/>
              </a:defRPr>
            </a:lvl1pPr>
          </a:lstStyle>
          <a:p>
            <a:pPr lvl="0"/>
            <a:r>
              <a:rPr lang="fr-FR"/>
              <a:t>At vero eos et accusamus et iusto odio dignissimos ducimus qui blanditiis praesentium voluptatum deleniti atque corrupti quos dolores et quas</a:t>
            </a:r>
          </a:p>
        </p:txBody>
      </p:sp>
      <p:sp>
        <p:nvSpPr>
          <p:cNvPr id="26" name="Espace réservé du texte 14">
            <a:extLst>
              <a:ext uri="{FF2B5EF4-FFF2-40B4-BE49-F238E27FC236}">
                <a16:creationId xmlns:a16="http://schemas.microsoft.com/office/drawing/2014/main" id="{59C7D4F1-D336-AD93-5081-EEE70BEA26BA}"/>
              </a:ext>
            </a:extLst>
          </p:cNvPr>
          <p:cNvSpPr>
            <a:spLocks noGrp="1"/>
          </p:cNvSpPr>
          <p:nvPr>
            <p:ph type="body" sz="quarter" idx="18" hasCustomPrompt="1"/>
          </p:nvPr>
        </p:nvSpPr>
        <p:spPr>
          <a:xfrm>
            <a:off x="6762559" y="2957974"/>
            <a:ext cx="1084046" cy="351558"/>
          </a:xfrm>
        </p:spPr>
        <p:txBody>
          <a:bodyPr anchor="b">
            <a:noAutofit/>
          </a:bodyPr>
          <a:lstStyle>
            <a:lvl1pPr marL="0" indent="0" algn="ctr">
              <a:buNone/>
              <a:defRPr sz="1300" b="0" i="0">
                <a:solidFill>
                  <a:schemeClr val="accent4"/>
                </a:solidFill>
                <a:latin typeface="+mj-lt"/>
              </a:defRPr>
            </a:lvl1pPr>
          </a:lstStyle>
          <a:p>
            <a:pPr lvl="0"/>
            <a:r>
              <a:rPr lang="fr-FR"/>
              <a:t>date</a:t>
            </a:r>
          </a:p>
        </p:txBody>
      </p:sp>
      <p:sp>
        <p:nvSpPr>
          <p:cNvPr id="27" name="Espace réservé du texte 14">
            <a:extLst>
              <a:ext uri="{FF2B5EF4-FFF2-40B4-BE49-F238E27FC236}">
                <a16:creationId xmlns:a16="http://schemas.microsoft.com/office/drawing/2014/main" id="{BC8C76F4-798E-0CE1-E513-EB9E4A87E676}"/>
              </a:ext>
            </a:extLst>
          </p:cNvPr>
          <p:cNvSpPr>
            <a:spLocks noGrp="1"/>
          </p:cNvSpPr>
          <p:nvPr>
            <p:ph type="body" sz="quarter" idx="19" hasCustomPrompt="1"/>
          </p:nvPr>
        </p:nvSpPr>
        <p:spPr>
          <a:xfrm>
            <a:off x="8809222" y="3523606"/>
            <a:ext cx="1786480" cy="2190566"/>
          </a:xfrm>
        </p:spPr>
        <p:txBody>
          <a:bodyPr anchor="t">
            <a:noAutofit/>
          </a:bodyPr>
          <a:lstStyle>
            <a:lvl1pPr marL="0" indent="0" algn="ctr">
              <a:buNone/>
              <a:defRPr sz="1400" b="0" i="0">
                <a:solidFill>
                  <a:schemeClr val="accent4"/>
                </a:solidFill>
                <a:latin typeface="+mj-lt"/>
              </a:defRPr>
            </a:lvl1pPr>
          </a:lstStyle>
          <a:p>
            <a:pPr lvl="0"/>
            <a:r>
              <a:rPr lang="fr-FR"/>
              <a:t>At vero eos et accusamus et iusto odio dignissimos ducimus qui blanditiis praesentium voluptatum deleniti atque corrupti quos dolores et quas</a:t>
            </a:r>
          </a:p>
        </p:txBody>
      </p:sp>
      <p:sp>
        <p:nvSpPr>
          <p:cNvPr id="28" name="Espace réservé du texte 14">
            <a:extLst>
              <a:ext uri="{FF2B5EF4-FFF2-40B4-BE49-F238E27FC236}">
                <a16:creationId xmlns:a16="http://schemas.microsoft.com/office/drawing/2014/main" id="{C3A50988-9FE6-F556-2BCC-2E558B017F81}"/>
              </a:ext>
            </a:extLst>
          </p:cNvPr>
          <p:cNvSpPr>
            <a:spLocks noGrp="1"/>
          </p:cNvSpPr>
          <p:nvPr>
            <p:ph type="body" sz="quarter" idx="20" hasCustomPrompt="1"/>
          </p:nvPr>
        </p:nvSpPr>
        <p:spPr>
          <a:xfrm>
            <a:off x="9160439" y="2969803"/>
            <a:ext cx="1084046" cy="351558"/>
          </a:xfrm>
        </p:spPr>
        <p:txBody>
          <a:bodyPr anchor="b">
            <a:noAutofit/>
          </a:bodyPr>
          <a:lstStyle>
            <a:lvl1pPr marL="0" indent="0" algn="ctr">
              <a:buNone/>
              <a:defRPr sz="1300" b="0" i="0">
                <a:solidFill>
                  <a:schemeClr val="accent4"/>
                </a:solidFill>
                <a:latin typeface="+mj-lt"/>
              </a:defRPr>
            </a:lvl1pPr>
          </a:lstStyle>
          <a:p>
            <a:pPr lvl="0"/>
            <a:r>
              <a:rPr lang="fr-FR"/>
              <a:t>date</a:t>
            </a:r>
          </a:p>
        </p:txBody>
      </p:sp>
      <p:sp>
        <p:nvSpPr>
          <p:cNvPr id="4" name="Rectangle 3">
            <a:extLst>
              <a:ext uri="{FF2B5EF4-FFF2-40B4-BE49-F238E27FC236}">
                <a16:creationId xmlns:a16="http://schemas.microsoft.com/office/drawing/2014/main" id="{21D1F3FF-5C7B-301F-AF39-BD8FA129CE8E}"/>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B097C3E8-7091-5007-3B1C-493C2FF8A0C2}"/>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accent3"/>
                </a:solidFill>
                <a:latin typeface="Outfit Light" pitchFamily="2" charset="0"/>
              </a:rPr>
              <a:pPr algn="r"/>
              <a:t>‹N°›</a:t>
            </a:fld>
            <a:endParaRPr lang="fr-FR" sz="900" b="0" i="0">
              <a:solidFill>
                <a:schemeClr val="accent3"/>
              </a:solidFill>
              <a:latin typeface="Outfit Light" pitchFamily="2" charset="0"/>
            </a:endParaRPr>
          </a:p>
        </p:txBody>
      </p:sp>
      <p:sp>
        <p:nvSpPr>
          <p:cNvPr id="17" name="ZoneTexte 16">
            <a:extLst>
              <a:ext uri="{FF2B5EF4-FFF2-40B4-BE49-F238E27FC236}">
                <a16:creationId xmlns:a16="http://schemas.microsoft.com/office/drawing/2014/main" id="{4574F64E-CBF6-F148-72D9-C79553F81513}"/>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FFFFFF"/>
                </a:solidFill>
              </a:rPr>
              <a:t>DFAKTO - CONFIDENTIAL</a:t>
            </a:r>
          </a:p>
        </p:txBody>
      </p:sp>
      <p:sp>
        <p:nvSpPr>
          <p:cNvPr id="5" name="Espace réservé du texte 14">
            <a:extLst>
              <a:ext uri="{FF2B5EF4-FFF2-40B4-BE49-F238E27FC236}">
                <a16:creationId xmlns:a16="http://schemas.microsoft.com/office/drawing/2014/main" id="{CC07226E-5688-ECAA-D8F9-48BF94C2EB51}"/>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pic>
        <p:nvPicPr>
          <p:cNvPr id="3" name="Graphique 2">
            <a:extLst>
              <a:ext uri="{FF2B5EF4-FFF2-40B4-BE49-F238E27FC236}">
                <a16:creationId xmlns:a16="http://schemas.microsoft.com/office/drawing/2014/main" id="{393002AB-B367-46B6-0200-1C198354089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32285" y="6655817"/>
            <a:ext cx="792202" cy="152635"/>
          </a:xfrm>
          <a:prstGeom prst="rect">
            <a:avLst/>
          </a:prstGeom>
        </p:spPr>
      </p:pic>
      <p:sp>
        <p:nvSpPr>
          <p:cNvPr id="16" name="Espace réservé du texte 14">
            <a:extLst>
              <a:ext uri="{FF2B5EF4-FFF2-40B4-BE49-F238E27FC236}">
                <a16:creationId xmlns:a16="http://schemas.microsoft.com/office/drawing/2014/main" id="{54199C79-54CE-E383-DD6A-2484E18B53F2}"/>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spTree>
    <p:extLst>
      <p:ext uri="{BB962C8B-B14F-4D97-AF65-F5344CB8AC3E}">
        <p14:creationId xmlns:p14="http://schemas.microsoft.com/office/powerpoint/2010/main" val="17652329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MELINE_5">
    <p:bg>
      <p:bgPr>
        <a:solidFill>
          <a:srgbClr val="072038"/>
        </a:solid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6443AF10-0050-EB9A-1B1D-C5B440B1EE2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91138" y="-54474"/>
            <a:ext cx="11600862" cy="6654240"/>
          </a:xfrm>
          <a:prstGeom prst="rect">
            <a:avLst/>
          </a:prstGeom>
        </p:spPr>
      </p:pic>
      <p:sp>
        <p:nvSpPr>
          <p:cNvPr id="2" name="Rectangle : avec coins arrondis en diagonale 1">
            <a:extLst>
              <a:ext uri="{FF2B5EF4-FFF2-40B4-BE49-F238E27FC236}">
                <a16:creationId xmlns:a16="http://schemas.microsoft.com/office/drawing/2014/main" id="{3C3B77C0-D029-9D46-89F5-4629E1D25933}"/>
              </a:ext>
            </a:extLst>
          </p:cNvPr>
          <p:cNvSpPr/>
          <p:nvPr userDrawn="1"/>
        </p:nvSpPr>
        <p:spPr>
          <a:xfrm>
            <a:off x="-5" y="1"/>
            <a:ext cx="591143" cy="6858000"/>
          </a:xfrm>
          <a:prstGeom prst="round2DiagRect">
            <a:avLst>
              <a:gd name="adj1" fmla="val 0"/>
              <a:gd name="adj2" fmla="val 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texte 14">
            <a:extLst>
              <a:ext uri="{FF2B5EF4-FFF2-40B4-BE49-F238E27FC236}">
                <a16:creationId xmlns:a16="http://schemas.microsoft.com/office/drawing/2014/main" id="{147FD246-6DFD-F05D-3221-C54DDA9D4483}"/>
              </a:ext>
            </a:extLst>
          </p:cNvPr>
          <p:cNvSpPr>
            <a:spLocks noGrp="1"/>
          </p:cNvSpPr>
          <p:nvPr>
            <p:ph type="body" sz="quarter" idx="11" hasCustomPrompt="1"/>
          </p:nvPr>
        </p:nvSpPr>
        <p:spPr>
          <a:xfrm rot="16200000">
            <a:off x="-1625213" y="3577258"/>
            <a:ext cx="3910384" cy="297677"/>
          </a:xfrm>
        </p:spPr>
        <p:txBody>
          <a:bodyPr>
            <a:noAutofit/>
          </a:bodyPr>
          <a:lstStyle>
            <a:lvl1pPr marL="0" indent="0" algn="l">
              <a:buNone/>
              <a:defRPr sz="1200" b="0" i="0">
                <a:latin typeface="+mj-lt"/>
              </a:defRPr>
            </a:lvl1pPr>
          </a:lstStyle>
          <a:p>
            <a:pPr lvl="0"/>
            <a:r>
              <a:rPr lang="fr-FR"/>
              <a:t>Part title</a:t>
            </a:r>
          </a:p>
        </p:txBody>
      </p: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461151" y="3635590"/>
            <a:ext cx="1786480" cy="2190566"/>
          </a:xfrm>
        </p:spPr>
        <p:txBody>
          <a:bodyPr anchor="t">
            <a:noAutofit/>
          </a:bodyPr>
          <a:lstStyle>
            <a:lvl1pPr marL="0" indent="0" algn="ctr">
              <a:buNone/>
              <a:defRPr sz="1400" b="0" i="0">
                <a:solidFill>
                  <a:schemeClr val="accent4"/>
                </a:solidFill>
                <a:latin typeface="+mj-lt"/>
              </a:defRPr>
            </a:lvl1pPr>
          </a:lstStyle>
          <a:p>
            <a:pPr lvl="0"/>
            <a:r>
              <a:rPr lang="fr-FR"/>
              <a:t>At vero eos et accusamus et iusto odio dignissimos ducimus qui blanditiis praesentium voluptatum deleniti atque corrupti quos dolores et quas</a:t>
            </a:r>
          </a:p>
        </p:txBody>
      </p:sp>
      <p:cxnSp>
        <p:nvCxnSpPr>
          <p:cNvPr id="6" name="Connecteur droit avec flèche 5">
            <a:extLst>
              <a:ext uri="{FF2B5EF4-FFF2-40B4-BE49-F238E27FC236}">
                <a16:creationId xmlns:a16="http://schemas.microsoft.com/office/drawing/2014/main" id="{BF918865-C281-4D3A-269B-BEA5A23E290B}"/>
              </a:ext>
            </a:extLst>
          </p:cNvPr>
          <p:cNvCxnSpPr/>
          <p:nvPr userDrawn="1"/>
        </p:nvCxnSpPr>
        <p:spPr>
          <a:xfrm>
            <a:off x="1222602" y="3439427"/>
            <a:ext cx="9968741"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978E964F-F153-6249-7C82-C4C4B307A961}"/>
              </a:ext>
            </a:extLst>
          </p:cNvPr>
          <p:cNvSpPr/>
          <p:nvPr userDrawn="1"/>
        </p:nvSpPr>
        <p:spPr>
          <a:xfrm>
            <a:off x="2309260" y="3397539"/>
            <a:ext cx="83775" cy="83775"/>
          </a:xfrm>
          <a:prstGeom prst="ellipse">
            <a:avLst/>
          </a:prstGeom>
          <a:solidFill>
            <a:srgbClr val="E5B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9" name="Ellipse 8">
            <a:extLst>
              <a:ext uri="{FF2B5EF4-FFF2-40B4-BE49-F238E27FC236}">
                <a16:creationId xmlns:a16="http://schemas.microsoft.com/office/drawing/2014/main" id="{5D317452-6CA3-053F-A90A-2F6EF9D7A4B9}"/>
              </a:ext>
            </a:extLst>
          </p:cNvPr>
          <p:cNvSpPr/>
          <p:nvPr userDrawn="1"/>
        </p:nvSpPr>
        <p:spPr>
          <a:xfrm>
            <a:off x="4179533" y="3403586"/>
            <a:ext cx="83775" cy="83775"/>
          </a:xfrm>
          <a:prstGeom prst="ellipse">
            <a:avLst/>
          </a:prstGeom>
          <a:solidFill>
            <a:srgbClr val="E5B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0" name="Ellipse 9">
            <a:extLst>
              <a:ext uri="{FF2B5EF4-FFF2-40B4-BE49-F238E27FC236}">
                <a16:creationId xmlns:a16="http://schemas.microsoft.com/office/drawing/2014/main" id="{1A2CFFC9-7AAA-964E-C6C8-F6014A9DC8C9}"/>
              </a:ext>
            </a:extLst>
          </p:cNvPr>
          <p:cNvSpPr/>
          <p:nvPr userDrawn="1"/>
        </p:nvSpPr>
        <p:spPr>
          <a:xfrm>
            <a:off x="6053053" y="3397537"/>
            <a:ext cx="83775" cy="83775"/>
          </a:xfrm>
          <a:prstGeom prst="ellipse">
            <a:avLst/>
          </a:prstGeom>
          <a:solidFill>
            <a:srgbClr val="E5B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2" name="Ellipse 11">
            <a:extLst>
              <a:ext uri="{FF2B5EF4-FFF2-40B4-BE49-F238E27FC236}">
                <a16:creationId xmlns:a16="http://schemas.microsoft.com/office/drawing/2014/main" id="{AA513863-D513-AF6B-5541-D98847A9705F}"/>
              </a:ext>
            </a:extLst>
          </p:cNvPr>
          <p:cNvSpPr/>
          <p:nvPr userDrawn="1"/>
        </p:nvSpPr>
        <p:spPr>
          <a:xfrm>
            <a:off x="7852749" y="3397539"/>
            <a:ext cx="83775" cy="83775"/>
          </a:xfrm>
          <a:prstGeom prst="ellipse">
            <a:avLst/>
          </a:prstGeom>
          <a:solidFill>
            <a:srgbClr val="E5B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3" name="Ellipse 12">
            <a:extLst>
              <a:ext uri="{FF2B5EF4-FFF2-40B4-BE49-F238E27FC236}">
                <a16:creationId xmlns:a16="http://schemas.microsoft.com/office/drawing/2014/main" id="{07E30806-5599-FC42-735E-BFD9A38C8F30}"/>
              </a:ext>
            </a:extLst>
          </p:cNvPr>
          <p:cNvSpPr/>
          <p:nvPr userDrawn="1"/>
        </p:nvSpPr>
        <p:spPr>
          <a:xfrm>
            <a:off x="9723022" y="3403586"/>
            <a:ext cx="83775" cy="83775"/>
          </a:xfrm>
          <a:prstGeom prst="ellipse">
            <a:avLst/>
          </a:prstGeom>
          <a:solidFill>
            <a:srgbClr val="E5B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4" name="Espace réservé du texte 14">
            <a:extLst>
              <a:ext uri="{FF2B5EF4-FFF2-40B4-BE49-F238E27FC236}">
                <a16:creationId xmlns:a16="http://schemas.microsoft.com/office/drawing/2014/main" id="{C571939E-3230-C9AB-9EF5-3DB32BF5D395}"/>
              </a:ext>
            </a:extLst>
          </p:cNvPr>
          <p:cNvSpPr>
            <a:spLocks noGrp="1"/>
          </p:cNvSpPr>
          <p:nvPr>
            <p:ph type="body" sz="quarter" idx="14" hasCustomPrompt="1"/>
          </p:nvPr>
        </p:nvSpPr>
        <p:spPr>
          <a:xfrm>
            <a:off x="1809124" y="2993615"/>
            <a:ext cx="1084046" cy="351558"/>
          </a:xfrm>
        </p:spPr>
        <p:txBody>
          <a:bodyPr anchor="b">
            <a:noAutofit/>
          </a:bodyPr>
          <a:lstStyle>
            <a:lvl1pPr marL="0" indent="0" algn="ctr">
              <a:buNone/>
              <a:defRPr sz="1300" b="0" i="0">
                <a:solidFill>
                  <a:schemeClr val="accent4"/>
                </a:solidFill>
                <a:latin typeface="+mj-lt"/>
              </a:defRPr>
            </a:lvl1pPr>
          </a:lstStyle>
          <a:p>
            <a:pPr lvl="0"/>
            <a:r>
              <a:rPr lang="fr-FR"/>
              <a:t>date</a:t>
            </a:r>
          </a:p>
        </p:txBody>
      </p:sp>
      <p:sp>
        <p:nvSpPr>
          <p:cNvPr id="23" name="Espace réservé du texte 14">
            <a:extLst>
              <a:ext uri="{FF2B5EF4-FFF2-40B4-BE49-F238E27FC236}">
                <a16:creationId xmlns:a16="http://schemas.microsoft.com/office/drawing/2014/main" id="{AD14C427-15C1-C2A6-AE52-ACE637C1508C}"/>
              </a:ext>
            </a:extLst>
          </p:cNvPr>
          <p:cNvSpPr>
            <a:spLocks noGrp="1"/>
          </p:cNvSpPr>
          <p:nvPr>
            <p:ph type="body" sz="quarter" idx="15" hasCustomPrompt="1"/>
          </p:nvPr>
        </p:nvSpPr>
        <p:spPr>
          <a:xfrm>
            <a:off x="3309437" y="3629323"/>
            <a:ext cx="1786480" cy="2190566"/>
          </a:xfrm>
        </p:spPr>
        <p:txBody>
          <a:bodyPr anchor="t">
            <a:noAutofit/>
          </a:bodyPr>
          <a:lstStyle>
            <a:lvl1pPr marL="0" indent="0" algn="ctr">
              <a:buNone/>
              <a:defRPr sz="1400" b="0" i="0">
                <a:solidFill>
                  <a:schemeClr val="accent4"/>
                </a:solidFill>
                <a:latin typeface="+mj-lt"/>
              </a:defRPr>
            </a:lvl1pPr>
          </a:lstStyle>
          <a:p>
            <a:pPr lvl="0"/>
            <a:r>
              <a:rPr lang="fr-FR"/>
              <a:t>At vero eos et accusamus et iusto odio dignissimos ducimus qui blanditiis praesentium voluptatum deleniti atque corrupti quos dolores et quas</a:t>
            </a:r>
          </a:p>
        </p:txBody>
      </p:sp>
      <p:sp>
        <p:nvSpPr>
          <p:cNvPr id="24" name="Espace réservé du texte 14">
            <a:extLst>
              <a:ext uri="{FF2B5EF4-FFF2-40B4-BE49-F238E27FC236}">
                <a16:creationId xmlns:a16="http://schemas.microsoft.com/office/drawing/2014/main" id="{238AD686-8C73-5D07-4D0C-332195B70624}"/>
              </a:ext>
            </a:extLst>
          </p:cNvPr>
          <p:cNvSpPr>
            <a:spLocks noGrp="1"/>
          </p:cNvSpPr>
          <p:nvPr>
            <p:ph type="body" sz="quarter" idx="16" hasCustomPrompt="1"/>
          </p:nvPr>
        </p:nvSpPr>
        <p:spPr>
          <a:xfrm>
            <a:off x="3692551" y="2987348"/>
            <a:ext cx="1084046" cy="351558"/>
          </a:xfrm>
        </p:spPr>
        <p:txBody>
          <a:bodyPr anchor="b">
            <a:noAutofit/>
          </a:bodyPr>
          <a:lstStyle>
            <a:lvl1pPr marL="0" indent="0" algn="ctr">
              <a:buNone/>
              <a:defRPr sz="1300" b="0" i="0">
                <a:solidFill>
                  <a:schemeClr val="accent4"/>
                </a:solidFill>
                <a:latin typeface="+mj-lt"/>
              </a:defRPr>
            </a:lvl1pPr>
          </a:lstStyle>
          <a:p>
            <a:pPr lvl="0"/>
            <a:r>
              <a:rPr lang="fr-FR"/>
              <a:t>date</a:t>
            </a:r>
          </a:p>
        </p:txBody>
      </p:sp>
      <p:sp>
        <p:nvSpPr>
          <p:cNvPr id="25" name="Espace réservé du texte 14">
            <a:extLst>
              <a:ext uri="{FF2B5EF4-FFF2-40B4-BE49-F238E27FC236}">
                <a16:creationId xmlns:a16="http://schemas.microsoft.com/office/drawing/2014/main" id="{7C6939B1-D24D-9670-5EFF-51FB45EFFFAD}"/>
              </a:ext>
            </a:extLst>
          </p:cNvPr>
          <p:cNvSpPr>
            <a:spLocks noGrp="1"/>
          </p:cNvSpPr>
          <p:nvPr>
            <p:ph type="body" sz="quarter" idx="17" hasCustomPrompt="1"/>
          </p:nvPr>
        </p:nvSpPr>
        <p:spPr>
          <a:xfrm>
            <a:off x="5191591" y="3628721"/>
            <a:ext cx="1786480" cy="2190566"/>
          </a:xfrm>
        </p:spPr>
        <p:txBody>
          <a:bodyPr anchor="t">
            <a:noAutofit/>
          </a:bodyPr>
          <a:lstStyle>
            <a:lvl1pPr marL="0" indent="0" algn="ctr">
              <a:buNone/>
              <a:defRPr sz="1400" b="0" i="0">
                <a:solidFill>
                  <a:schemeClr val="accent4"/>
                </a:solidFill>
                <a:latin typeface="+mj-lt"/>
              </a:defRPr>
            </a:lvl1pPr>
          </a:lstStyle>
          <a:p>
            <a:pPr lvl="0"/>
            <a:r>
              <a:rPr lang="fr-FR"/>
              <a:t>At vero eos et accusamus et iusto odio dignissimos ducimus qui blanditiis praesentium voluptatum deleniti atque corrupti quos dolores et quas</a:t>
            </a:r>
          </a:p>
        </p:txBody>
      </p:sp>
      <p:sp>
        <p:nvSpPr>
          <p:cNvPr id="26" name="Espace réservé du texte 14">
            <a:extLst>
              <a:ext uri="{FF2B5EF4-FFF2-40B4-BE49-F238E27FC236}">
                <a16:creationId xmlns:a16="http://schemas.microsoft.com/office/drawing/2014/main" id="{59C7D4F1-D336-AD93-5081-EEE70BEA26BA}"/>
              </a:ext>
            </a:extLst>
          </p:cNvPr>
          <p:cNvSpPr>
            <a:spLocks noGrp="1"/>
          </p:cNvSpPr>
          <p:nvPr>
            <p:ph type="body" sz="quarter" idx="18" hasCustomPrompt="1"/>
          </p:nvPr>
        </p:nvSpPr>
        <p:spPr>
          <a:xfrm>
            <a:off x="5569428" y="2986746"/>
            <a:ext cx="1084046" cy="351558"/>
          </a:xfrm>
        </p:spPr>
        <p:txBody>
          <a:bodyPr anchor="b">
            <a:noAutofit/>
          </a:bodyPr>
          <a:lstStyle>
            <a:lvl1pPr marL="0" indent="0" algn="ctr">
              <a:buNone/>
              <a:defRPr sz="1300" b="0" i="0">
                <a:solidFill>
                  <a:schemeClr val="accent4"/>
                </a:solidFill>
                <a:latin typeface="+mj-lt"/>
              </a:defRPr>
            </a:lvl1pPr>
          </a:lstStyle>
          <a:p>
            <a:pPr lvl="0"/>
            <a:r>
              <a:rPr lang="fr-FR"/>
              <a:t>date</a:t>
            </a:r>
          </a:p>
        </p:txBody>
      </p:sp>
      <p:sp>
        <p:nvSpPr>
          <p:cNvPr id="27" name="Espace réservé du texte 14">
            <a:extLst>
              <a:ext uri="{FF2B5EF4-FFF2-40B4-BE49-F238E27FC236}">
                <a16:creationId xmlns:a16="http://schemas.microsoft.com/office/drawing/2014/main" id="{BC8C76F4-798E-0CE1-E513-EB9E4A87E676}"/>
              </a:ext>
            </a:extLst>
          </p:cNvPr>
          <p:cNvSpPr>
            <a:spLocks noGrp="1"/>
          </p:cNvSpPr>
          <p:nvPr>
            <p:ph type="body" sz="quarter" idx="19" hasCustomPrompt="1"/>
          </p:nvPr>
        </p:nvSpPr>
        <p:spPr>
          <a:xfrm>
            <a:off x="7014476" y="3628420"/>
            <a:ext cx="1786480" cy="2190566"/>
          </a:xfrm>
        </p:spPr>
        <p:txBody>
          <a:bodyPr anchor="t">
            <a:noAutofit/>
          </a:bodyPr>
          <a:lstStyle>
            <a:lvl1pPr marL="0" indent="0" algn="ctr">
              <a:buNone/>
              <a:defRPr sz="1400" b="0" i="0">
                <a:solidFill>
                  <a:schemeClr val="accent4"/>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endParaRPr lang="fr-FR" dirty="0"/>
          </a:p>
        </p:txBody>
      </p:sp>
      <p:sp>
        <p:nvSpPr>
          <p:cNvPr id="28" name="Espace réservé du texte 14">
            <a:extLst>
              <a:ext uri="{FF2B5EF4-FFF2-40B4-BE49-F238E27FC236}">
                <a16:creationId xmlns:a16="http://schemas.microsoft.com/office/drawing/2014/main" id="{C3A50988-9FE6-F556-2BCC-2E558B017F81}"/>
              </a:ext>
            </a:extLst>
          </p:cNvPr>
          <p:cNvSpPr>
            <a:spLocks noGrp="1"/>
          </p:cNvSpPr>
          <p:nvPr>
            <p:ph type="body" sz="quarter" idx="20" hasCustomPrompt="1"/>
          </p:nvPr>
        </p:nvSpPr>
        <p:spPr>
          <a:xfrm>
            <a:off x="7359680" y="2986445"/>
            <a:ext cx="1084046" cy="351558"/>
          </a:xfrm>
        </p:spPr>
        <p:txBody>
          <a:bodyPr anchor="b">
            <a:noAutofit/>
          </a:bodyPr>
          <a:lstStyle>
            <a:lvl1pPr marL="0" indent="0" algn="ctr">
              <a:buNone/>
              <a:defRPr sz="1300" b="0" i="0">
                <a:solidFill>
                  <a:schemeClr val="accent4"/>
                </a:solidFill>
                <a:latin typeface="+mj-lt"/>
              </a:defRPr>
            </a:lvl1pPr>
          </a:lstStyle>
          <a:p>
            <a:pPr lvl="0"/>
            <a:r>
              <a:rPr lang="fr-FR"/>
              <a:t>date</a:t>
            </a:r>
          </a:p>
        </p:txBody>
      </p:sp>
      <p:sp>
        <p:nvSpPr>
          <p:cNvPr id="29" name="Espace réservé du texte 14">
            <a:extLst>
              <a:ext uri="{FF2B5EF4-FFF2-40B4-BE49-F238E27FC236}">
                <a16:creationId xmlns:a16="http://schemas.microsoft.com/office/drawing/2014/main" id="{EC292D2D-BD38-D9B7-542D-07EA1E8F6773}"/>
              </a:ext>
            </a:extLst>
          </p:cNvPr>
          <p:cNvSpPr>
            <a:spLocks noGrp="1"/>
          </p:cNvSpPr>
          <p:nvPr>
            <p:ph type="body" sz="quarter" idx="21" hasCustomPrompt="1"/>
          </p:nvPr>
        </p:nvSpPr>
        <p:spPr>
          <a:xfrm>
            <a:off x="8854295" y="3628270"/>
            <a:ext cx="1786480" cy="2190566"/>
          </a:xfrm>
        </p:spPr>
        <p:txBody>
          <a:bodyPr anchor="t">
            <a:noAutofit/>
          </a:bodyPr>
          <a:lstStyle>
            <a:lvl1pPr marL="0" indent="0" algn="ctr">
              <a:buNone/>
              <a:defRPr sz="1400" b="0" i="0">
                <a:solidFill>
                  <a:schemeClr val="accent4"/>
                </a:solidFill>
                <a:latin typeface="+mj-lt"/>
              </a:defRPr>
            </a:lvl1pPr>
          </a:lstStyle>
          <a:p>
            <a:pPr lvl="0"/>
            <a:r>
              <a:rPr lang="fr-FR"/>
              <a:t>At vero eos et accusamus et iusto odio dignissimos ducimus qui blanditiis praesentium voluptatum deleniti atque corrupti quos dolores et quas</a:t>
            </a:r>
          </a:p>
        </p:txBody>
      </p:sp>
      <p:sp>
        <p:nvSpPr>
          <p:cNvPr id="30" name="Espace réservé du texte 14">
            <a:extLst>
              <a:ext uri="{FF2B5EF4-FFF2-40B4-BE49-F238E27FC236}">
                <a16:creationId xmlns:a16="http://schemas.microsoft.com/office/drawing/2014/main" id="{C6EB12BE-67F8-4056-4DD0-31177B234E6B}"/>
              </a:ext>
            </a:extLst>
          </p:cNvPr>
          <p:cNvSpPr>
            <a:spLocks noGrp="1"/>
          </p:cNvSpPr>
          <p:nvPr>
            <p:ph type="body" sz="quarter" idx="22" hasCustomPrompt="1"/>
          </p:nvPr>
        </p:nvSpPr>
        <p:spPr>
          <a:xfrm>
            <a:off x="9202268" y="2986295"/>
            <a:ext cx="1084046" cy="351558"/>
          </a:xfrm>
        </p:spPr>
        <p:txBody>
          <a:bodyPr anchor="b">
            <a:noAutofit/>
          </a:bodyPr>
          <a:lstStyle>
            <a:lvl1pPr marL="0" indent="0" algn="ctr">
              <a:buNone/>
              <a:defRPr sz="1300" b="0" i="0">
                <a:solidFill>
                  <a:schemeClr val="accent4"/>
                </a:solidFill>
                <a:latin typeface="+mj-lt"/>
              </a:defRPr>
            </a:lvl1pPr>
          </a:lstStyle>
          <a:p>
            <a:pPr lvl="0"/>
            <a:r>
              <a:rPr lang="fr-FR"/>
              <a:t>date</a:t>
            </a:r>
          </a:p>
        </p:txBody>
      </p:sp>
      <p:sp>
        <p:nvSpPr>
          <p:cNvPr id="4" name="Rectangle 3">
            <a:extLst>
              <a:ext uri="{FF2B5EF4-FFF2-40B4-BE49-F238E27FC236}">
                <a16:creationId xmlns:a16="http://schemas.microsoft.com/office/drawing/2014/main" id="{BCC08193-EFEF-048F-6815-17D4F59DE9FA}"/>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2414427C-D44D-FB1C-30BC-21BFE396BC9B}"/>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accent3"/>
                </a:solidFill>
                <a:latin typeface="Outfit Light" pitchFamily="2" charset="0"/>
              </a:rPr>
              <a:pPr algn="r"/>
              <a:t>‹N°›</a:t>
            </a:fld>
            <a:endParaRPr lang="fr-FR" sz="900" b="0" i="0">
              <a:solidFill>
                <a:schemeClr val="accent3"/>
              </a:solidFill>
              <a:latin typeface="Outfit Light" pitchFamily="2" charset="0"/>
            </a:endParaRPr>
          </a:p>
        </p:txBody>
      </p:sp>
      <p:sp>
        <p:nvSpPr>
          <p:cNvPr id="19" name="ZoneTexte 18">
            <a:extLst>
              <a:ext uri="{FF2B5EF4-FFF2-40B4-BE49-F238E27FC236}">
                <a16:creationId xmlns:a16="http://schemas.microsoft.com/office/drawing/2014/main" id="{4283CFC5-75BF-DBDA-0487-41D222AF6A15}"/>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FFFFFF"/>
                </a:solidFill>
              </a:rPr>
              <a:t>DFAKTO - CONFIDENTIAL</a:t>
            </a:r>
          </a:p>
        </p:txBody>
      </p:sp>
      <p:sp>
        <p:nvSpPr>
          <p:cNvPr id="5" name="Espace réservé du texte 14">
            <a:extLst>
              <a:ext uri="{FF2B5EF4-FFF2-40B4-BE49-F238E27FC236}">
                <a16:creationId xmlns:a16="http://schemas.microsoft.com/office/drawing/2014/main" id="{BEE7E359-1734-79FA-5419-D7B8CE1FADED}"/>
              </a:ext>
            </a:extLst>
          </p:cNvPr>
          <p:cNvSpPr>
            <a:spLocks noGrp="1"/>
          </p:cNvSpPr>
          <p:nvPr>
            <p:ph type="body" sz="quarter" idx="12" hasCustomPrompt="1"/>
          </p:nvPr>
        </p:nvSpPr>
        <p:spPr>
          <a:xfrm>
            <a:off x="2567750" y="1039395"/>
            <a:ext cx="7056499" cy="731510"/>
          </a:xfrm>
        </p:spPr>
        <p:txBody>
          <a:bodyPr anchor="ctr">
            <a:noAutofit/>
          </a:bodyPr>
          <a:lstStyle>
            <a:lvl1pPr marL="0" indent="0" algn="ctr">
              <a:buNone/>
              <a:defRPr sz="4000" b="0" i="0">
                <a:solidFill>
                  <a:schemeClr val="accent3"/>
                </a:solidFill>
                <a:latin typeface="+mn-lt"/>
              </a:defRPr>
            </a:lvl1pPr>
          </a:lstStyle>
          <a:p>
            <a:pPr lvl="0"/>
            <a:r>
              <a:rPr lang="fr-FR" dirty="0"/>
              <a:t>Timeline </a:t>
            </a:r>
            <a:r>
              <a:rPr lang="fr-FR" dirty="0" err="1"/>
              <a:t>title</a:t>
            </a:r>
            <a:endParaRPr lang="fr-FR" dirty="0"/>
          </a:p>
        </p:txBody>
      </p:sp>
      <p:sp>
        <p:nvSpPr>
          <p:cNvPr id="11" name="Espace réservé du texte 14">
            <a:extLst>
              <a:ext uri="{FF2B5EF4-FFF2-40B4-BE49-F238E27FC236}">
                <a16:creationId xmlns:a16="http://schemas.microsoft.com/office/drawing/2014/main" id="{C7A183CB-5A20-50E0-E841-B1B035FA999A}"/>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pic>
        <p:nvPicPr>
          <p:cNvPr id="3" name="Graphique 2">
            <a:extLst>
              <a:ext uri="{FF2B5EF4-FFF2-40B4-BE49-F238E27FC236}">
                <a16:creationId xmlns:a16="http://schemas.microsoft.com/office/drawing/2014/main" id="{2B96EA22-6190-2F2C-DA1C-EDE6674CF23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32285" y="6655817"/>
            <a:ext cx="792202" cy="152635"/>
          </a:xfrm>
          <a:prstGeom prst="rect">
            <a:avLst/>
          </a:prstGeom>
        </p:spPr>
      </p:pic>
    </p:spTree>
    <p:extLst>
      <p:ext uri="{BB962C8B-B14F-4D97-AF65-F5344CB8AC3E}">
        <p14:creationId xmlns:p14="http://schemas.microsoft.com/office/powerpoint/2010/main" val="6737415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EB7888-24BD-5FC2-4E73-9101A5A1AA5B}"/>
              </a:ext>
            </a:extLst>
          </p:cNvPr>
          <p:cNvSpPr/>
          <p:nvPr userDrawn="1"/>
        </p:nvSpPr>
        <p:spPr>
          <a:xfrm>
            <a:off x="591138" y="6606001"/>
            <a:ext cx="11600862"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357997" y="1549095"/>
            <a:ext cx="5342546" cy="4400855"/>
          </a:xfrm>
        </p:spPr>
        <p:txBody>
          <a:bodyPr anchor="t">
            <a:noAutofit/>
          </a:bodyPr>
          <a:lstStyle>
            <a:lvl1pPr marL="0" indent="0" algn="l">
              <a:buNone/>
              <a:defRPr sz="1500" b="0" i="0">
                <a:solidFill>
                  <a:srgbClr val="072038"/>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endParaRPr lang="fr-FR" dirty="0"/>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a:t>
            </a:r>
          </a:p>
        </p:txBody>
      </p:sp>
      <p:sp>
        <p:nvSpPr>
          <p:cNvPr id="9" name="ZoneTexte 8">
            <a:extLst>
              <a:ext uri="{FF2B5EF4-FFF2-40B4-BE49-F238E27FC236}">
                <a16:creationId xmlns:a16="http://schemas.microsoft.com/office/drawing/2014/main" id="{CF14DEFE-C9B5-EDD5-8E73-627AEE12642B}"/>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0" name="ZoneTexte 9">
            <a:extLst>
              <a:ext uri="{FF2B5EF4-FFF2-40B4-BE49-F238E27FC236}">
                <a16:creationId xmlns:a16="http://schemas.microsoft.com/office/drawing/2014/main" id="{14D24F88-A385-CF64-8BE1-3A8D85374FEF}"/>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11" name="Espace réservé du texte 14">
            <a:extLst>
              <a:ext uri="{FF2B5EF4-FFF2-40B4-BE49-F238E27FC236}">
                <a16:creationId xmlns:a16="http://schemas.microsoft.com/office/drawing/2014/main" id="{387EDE23-552E-8D6B-6D59-5132E80741F6}"/>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5" name="Espace réservé du texte 14">
            <a:extLst>
              <a:ext uri="{FF2B5EF4-FFF2-40B4-BE49-F238E27FC236}">
                <a16:creationId xmlns:a16="http://schemas.microsoft.com/office/drawing/2014/main" id="{8ECCD3A8-05E0-26A4-D570-B9070A65401A}"/>
              </a:ext>
            </a:extLst>
          </p:cNvPr>
          <p:cNvSpPr>
            <a:spLocks noGrp="1"/>
          </p:cNvSpPr>
          <p:nvPr>
            <p:ph type="body" sz="quarter" idx="12" hasCustomPrompt="1"/>
          </p:nvPr>
        </p:nvSpPr>
        <p:spPr>
          <a:xfrm>
            <a:off x="1323550" y="651713"/>
            <a:ext cx="10006431" cy="497115"/>
          </a:xfrm>
        </p:spPr>
        <p:txBody>
          <a:bodyPr tIns="0" anchor="t">
            <a:noAutofit/>
          </a:bodyPr>
          <a:lstStyle>
            <a:lvl1pPr marL="0" indent="0" algn="l">
              <a:buNone/>
              <a:defRPr sz="4000" b="0" i="0">
                <a:latin typeface="+mn-lt"/>
              </a:defRPr>
            </a:lvl1pPr>
          </a:lstStyle>
          <a:p>
            <a:pPr lvl="0"/>
            <a:r>
              <a:rPr lang="fr-FR" dirty="0"/>
              <a:t>Insert </a:t>
            </a:r>
            <a:r>
              <a:rPr lang="fr-FR" dirty="0" err="1"/>
              <a:t>title</a:t>
            </a:r>
            <a:r>
              <a:rPr lang="fr-FR" dirty="0"/>
              <a:t>.</a:t>
            </a:r>
          </a:p>
        </p:txBody>
      </p:sp>
      <p:sp>
        <p:nvSpPr>
          <p:cNvPr id="6" name="Espace réservé du texte 14">
            <a:extLst>
              <a:ext uri="{FF2B5EF4-FFF2-40B4-BE49-F238E27FC236}">
                <a16:creationId xmlns:a16="http://schemas.microsoft.com/office/drawing/2014/main" id="{7D9A4751-FBFE-9ADD-3B2E-5E1A41E0DA3B}"/>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pic>
        <p:nvPicPr>
          <p:cNvPr id="8" name="Graphique 10">
            <a:extLst>
              <a:ext uri="{FF2B5EF4-FFF2-40B4-BE49-F238E27FC236}">
                <a16:creationId xmlns:a16="http://schemas.microsoft.com/office/drawing/2014/main" id="{A1A725DC-0408-6277-5B60-64C7568E5DB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93060" y="6580047"/>
            <a:ext cx="791621" cy="314707"/>
          </a:xfrm>
          <a:prstGeom prst="rect">
            <a:avLst/>
          </a:prstGeom>
        </p:spPr>
      </p:pic>
      <p:pic>
        <p:nvPicPr>
          <p:cNvPr id="13" name="Graphic 12">
            <a:extLst>
              <a:ext uri="{FF2B5EF4-FFF2-40B4-BE49-F238E27FC236}">
                <a16:creationId xmlns:a16="http://schemas.microsoft.com/office/drawing/2014/main" id="{DAA925C5-8C00-E492-3F5A-26AD435844C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564477" y="-94343"/>
            <a:ext cx="11911722" cy="6700344"/>
          </a:xfrm>
          <a:prstGeom prst="rect">
            <a:avLst/>
          </a:prstGeom>
        </p:spPr>
      </p:pic>
    </p:spTree>
    <p:extLst>
      <p:ext uri="{BB962C8B-B14F-4D97-AF65-F5344CB8AC3E}">
        <p14:creationId xmlns:p14="http://schemas.microsoft.com/office/powerpoint/2010/main" val="41114557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guide id="4" orient="horz" pos="935">
          <p15:clr>
            <a:srgbClr val="FBAE40"/>
          </p15:clr>
        </p15:guide>
        <p15:guide id="5" orient="horz" pos="3748">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CONTENT_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E4FF03-3F18-A80D-8A14-276BEBE90BFB}"/>
              </a:ext>
            </a:extLst>
          </p:cNvPr>
          <p:cNvSpPr/>
          <p:nvPr userDrawn="1"/>
        </p:nvSpPr>
        <p:spPr>
          <a:xfrm>
            <a:off x="591138" y="6606001"/>
            <a:ext cx="11600862"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Espace réservé du texte 14">
            <a:extLst>
              <a:ext uri="{FF2B5EF4-FFF2-40B4-BE49-F238E27FC236}">
                <a16:creationId xmlns:a16="http://schemas.microsoft.com/office/drawing/2014/main" id="{147FD246-6DFD-F05D-3221-C54DDA9D4483}"/>
              </a:ext>
            </a:extLst>
          </p:cNvPr>
          <p:cNvSpPr>
            <a:spLocks noGrp="1"/>
          </p:cNvSpPr>
          <p:nvPr>
            <p:ph type="body" sz="quarter" idx="11" hasCustomPrompt="1"/>
          </p:nvPr>
        </p:nvSpPr>
        <p:spPr>
          <a:xfrm rot="16200000">
            <a:off x="-1238712" y="3963760"/>
            <a:ext cx="3137381" cy="297677"/>
          </a:xfrm>
        </p:spPr>
        <p:txBody>
          <a:bodyPr>
            <a:noAutofit/>
          </a:bodyPr>
          <a:lstStyle>
            <a:lvl1pPr marL="0" indent="0" algn="l">
              <a:buNone/>
              <a:defRPr sz="1200" b="0" i="0">
                <a:latin typeface="+mj-lt"/>
              </a:defRPr>
            </a:lvl1pPr>
          </a:lstStyle>
          <a:p>
            <a:pPr lvl="0"/>
            <a:r>
              <a:rPr lang="fr-FR"/>
              <a:t>Part title</a:t>
            </a:r>
          </a:p>
        </p:txBody>
      </p: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307266" y="2033515"/>
            <a:ext cx="5401757" cy="3916435"/>
          </a:xfrm>
        </p:spPr>
        <p:txBody>
          <a:bodyPr anchor="t">
            <a:noAutofit/>
          </a:bodyPr>
          <a:lstStyle>
            <a:lvl1pPr marL="0" indent="0" algn="l">
              <a:buNone/>
              <a:defRPr sz="1500" b="0" i="0">
                <a:solidFill>
                  <a:srgbClr val="072038"/>
                </a:solidFill>
                <a:latin typeface="+mj-lt"/>
              </a:defRPr>
            </a:lvl1pPr>
          </a:lstStyle>
          <a:p>
            <a:pPr lvl="0"/>
            <a:r>
              <a:rPr lang="fr-FR"/>
              <a:t>At vero eos et accusamus et iusto odio dignissimos ducimus qui blanditiis praesentium voluptatum deleniti atque corrupti quos dolores et quas molestias excepturi sint occaecati cupiditate non provident, similique sunt in culpa qui officia deserunt mollitia animi, </a:t>
            </a:r>
          </a:p>
          <a:p>
            <a:pPr lvl="0"/>
            <a:endParaRPr lang="fr-FR"/>
          </a:p>
          <a:p>
            <a:pPr lvl="0"/>
            <a:r>
              <a:rPr lang="fr-FR"/>
              <a:t>atque corrupti quos dolores et quas molestias excepturi sint occaecati cupiditate non provident, similique sunt in culpa qui officia deserunt mollitia animi,</a:t>
            </a:r>
          </a:p>
        </p:txBody>
      </p:sp>
      <p:sp>
        <p:nvSpPr>
          <p:cNvPr id="9" name="ZoneTexte 8">
            <a:extLst>
              <a:ext uri="{FF2B5EF4-FFF2-40B4-BE49-F238E27FC236}">
                <a16:creationId xmlns:a16="http://schemas.microsoft.com/office/drawing/2014/main" id="{F44CAB29-7ECE-030A-F70D-7BA85714C48A}"/>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1" name="ZoneTexte 10">
            <a:extLst>
              <a:ext uri="{FF2B5EF4-FFF2-40B4-BE49-F238E27FC236}">
                <a16:creationId xmlns:a16="http://schemas.microsoft.com/office/drawing/2014/main" id="{46DB2B1D-ACBB-4269-C231-08CF8B979241}"/>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8" name="Espace réservé du texte 14">
            <a:extLst>
              <a:ext uri="{FF2B5EF4-FFF2-40B4-BE49-F238E27FC236}">
                <a16:creationId xmlns:a16="http://schemas.microsoft.com/office/drawing/2014/main" id="{75B11258-4640-BD13-D2FA-2D4B8862F0B5}"/>
              </a:ext>
            </a:extLst>
          </p:cNvPr>
          <p:cNvSpPr>
            <a:spLocks noGrp="1"/>
          </p:cNvSpPr>
          <p:nvPr>
            <p:ph type="body" sz="quarter" idx="15" hasCustomPrompt="1"/>
          </p:nvPr>
        </p:nvSpPr>
        <p:spPr>
          <a:xfrm>
            <a:off x="1328894" y="1249229"/>
            <a:ext cx="5380131" cy="497116"/>
          </a:xfrm>
        </p:spPr>
        <p:txBody>
          <a:bodyPr anchor="t">
            <a:noAutofit/>
          </a:bodyPr>
          <a:lstStyle>
            <a:lvl1pPr marL="0" indent="0" algn="l">
              <a:buNone/>
              <a:defRPr sz="2400" b="0" i="0">
                <a:solidFill>
                  <a:schemeClr val="bg1"/>
                </a:solidFill>
                <a:latin typeface="+mn-lt"/>
              </a:defRPr>
            </a:lvl1pPr>
          </a:lstStyle>
          <a:p>
            <a:pPr lvl="0"/>
            <a:r>
              <a:rPr lang="fr-FR" dirty="0"/>
              <a:t>Insert </a:t>
            </a:r>
            <a:r>
              <a:rPr lang="fr-FR" dirty="0" err="1"/>
              <a:t>subtitle</a:t>
            </a:r>
            <a:r>
              <a:rPr lang="fr-FR" dirty="0"/>
              <a:t>.</a:t>
            </a:r>
          </a:p>
        </p:txBody>
      </p:sp>
      <p:sp>
        <p:nvSpPr>
          <p:cNvPr id="12" name="Espace réservé du texte 14">
            <a:extLst>
              <a:ext uri="{FF2B5EF4-FFF2-40B4-BE49-F238E27FC236}">
                <a16:creationId xmlns:a16="http://schemas.microsoft.com/office/drawing/2014/main" id="{0968CBAB-015D-2D79-A8D2-400EB94B0A77}"/>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2" name="Espace réservé du texte 14">
            <a:extLst>
              <a:ext uri="{FF2B5EF4-FFF2-40B4-BE49-F238E27FC236}">
                <a16:creationId xmlns:a16="http://schemas.microsoft.com/office/drawing/2014/main" id="{CEB076E2-7586-DCBF-11BA-0BB97FED29CD}"/>
              </a:ext>
            </a:extLst>
          </p:cNvPr>
          <p:cNvSpPr>
            <a:spLocks noGrp="1"/>
          </p:cNvSpPr>
          <p:nvPr>
            <p:ph type="body" sz="quarter" idx="23" hasCustomPrompt="1"/>
          </p:nvPr>
        </p:nvSpPr>
        <p:spPr>
          <a:xfrm>
            <a:off x="1323550" y="651713"/>
            <a:ext cx="5401741" cy="497115"/>
          </a:xfrm>
        </p:spPr>
        <p:txBody>
          <a:bodyPr tIns="0" anchor="t">
            <a:noAutofit/>
          </a:bodyPr>
          <a:lstStyle>
            <a:lvl1pPr marL="0" indent="0" algn="l">
              <a:buNone/>
              <a:defRPr sz="4000" b="0" i="0">
                <a:solidFill>
                  <a:schemeClr val="tx1"/>
                </a:solidFill>
                <a:latin typeface="+mn-lt"/>
              </a:defRPr>
            </a:lvl1pPr>
          </a:lstStyle>
          <a:p>
            <a:pPr lvl="0"/>
            <a:r>
              <a:rPr lang="fr-FR" dirty="0"/>
              <a:t>Insert </a:t>
            </a:r>
            <a:r>
              <a:rPr lang="fr-FR" dirty="0" err="1"/>
              <a:t>title</a:t>
            </a:r>
            <a:r>
              <a:rPr lang="fr-FR" dirty="0"/>
              <a:t>.</a:t>
            </a:r>
          </a:p>
        </p:txBody>
      </p:sp>
      <p:pic>
        <p:nvPicPr>
          <p:cNvPr id="6" name="Graphique 10">
            <a:extLst>
              <a:ext uri="{FF2B5EF4-FFF2-40B4-BE49-F238E27FC236}">
                <a16:creationId xmlns:a16="http://schemas.microsoft.com/office/drawing/2014/main" id="{1907CAFE-C247-CE02-FE6F-6A6AB11EC80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93060" y="6580047"/>
            <a:ext cx="791621" cy="314707"/>
          </a:xfrm>
          <a:prstGeom prst="rect">
            <a:avLst/>
          </a:prstGeom>
        </p:spPr>
      </p:pic>
      <p:pic>
        <p:nvPicPr>
          <p:cNvPr id="10" name="Graphic 9">
            <a:extLst>
              <a:ext uri="{FF2B5EF4-FFF2-40B4-BE49-F238E27FC236}">
                <a16:creationId xmlns:a16="http://schemas.microsoft.com/office/drawing/2014/main" id="{F6CB2259-509F-A1C9-50BD-B171323BB3A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564477" y="-94343"/>
            <a:ext cx="11911722" cy="6700344"/>
          </a:xfrm>
          <a:prstGeom prst="rect">
            <a:avLst/>
          </a:prstGeom>
        </p:spPr>
      </p:pic>
    </p:spTree>
    <p:extLst>
      <p:ext uri="{BB962C8B-B14F-4D97-AF65-F5344CB8AC3E}">
        <p14:creationId xmlns:p14="http://schemas.microsoft.com/office/powerpoint/2010/main" val="26921722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748">
          <p15:clr>
            <a:srgbClr val="FBAE40"/>
          </p15:clr>
        </p15:guide>
        <p15:guide id="4" orient="horz" pos="391">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CONTENT_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B63A265-3861-EEBD-78B1-2945BA85BAB2}"/>
              </a:ext>
            </a:extLst>
          </p:cNvPr>
          <p:cNvSpPr/>
          <p:nvPr userDrawn="1"/>
        </p:nvSpPr>
        <p:spPr>
          <a:xfrm>
            <a:off x="591138" y="6606001"/>
            <a:ext cx="11600862"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329519" y="1579299"/>
            <a:ext cx="5385606" cy="4350013"/>
          </a:xfrm>
        </p:spPr>
        <p:txBody>
          <a:bodyPr anchor="t">
            <a:noAutofit/>
          </a:bodyPr>
          <a:lstStyle>
            <a:lvl1pPr marL="0" indent="0" algn="l">
              <a:buNone/>
              <a:defRPr sz="1500" b="0" i="0">
                <a:solidFill>
                  <a:srgbClr val="072038"/>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a:t>
            </a:r>
          </a:p>
          <a:p>
            <a:pPr lvl="0"/>
            <a:endParaRPr lang="fr-FR" dirty="0"/>
          </a:p>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a:t>
            </a:r>
          </a:p>
          <a:p>
            <a:pPr lvl="0"/>
            <a:endParaRPr lang="fr-FR" dirty="0"/>
          </a:p>
        </p:txBody>
      </p:sp>
      <p:sp>
        <p:nvSpPr>
          <p:cNvPr id="2" name="Rectangle 1">
            <a:extLst>
              <a:ext uri="{FF2B5EF4-FFF2-40B4-BE49-F238E27FC236}">
                <a16:creationId xmlns:a16="http://schemas.microsoft.com/office/drawing/2014/main" id="{65A4E6D5-8379-6223-6FF4-B3F2AA153043}"/>
              </a:ext>
            </a:extLst>
          </p:cNvPr>
          <p:cNvSpPr/>
          <p:nvPr userDrawn="1"/>
        </p:nvSpPr>
        <p:spPr>
          <a:xfrm>
            <a:off x="7517566" y="9578"/>
            <a:ext cx="4676775" cy="6603680"/>
          </a:xfrm>
          <a:prstGeom prst="rect">
            <a:avLst/>
          </a:prstGeom>
          <a:solidFill>
            <a:srgbClr val="A1D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texte 14">
            <a:extLst>
              <a:ext uri="{FF2B5EF4-FFF2-40B4-BE49-F238E27FC236}">
                <a16:creationId xmlns:a16="http://schemas.microsoft.com/office/drawing/2014/main" id="{8590788D-4C0C-252B-7D33-CCBCE9D148DC}"/>
              </a:ext>
            </a:extLst>
          </p:cNvPr>
          <p:cNvSpPr>
            <a:spLocks noGrp="1"/>
          </p:cNvSpPr>
          <p:nvPr>
            <p:ph type="body" sz="quarter" idx="14" hasCustomPrompt="1"/>
          </p:nvPr>
        </p:nvSpPr>
        <p:spPr>
          <a:xfrm>
            <a:off x="8262338" y="620713"/>
            <a:ext cx="3338512" cy="5329237"/>
          </a:xfrm>
        </p:spPr>
        <p:txBody>
          <a:bodyPr anchor="ctr">
            <a:noAutofit/>
          </a:bodyPr>
          <a:lstStyle>
            <a:lvl1pPr marL="0" indent="0" algn="l">
              <a:buNone/>
              <a:defRPr sz="1500" b="0" i="0">
                <a:solidFill>
                  <a:srgbClr val="072038"/>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a:t>
            </a:r>
          </a:p>
        </p:txBody>
      </p:sp>
      <p:sp>
        <p:nvSpPr>
          <p:cNvPr id="10" name="ZoneTexte 9">
            <a:extLst>
              <a:ext uri="{FF2B5EF4-FFF2-40B4-BE49-F238E27FC236}">
                <a16:creationId xmlns:a16="http://schemas.microsoft.com/office/drawing/2014/main" id="{5EFA9158-0F57-6603-BB3F-226294E9A2EB}"/>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2" name="ZoneTexte 11">
            <a:extLst>
              <a:ext uri="{FF2B5EF4-FFF2-40B4-BE49-F238E27FC236}">
                <a16:creationId xmlns:a16="http://schemas.microsoft.com/office/drawing/2014/main" id="{E31C1174-F0B5-0788-6C1B-B147B918039A}"/>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14" name="Espace réservé du texte 14">
            <a:extLst>
              <a:ext uri="{FF2B5EF4-FFF2-40B4-BE49-F238E27FC236}">
                <a16:creationId xmlns:a16="http://schemas.microsoft.com/office/drawing/2014/main" id="{44F5A2CF-5013-45F8-508E-0145A8BA9011}"/>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5" name="Espace réservé du texte 14">
            <a:extLst>
              <a:ext uri="{FF2B5EF4-FFF2-40B4-BE49-F238E27FC236}">
                <a16:creationId xmlns:a16="http://schemas.microsoft.com/office/drawing/2014/main" id="{6BF3894C-A204-EF82-D977-2F378F47DF90}"/>
              </a:ext>
            </a:extLst>
          </p:cNvPr>
          <p:cNvSpPr>
            <a:spLocks noGrp="1"/>
          </p:cNvSpPr>
          <p:nvPr>
            <p:ph type="body" sz="quarter" idx="12" hasCustomPrompt="1"/>
          </p:nvPr>
        </p:nvSpPr>
        <p:spPr>
          <a:xfrm>
            <a:off x="1323551" y="651713"/>
            <a:ext cx="5385486" cy="497115"/>
          </a:xfrm>
        </p:spPr>
        <p:txBody>
          <a:bodyPr tIns="0" anchor="t">
            <a:noAutofit/>
          </a:bodyPr>
          <a:lstStyle>
            <a:lvl1pPr marL="0" indent="0" algn="l">
              <a:buNone/>
              <a:defRPr sz="4000" b="0" i="0">
                <a:latin typeface="+mn-lt"/>
              </a:defRPr>
            </a:lvl1pPr>
          </a:lstStyle>
          <a:p>
            <a:pPr lvl="0"/>
            <a:r>
              <a:rPr lang="fr-FR" dirty="0"/>
              <a:t>Insert </a:t>
            </a:r>
            <a:r>
              <a:rPr lang="fr-FR" dirty="0" err="1"/>
              <a:t>title</a:t>
            </a:r>
            <a:r>
              <a:rPr lang="fr-FR" dirty="0"/>
              <a:t>.</a:t>
            </a:r>
          </a:p>
        </p:txBody>
      </p:sp>
      <p:sp>
        <p:nvSpPr>
          <p:cNvPr id="8" name="Espace réservé du texte 14">
            <a:extLst>
              <a:ext uri="{FF2B5EF4-FFF2-40B4-BE49-F238E27FC236}">
                <a16:creationId xmlns:a16="http://schemas.microsoft.com/office/drawing/2014/main" id="{DDF919D8-14C8-4896-78C0-F198D2B923F2}"/>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pic>
        <p:nvPicPr>
          <p:cNvPr id="11" name="Graphique 10">
            <a:extLst>
              <a:ext uri="{FF2B5EF4-FFF2-40B4-BE49-F238E27FC236}">
                <a16:creationId xmlns:a16="http://schemas.microsoft.com/office/drawing/2014/main" id="{738B7EFD-79BA-70F5-12BA-60437A157E1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93060" y="6580047"/>
            <a:ext cx="791621" cy="314707"/>
          </a:xfrm>
          <a:prstGeom prst="rect">
            <a:avLst/>
          </a:prstGeom>
        </p:spPr>
      </p:pic>
    </p:spTree>
    <p:extLst>
      <p:ext uri="{BB962C8B-B14F-4D97-AF65-F5344CB8AC3E}">
        <p14:creationId xmlns:p14="http://schemas.microsoft.com/office/powerpoint/2010/main" val="18673633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guide id="4" orient="horz" pos="935">
          <p15:clr>
            <a:srgbClr val="FBAE40"/>
          </p15:clr>
        </p15:guide>
        <p15:guide id="5" orient="horz" pos="3748">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CONTENT_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9395CB8-6F37-F319-22E0-5FEBF0793194}"/>
              </a:ext>
            </a:extLst>
          </p:cNvPr>
          <p:cNvSpPr/>
          <p:nvPr userDrawn="1"/>
        </p:nvSpPr>
        <p:spPr>
          <a:xfrm>
            <a:off x="591138" y="6606001"/>
            <a:ext cx="11600862"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307267" y="2086297"/>
            <a:ext cx="5407858" cy="4119990"/>
          </a:xfrm>
        </p:spPr>
        <p:txBody>
          <a:bodyPr anchor="t">
            <a:noAutofit/>
          </a:bodyPr>
          <a:lstStyle>
            <a:lvl1pPr marL="0" indent="0" algn="l">
              <a:buNone/>
              <a:defRPr sz="1500" b="0" i="0">
                <a:solidFill>
                  <a:srgbClr val="072038"/>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a:t>
            </a:r>
          </a:p>
          <a:p>
            <a:pPr lvl="0"/>
            <a:endParaRPr lang="fr-FR" dirty="0"/>
          </a:p>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a:t>
            </a:r>
          </a:p>
          <a:p>
            <a:pPr lvl="0"/>
            <a:endParaRPr lang="fr-FR" dirty="0"/>
          </a:p>
        </p:txBody>
      </p:sp>
      <p:sp>
        <p:nvSpPr>
          <p:cNvPr id="2" name="Rectangle 1">
            <a:extLst>
              <a:ext uri="{FF2B5EF4-FFF2-40B4-BE49-F238E27FC236}">
                <a16:creationId xmlns:a16="http://schemas.microsoft.com/office/drawing/2014/main" id="{65A4E6D5-8379-6223-6FF4-B3F2AA153043}"/>
              </a:ext>
            </a:extLst>
          </p:cNvPr>
          <p:cNvSpPr/>
          <p:nvPr userDrawn="1"/>
        </p:nvSpPr>
        <p:spPr>
          <a:xfrm>
            <a:off x="7515225" y="0"/>
            <a:ext cx="4676775" cy="6613258"/>
          </a:xfrm>
          <a:prstGeom prst="rect">
            <a:avLst/>
          </a:prstGeom>
          <a:solidFill>
            <a:srgbClr val="A1D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texte 14">
            <a:extLst>
              <a:ext uri="{FF2B5EF4-FFF2-40B4-BE49-F238E27FC236}">
                <a16:creationId xmlns:a16="http://schemas.microsoft.com/office/drawing/2014/main" id="{8590788D-4C0C-252B-7D33-CCBCE9D148DC}"/>
              </a:ext>
            </a:extLst>
          </p:cNvPr>
          <p:cNvSpPr>
            <a:spLocks noGrp="1"/>
          </p:cNvSpPr>
          <p:nvPr>
            <p:ph type="body" sz="quarter" idx="14" hasCustomPrompt="1"/>
          </p:nvPr>
        </p:nvSpPr>
        <p:spPr>
          <a:xfrm>
            <a:off x="8262338" y="620713"/>
            <a:ext cx="3338512" cy="5585574"/>
          </a:xfrm>
        </p:spPr>
        <p:txBody>
          <a:bodyPr anchor="ctr">
            <a:noAutofit/>
          </a:bodyPr>
          <a:lstStyle>
            <a:lvl1pPr marL="0" indent="0" algn="l">
              <a:buNone/>
              <a:defRPr sz="1500" b="0" i="0">
                <a:solidFill>
                  <a:srgbClr val="072038"/>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a:t>
            </a:r>
          </a:p>
        </p:txBody>
      </p:sp>
      <p:sp>
        <p:nvSpPr>
          <p:cNvPr id="11" name="ZoneTexte 10">
            <a:extLst>
              <a:ext uri="{FF2B5EF4-FFF2-40B4-BE49-F238E27FC236}">
                <a16:creationId xmlns:a16="http://schemas.microsoft.com/office/drawing/2014/main" id="{EBBEF8F9-B92B-AFDB-3CBB-974D67BF83DC}"/>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3" name="ZoneTexte 12">
            <a:extLst>
              <a:ext uri="{FF2B5EF4-FFF2-40B4-BE49-F238E27FC236}">
                <a16:creationId xmlns:a16="http://schemas.microsoft.com/office/drawing/2014/main" id="{DD0817BE-09B5-B46E-C3DF-B335ECCEA3A3}"/>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8" name="Espace réservé du texte 14">
            <a:extLst>
              <a:ext uri="{FF2B5EF4-FFF2-40B4-BE49-F238E27FC236}">
                <a16:creationId xmlns:a16="http://schemas.microsoft.com/office/drawing/2014/main" id="{C492FEDD-5FED-7828-15FC-A0B828CFEB42}"/>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5" name="Espace réservé du texte 14">
            <a:extLst>
              <a:ext uri="{FF2B5EF4-FFF2-40B4-BE49-F238E27FC236}">
                <a16:creationId xmlns:a16="http://schemas.microsoft.com/office/drawing/2014/main" id="{199165B1-83CB-1F38-A155-FBC8A77A11BE}"/>
              </a:ext>
            </a:extLst>
          </p:cNvPr>
          <p:cNvSpPr>
            <a:spLocks noGrp="1"/>
          </p:cNvSpPr>
          <p:nvPr>
            <p:ph type="body" sz="quarter" idx="12" hasCustomPrompt="1"/>
          </p:nvPr>
        </p:nvSpPr>
        <p:spPr>
          <a:xfrm>
            <a:off x="1323551" y="651713"/>
            <a:ext cx="5385486" cy="497115"/>
          </a:xfrm>
        </p:spPr>
        <p:txBody>
          <a:bodyPr tIns="0" anchor="t">
            <a:noAutofit/>
          </a:bodyPr>
          <a:lstStyle>
            <a:lvl1pPr marL="0" indent="0" algn="l">
              <a:buNone/>
              <a:defRPr sz="4000" b="0" i="0">
                <a:latin typeface="+mn-lt"/>
              </a:defRPr>
            </a:lvl1pPr>
          </a:lstStyle>
          <a:p>
            <a:pPr lvl="0"/>
            <a:r>
              <a:rPr lang="fr-FR" dirty="0"/>
              <a:t>Insert </a:t>
            </a:r>
            <a:r>
              <a:rPr lang="fr-FR" dirty="0" err="1"/>
              <a:t>title</a:t>
            </a:r>
            <a:r>
              <a:rPr lang="fr-FR" dirty="0"/>
              <a:t>.</a:t>
            </a:r>
          </a:p>
        </p:txBody>
      </p:sp>
      <p:sp>
        <p:nvSpPr>
          <p:cNvPr id="6" name="Espace réservé du texte 14">
            <a:extLst>
              <a:ext uri="{FF2B5EF4-FFF2-40B4-BE49-F238E27FC236}">
                <a16:creationId xmlns:a16="http://schemas.microsoft.com/office/drawing/2014/main" id="{F0FDD09D-0741-0F79-DF72-F16ABDFC8517}"/>
              </a:ext>
            </a:extLst>
          </p:cNvPr>
          <p:cNvSpPr>
            <a:spLocks noGrp="1"/>
          </p:cNvSpPr>
          <p:nvPr>
            <p:ph type="body" sz="quarter" idx="15" hasCustomPrompt="1"/>
          </p:nvPr>
        </p:nvSpPr>
        <p:spPr>
          <a:xfrm>
            <a:off x="1328894" y="1249229"/>
            <a:ext cx="5366949" cy="497116"/>
          </a:xfrm>
        </p:spPr>
        <p:txBody>
          <a:bodyPr anchor="t">
            <a:noAutofit/>
          </a:bodyPr>
          <a:lstStyle>
            <a:lvl1pPr marL="0" indent="0" algn="l">
              <a:buNone/>
              <a:defRPr sz="2400" b="0" i="0">
                <a:solidFill>
                  <a:schemeClr val="bg1"/>
                </a:solidFill>
                <a:latin typeface="+mn-lt"/>
              </a:defRPr>
            </a:lvl1pPr>
          </a:lstStyle>
          <a:p>
            <a:pPr lvl="0"/>
            <a:r>
              <a:rPr lang="fr-FR" dirty="0"/>
              <a:t>Insert </a:t>
            </a:r>
            <a:r>
              <a:rPr lang="fr-FR" dirty="0" err="1"/>
              <a:t>subtitle</a:t>
            </a:r>
            <a:r>
              <a:rPr lang="fr-FR" dirty="0"/>
              <a:t>.</a:t>
            </a:r>
          </a:p>
        </p:txBody>
      </p:sp>
      <p:sp>
        <p:nvSpPr>
          <p:cNvPr id="10" name="Espace réservé du texte 14">
            <a:extLst>
              <a:ext uri="{FF2B5EF4-FFF2-40B4-BE49-F238E27FC236}">
                <a16:creationId xmlns:a16="http://schemas.microsoft.com/office/drawing/2014/main" id="{CE6A88BC-EB14-F16B-8BF8-8B4D25E82BCB}"/>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pic>
        <p:nvPicPr>
          <p:cNvPr id="14" name="Graphique 10">
            <a:extLst>
              <a:ext uri="{FF2B5EF4-FFF2-40B4-BE49-F238E27FC236}">
                <a16:creationId xmlns:a16="http://schemas.microsoft.com/office/drawing/2014/main" id="{7414606C-1453-48C7-82DF-8D514D7AACE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93060" y="6580047"/>
            <a:ext cx="791621" cy="314707"/>
          </a:xfrm>
          <a:prstGeom prst="rect">
            <a:avLst/>
          </a:prstGeom>
        </p:spPr>
      </p:pic>
    </p:spTree>
    <p:extLst>
      <p:ext uri="{BB962C8B-B14F-4D97-AF65-F5344CB8AC3E}">
        <p14:creationId xmlns:p14="http://schemas.microsoft.com/office/powerpoint/2010/main" val="8887542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_LIGHT">
    <p:bg>
      <p:bgPr>
        <a:solidFill>
          <a:schemeClr val="accent4"/>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2F1B63E-BAE5-46EA-D2E3-5F97736DA1E4}"/>
              </a:ext>
            </a:extLst>
          </p:cNvPr>
          <p:cNvSpPr/>
          <p:nvPr userDrawn="1"/>
        </p:nvSpPr>
        <p:spPr>
          <a:xfrm>
            <a:off x="0" y="6606001"/>
            <a:ext cx="12192000"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Espace réservé du texte 14">
            <a:extLst>
              <a:ext uri="{FF2B5EF4-FFF2-40B4-BE49-F238E27FC236}">
                <a16:creationId xmlns:a16="http://schemas.microsoft.com/office/drawing/2014/main" id="{87B2176B-FAA5-6BED-2E65-758BEDE039F7}"/>
              </a:ext>
            </a:extLst>
          </p:cNvPr>
          <p:cNvSpPr>
            <a:spLocks noGrp="1"/>
          </p:cNvSpPr>
          <p:nvPr>
            <p:ph type="body" sz="quarter" idx="11" hasCustomPrompt="1"/>
          </p:nvPr>
        </p:nvSpPr>
        <p:spPr>
          <a:xfrm>
            <a:off x="2382082" y="4271316"/>
            <a:ext cx="7427836" cy="411047"/>
          </a:xfrm>
        </p:spPr>
        <p:txBody>
          <a:bodyPr anchor="ctr">
            <a:noAutofit/>
          </a:bodyPr>
          <a:lstStyle>
            <a:lvl1pPr marL="0" indent="0" algn="ctr">
              <a:buNone/>
              <a:defRPr sz="1500" b="0" i="0">
                <a:solidFill>
                  <a:schemeClr val="tx1"/>
                </a:solidFill>
                <a:latin typeface="+mj-lt"/>
              </a:defRPr>
            </a:lvl1pPr>
          </a:lstStyle>
          <a:p>
            <a:pPr lvl="0"/>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endParaRPr lang="fr-FR" dirty="0"/>
          </a:p>
        </p:txBody>
      </p:sp>
      <p:sp>
        <p:nvSpPr>
          <p:cNvPr id="14" name="Espace réservé du texte 14">
            <a:extLst>
              <a:ext uri="{FF2B5EF4-FFF2-40B4-BE49-F238E27FC236}">
                <a16:creationId xmlns:a16="http://schemas.microsoft.com/office/drawing/2014/main" id="{34664568-BFF5-2A38-6FDF-8B2B851B0FA8}"/>
              </a:ext>
            </a:extLst>
          </p:cNvPr>
          <p:cNvSpPr>
            <a:spLocks noGrp="1"/>
          </p:cNvSpPr>
          <p:nvPr>
            <p:ph type="body" sz="quarter" idx="12" hasCustomPrompt="1"/>
          </p:nvPr>
        </p:nvSpPr>
        <p:spPr>
          <a:xfrm>
            <a:off x="2382081" y="1947046"/>
            <a:ext cx="7427837" cy="2081048"/>
          </a:xfrm>
        </p:spPr>
        <p:txBody>
          <a:bodyPr anchor="ctr">
            <a:noAutofit/>
          </a:bodyPr>
          <a:lstStyle>
            <a:lvl1pPr marL="0" indent="0" algn="ctr">
              <a:lnSpc>
                <a:spcPts val="3300"/>
              </a:lnSpc>
              <a:spcBef>
                <a:spcPts val="0"/>
              </a:spcBef>
              <a:spcAft>
                <a:spcPts val="600"/>
              </a:spcAft>
              <a:buNone/>
              <a:defRPr sz="2500" b="0" i="0">
                <a:solidFill>
                  <a:srgbClr val="2D2B27"/>
                </a:solidFill>
                <a:latin typeface="+mn-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endParaRPr lang="fr-FR" dirty="0"/>
          </a:p>
        </p:txBody>
      </p:sp>
      <p:pic>
        <p:nvPicPr>
          <p:cNvPr id="2" name="Graphique 1">
            <a:extLst>
              <a:ext uri="{FF2B5EF4-FFF2-40B4-BE49-F238E27FC236}">
                <a16:creationId xmlns:a16="http://schemas.microsoft.com/office/drawing/2014/main" id="{40D9DE89-5EDE-C2A7-51E4-F28AC0907F2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4583" b="24167"/>
          <a:stretch/>
        </p:blipFill>
        <p:spPr>
          <a:xfrm rot="10800000">
            <a:off x="1600200" y="490548"/>
            <a:ext cx="1362075" cy="970478"/>
          </a:xfrm>
          <a:prstGeom prst="rect">
            <a:avLst/>
          </a:prstGeom>
        </p:spPr>
      </p:pic>
      <p:pic>
        <p:nvPicPr>
          <p:cNvPr id="7" name="Graphique 6">
            <a:extLst>
              <a:ext uri="{FF2B5EF4-FFF2-40B4-BE49-F238E27FC236}">
                <a16:creationId xmlns:a16="http://schemas.microsoft.com/office/drawing/2014/main" id="{E39046B8-A245-E7C8-94F2-18920EA60173}"/>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4583" b="24167"/>
          <a:stretch/>
        </p:blipFill>
        <p:spPr>
          <a:xfrm>
            <a:off x="9809918" y="5000134"/>
            <a:ext cx="1362075" cy="970478"/>
          </a:xfrm>
          <a:prstGeom prst="rect">
            <a:avLst/>
          </a:prstGeom>
        </p:spPr>
      </p:pic>
      <p:sp>
        <p:nvSpPr>
          <p:cNvPr id="8" name="ZoneTexte 7">
            <a:extLst>
              <a:ext uri="{FF2B5EF4-FFF2-40B4-BE49-F238E27FC236}">
                <a16:creationId xmlns:a16="http://schemas.microsoft.com/office/drawing/2014/main" id="{3CEA8693-B06D-A8A4-D20A-83DC91FD5808}"/>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1" name="ZoneTexte 10">
            <a:extLst>
              <a:ext uri="{FF2B5EF4-FFF2-40B4-BE49-F238E27FC236}">
                <a16:creationId xmlns:a16="http://schemas.microsoft.com/office/drawing/2014/main" id="{6CAF219E-0A7F-9354-0B8A-49FF562E9D06}"/>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pic>
        <p:nvPicPr>
          <p:cNvPr id="10" name="Graphique 10">
            <a:extLst>
              <a:ext uri="{FF2B5EF4-FFF2-40B4-BE49-F238E27FC236}">
                <a16:creationId xmlns:a16="http://schemas.microsoft.com/office/drawing/2014/main" id="{4D5A14FD-271D-B889-849B-2DBE433AEC41}"/>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80050" y="6580047"/>
            <a:ext cx="791621" cy="314707"/>
          </a:xfrm>
          <a:prstGeom prst="rect">
            <a:avLst/>
          </a:prstGeom>
        </p:spPr>
      </p:pic>
    </p:spTree>
    <p:extLst>
      <p:ext uri="{BB962C8B-B14F-4D97-AF65-F5344CB8AC3E}">
        <p14:creationId xmlns:p14="http://schemas.microsoft.com/office/powerpoint/2010/main" val="7752356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TITLE+CONTENT_4">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8D7670F-534F-A87E-B63F-097DC10F0951}"/>
              </a:ext>
            </a:extLst>
          </p:cNvPr>
          <p:cNvSpPr/>
          <p:nvPr userDrawn="1"/>
        </p:nvSpPr>
        <p:spPr>
          <a:xfrm>
            <a:off x="591138" y="6606001"/>
            <a:ext cx="11600862"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65A4E6D5-8379-6223-6FF4-B3F2AA153043}"/>
              </a:ext>
            </a:extLst>
          </p:cNvPr>
          <p:cNvSpPr/>
          <p:nvPr userDrawn="1"/>
        </p:nvSpPr>
        <p:spPr>
          <a:xfrm>
            <a:off x="7515225" y="0"/>
            <a:ext cx="4676775" cy="6858000"/>
          </a:xfrm>
          <a:prstGeom prst="rect">
            <a:avLst/>
          </a:prstGeom>
          <a:solidFill>
            <a:srgbClr val="4154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307267" y="2086297"/>
            <a:ext cx="5407858" cy="4119990"/>
          </a:xfrm>
        </p:spPr>
        <p:txBody>
          <a:bodyPr anchor="t">
            <a:noAutofit/>
          </a:bodyPr>
          <a:lstStyle>
            <a:lvl1pPr marL="0" indent="0" algn="l">
              <a:buNone/>
              <a:defRPr sz="1500" b="0" i="0">
                <a:solidFill>
                  <a:srgbClr val="072038"/>
                </a:solidFill>
                <a:latin typeface="+mj-lt"/>
              </a:defRPr>
            </a:lvl1pPr>
          </a:lstStyle>
          <a:p>
            <a:pPr lvl="0"/>
            <a:r>
              <a:rPr lang="fr-FR"/>
              <a:t>At vero eos et accusamus et iusto odio dignissimos ducimus qui blanditiis praesentium voluptatum deleniti atque corrupti quos dolores et quas molestias excepturi sint occaecati cupiditate non provident, similique sunt in culpa qui officia deserunt mollitia animi, </a:t>
            </a:r>
          </a:p>
          <a:p>
            <a:pPr lvl="0"/>
            <a:r>
              <a:rPr lang="fr-FR"/>
              <a:t>atque corrupti quos dolores et quas molestias excepturi sint occaecati cupiditate non provident, similique sunt in culpa qui officia deserunt mollitia animi,</a:t>
            </a:r>
          </a:p>
          <a:p>
            <a:pPr lvl="0"/>
            <a:endParaRPr lang="fr-FR"/>
          </a:p>
          <a:p>
            <a:pPr lvl="0"/>
            <a:r>
              <a:rPr lang="fr-FR"/>
              <a:t>At vero eos et accusamus et iusto odio dignissimos ducimus qui blanditiis praesentium voluptatum deleniti atque corrupti quos dolores et quas molestias excepturi sint occaecati cupiditate non provident, similique sunt in culpa qui officia deserunt mollitia animi, </a:t>
            </a:r>
          </a:p>
          <a:p>
            <a:pPr lvl="0"/>
            <a:r>
              <a:rPr lang="fr-FR"/>
              <a:t>atque corrupti quos dolores et quas molestias excepturi sint occaecati cupiditate non provident, similique sunt in culpa qui officia deserunt mollitia animi,</a:t>
            </a:r>
          </a:p>
          <a:p>
            <a:pPr lvl="0"/>
            <a:endParaRPr lang="fr-FR"/>
          </a:p>
        </p:txBody>
      </p:sp>
      <p:sp>
        <p:nvSpPr>
          <p:cNvPr id="3" name="Espace réservé du texte 14">
            <a:extLst>
              <a:ext uri="{FF2B5EF4-FFF2-40B4-BE49-F238E27FC236}">
                <a16:creationId xmlns:a16="http://schemas.microsoft.com/office/drawing/2014/main" id="{8590788D-4C0C-252B-7D33-CCBCE9D148DC}"/>
              </a:ext>
            </a:extLst>
          </p:cNvPr>
          <p:cNvSpPr>
            <a:spLocks noGrp="1"/>
          </p:cNvSpPr>
          <p:nvPr>
            <p:ph type="body" sz="quarter" idx="14" hasCustomPrompt="1"/>
          </p:nvPr>
        </p:nvSpPr>
        <p:spPr>
          <a:xfrm>
            <a:off x="8262338" y="620713"/>
            <a:ext cx="3338512" cy="5585574"/>
          </a:xfrm>
        </p:spPr>
        <p:txBody>
          <a:bodyPr anchor="ctr">
            <a:noAutofit/>
          </a:bodyPr>
          <a:lstStyle>
            <a:lvl1pPr marL="0" indent="0" algn="l">
              <a:buNone/>
              <a:defRPr sz="1500" b="0" i="0">
                <a:solidFill>
                  <a:schemeClr val="accent4"/>
                </a:solidFill>
                <a:latin typeface="+mj-lt"/>
              </a:defRPr>
            </a:lvl1pPr>
          </a:lstStyle>
          <a:p>
            <a:pPr lvl="0"/>
            <a:r>
              <a:rPr lang="fr-FR"/>
              <a:t>At vero eos et accusamus et iusto odio dignissimos ducimus qui blanditiis praesentium voluptatum deleniti atque corrupti quos dolores et quas molestias excepturi sint occaecati cupiditate non provident, similique sunt in culpa qui officia deserunt mollitia animi, </a:t>
            </a:r>
          </a:p>
          <a:p>
            <a:pPr lvl="0"/>
            <a:r>
              <a:rPr lang="fr-FR"/>
              <a:t>atque corrupti quos dolores et quas molestias excepturi sint occaecati cupiditate non provident, similique sunt in culpa qui officia deserunt mollitia animi,</a:t>
            </a:r>
          </a:p>
        </p:txBody>
      </p:sp>
      <p:sp>
        <p:nvSpPr>
          <p:cNvPr id="12" name="ZoneTexte 11">
            <a:extLst>
              <a:ext uri="{FF2B5EF4-FFF2-40B4-BE49-F238E27FC236}">
                <a16:creationId xmlns:a16="http://schemas.microsoft.com/office/drawing/2014/main" id="{EF30E162-F1B1-E35E-D9AA-5B2A62C754CC}"/>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accent3"/>
                </a:solidFill>
                <a:latin typeface="Outfit Light" pitchFamily="2" charset="0"/>
              </a:rPr>
              <a:pPr algn="r"/>
              <a:t>‹N°›</a:t>
            </a:fld>
            <a:endParaRPr lang="fr-FR" sz="900" b="0" i="0">
              <a:solidFill>
                <a:schemeClr val="accent3"/>
              </a:solidFill>
              <a:latin typeface="Outfit Light" pitchFamily="2" charset="0"/>
            </a:endParaRPr>
          </a:p>
        </p:txBody>
      </p:sp>
      <p:sp>
        <p:nvSpPr>
          <p:cNvPr id="14" name="ZoneTexte 13">
            <a:extLst>
              <a:ext uri="{FF2B5EF4-FFF2-40B4-BE49-F238E27FC236}">
                <a16:creationId xmlns:a16="http://schemas.microsoft.com/office/drawing/2014/main" id="{0B923CBA-A1FA-15A6-F001-DF208B9AC378}"/>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11" name="Espace réservé du texte 14">
            <a:extLst>
              <a:ext uri="{FF2B5EF4-FFF2-40B4-BE49-F238E27FC236}">
                <a16:creationId xmlns:a16="http://schemas.microsoft.com/office/drawing/2014/main" id="{D4E519A5-C925-16E1-067C-F8A48F47F082}"/>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4" name="Espace réservé du texte 14">
            <a:extLst>
              <a:ext uri="{FF2B5EF4-FFF2-40B4-BE49-F238E27FC236}">
                <a16:creationId xmlns:a16="http://schemas.microsoft.com/office/drawing/2014/main" id="{D6596BF4-89FA-DE14-04FE-F38240FED794}"/>
              </a:ext>
            </a:extLst>
          </p:cNvPr>
          <p:cNvSpPr>
            <a:spLocks noGrp="1"/>
          </p:cNvSpPr>
          <p:nvPr>
            <p:ph type="body" sz="quarter" idx="12" hasCustomPrompt="1"/>
          </p:nvPr>
        </p:nvSpPr>
        <p:spPr>
          <a:xfrm>
            <a:off x="1323551" y="651713"/>
            <a:ext cx="5407858" cy="497115"/>
          </a:xfrm>
        </p:spPr>
        <p:txBody>
          <a:bodyPr tIns="0" anchor="t">
            <a:noAutofit/>
          </a:bodyPr>
          <a:lstStyle>
            <a:lvl1pPr marL="0" indent="0" algn="l">
              <a:buNone/>
              <a:defRPr sz="4000" b="0" i="0">
                <a:latin typeface="+mn-lt"/>
              </a:defRPr>
            </a:lvl1pPr>
          </a:lstStyle>
          <a:p>
            <a:pPr lvl="0"/>
            <a:r>
              <a:rPr lang="fr-FR" dirty="0"/>
              <a:t>Insert </a:t>
            </a:r>
            <a:r>
              <a:rPr lang="fr-FR" dirty="0" err="1"/>
              <a:t>title</a:t>
            </a:r>
            <a:r>
              <a:rPr lang="fr-FR" dirty="0"/>
              <a:t>.</a:t>
            </a:r>
          </a:p>
        </p:txBody>
      </p:sp>
      <p:sp>
        <p:nvSpPr>
          <p:cNvPr id="5" name="Espace réservé du texte 14">
            <a:extLst>
              <a:ext uri="{FF2B5EF4-FFF2-40B4-BE49-F238E27FC236}">
                <a16:creationId xmlns:a16="http://schemas.microsoft.com/office/drawing/2014/main" id="{C8C68950-ED77-C4B3-71FD-02D179912646}"/>
              </a:ext>
            </a:extLst>
          </p:cNvPr>
          <p:cNvSpPr>
            <a:spLocks noGrp="1"/>
          </p:cNvSpPr>
          <p:nvPr>
            <p:ph type="body" sz="quarter" idx="15" hasCustomPrompt="1"/>
          </p:nvPr>
        </p:nvSpPr>
        <p:spPr>
          <a:xfrm>
            <a:off x="1328895" y="1249229"/>
            <a:ext cx="5389244" cy="497116"/>
          </a:xfrm>
        </p:spPr>
        <p:txBody>
          <a:bodyPr anchor="t">
            <a:noAutofit/>
          </a:bodyPr>
          <a:lstStyle>
            <a:lvl1pPr marL="0" indent="0" algn="l">
              <a:buNone/>
              <a:defRPr sz="2400" b="0" i="0">
                <a:solidFill>
                  <a:schemeClr val="bg1"/>
                </a:solidFill>
                <a:latin typeface="+mn-lt"/>
              </a:defRPr>
            </a:lvl1pPr>
          </a:lstStyle>
          <a:p>
            <a:pPr lvl="0"/>
            <a:r>
              <a:rPr lang="fr-FR" dirty="0"/>
              <a:t>Insert </a:t>
            </a:r>
            <a:r>
              <a:rPr lang="fr-FR" dirty="0" err="1"/>
              <a:t>subtitle</a:t>
            </a:r>
            <a:r>
              <a:rPr lang="fr-FR" dirty="0"/>
              <a:t>.</a:t>
            </a:r>
          </a:p>
        </p:txBody>
      </p:sp>
      <p:sp>
        <p:nvSpPr>
          <p:cNvPr id="8" name="Espace réservé du texte 14">
            <a:extLst>
              <a:ext uri="{FF2B5EF4-FFF2-40B4-BE49-F238E27FC236}">
                <a16:creationId xmlns:a16="http://schemas.microsoft.com/office/drawing/2014/main" id="{F6059898-A998-CAB0-B9FA-3CB779EA8488}"/>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pic>
        <p:nvPicPr>
          <p:cNvPr id="15" name="Graphique 10">
            <a:extLst>
              <a:ext uri="{FF2B5EF4-FFF2-40B4-BE49-F238E27FC236}">
                <a16:creationId xmlns:a16="http://schemas.microsoft.com/office/drawing/2014/main" id="{1E9F0A74-2086-FAE3-104B-FE32FF73401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93060" y="6580047"/>
            <a:ext cx="791621" cy="314707"/>
          </a:xfrm>
          <a:prstGeom prst="rect">
            <a:avLst/>
          </a:prstGeom>
        </p:spPr>
      </p:pic>
    </p:spTree>
    <p:extLst>
      <p:ext uri="{BB962C8B-B14F-4D97-AF65-F5344CB8AC3E}">
        <p14:creationId xmlns:p14="http://schemas.microsoft.com/office/powerpoint/2010/main" val="36429237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VISUAL">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2E6B405B-98CD-3C89-FFB3-E815184C44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27877" y="-94343"/>
            <a:ext cx="11911722" cy="6700344"/>
          </a:xfrm>
          <a:prstGeom prst="rect">
            <a:avLst/>
          </a:prstGeom>
        </p:spPr>
      </p:pic>
      <p:sp>
        <p:nvSpPr>
          <p:cNvPr id="2" name="Rectangle 1">
            <a:extLst>
              <a:ext uri="{FF2B5EF4-FFF2-40B4-BE49-F238E27FC236}">
                <a16:creationId xmlns:a16="http://schemas.microsoft.com/office/drawing/2014/main" id="{9A77DC1A-BA03-61E0-7B98-630E01CFA512}"/>
              </a:ext>
            </a:extLst>
          </p:cNvPr>
          <p:cNvSpPr/>
          <p:nvPr userDrawn="1"/>
        </p:nvSpPr>
        <p:spPr>
          <a:xfrm>
            <a:off x="591138" y="6606001"/>
            <a:ext cx="11600862"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357997" y="2530722"/>
            <a:ext cx="4957483" cy="2625949"/>
          </a:xfrm>
        </p:spPr>
        <p:txBody>
          <a:bodyPr anchor="t">
            <a:noAutofit/>
          </a:bodyPr>
          <a:lstStyle>
            <a:lvl1pPr marL="0" indent="0" algn="l">
              <a:buNone/>
              <a:defRPr sz="1500" b="0" i="0">
                <a:solidFill>
                  <a:srgbClr val="072038"/>
                </a:solidFill>
                <a:latin typeface="+mj-lt"/>
              </a:defRPr>
            </a:lvl1pPr>
          </a:lstStyle>
          <a:p>
            <a:pPr lvl="0"/>
            <a:r>
              <a:rPr lang="fr-FR"/>
              <a:t>At vero eos et accusamus et iusto odio dignissimos ducimus qui blanditiis praesentium voluptatum deleniti atque corrupti quos dolores et quas molestias excepturi sint occaecati cupiditate non provident, similique sunt in culpa qui officia deserunt mollitia animi, </a:t>
            </a:r>
          </a:p>
          <a:p>
            <a:pPr lvl="0"/>
            <a:endParaRPr lang="fr-FR"/>
          </a:p>
          <a:p>
            <a:pPr lvl="0"/>
            <a:r>
              <a:rPr lang="fr-FR"/>
              <a:t>atque corrupti quos dolores et quas molestias excepturi sint occaecati cupiditate non provident, similique sunt in culpa qui officia deserunt mollitia animi,</a:t>
            </a:r>
          </a:p>
        </p:txBody>
      </p:sp>
      <p:sp>
        <p:nvSpPr>
          <p:cNvPr id="3" name="Espace réservé pour une image  2">
            <a:extLst>
              <a:ext uri="{FF2B5EF4-FFF2-40B4-BE49-F238E27FC236}">
                <a16:creationId xmlns:a16="http://schemas.microsoft.com/office/drawing/2014/main" id="{79CF7EB4-58D0-8B78-83A1-9B4CD0DD87BD}"/>
              </a:ext>
            </a:extLst>
          </p:cNvPr>
          <p:cNvSpPr>
            <a:spLocks noGrp="1"/>
          </p:cNvSpPr>
          <p:nvPr>
            <p:ph type="pic" sz="quarter" idx="14"/>
          </p:nvPr>
        </p:nvSpPr>
        <p:spPr>
          <a:xfrm>
            <a:off x="7814663" y="620714"/>
            <a:ext cx="3786187" cy="5375274"/>
          </a:xfrm>
        </p:spPr>
        <p:txBody>
          <a:bodyPr/>
          <a:lstStyle/>
          <a:p>
            <a:endParaRPr lang="fr-FR"/>
          </a:p>
        </p:txBody>
      </p:sp>
      <p:sp>
        <p:nvSpPr>
          <p:cNvPr id="11" name="ZoneTexte 10">
            <a:extLst>
              <a:ext uri="{FF2B5EF4-FFF2-40B4-BE49-F238E27FC236}">
                <a16:creationId xmlns:a16="http://schemas.microsoft.com/office/drawing/2014/main" id="{9345BAA8-6F17-8D51-57F5-7582CC30EA28}"/>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4" name="ZoneTexte 3">
            <a:extLst>
              <a:ext uri="{FF2B5EF4-FFF2-40B4-BE49-F238E27FC236}">
                <a16:creationId xmlns:a16="http://schemas.microsoft.com/office/drawing/2014/main" id="{ADD0321F-514F-FBE7-F90E-463502B53B14}"/>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6" name="Espace réservé du texte 14">
            <a:extLst>
              <a:ext uri="{FF2B5EF4-FFF2-40B4-BE49-F238E27FC236}">
                <a16:creationId xmlns:a16="http://schemas.microsoft.com/office/drawing/2014/main" id="{F942FBA9-E3BD-8DE9-09AB-F01B21B60DE7}"/>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5" name="Espace réservé du texte 14">
            <a:extLst>
              <a:ext uri="{FF2B5EF4-FFF2-40B4-BE49-F238E27FC236}">
                <a16:creationId xmlns:a16="http://schemas.microsoft.com/office/drawing/2014/main" id="{C26685D0-2643-DF92-3122-D4EB196B1C05}"/>
              </a:ext>
            </a:extLst>
          </p:cNvPr>
          <p:cNvSpPr>
            <a:spLocks noGrp="1"/>
          </p:cNvSpPr>
          <p:nvPr>
            <p:ph type="body" sz="quarter" idx="16" hasCustomPrompt="1"/>
          </p:nvPr>
        </p:nvSpPr>
        <p:spPr>
          <a:xfrm>
            <a:off x="1328895" y="1458098"/>
            <a:ext cx="4986583" cy="644974"/>
          </a:xfrm>
        </p:spPr>
        <p:txBody>
          <a:bodyPr tIns="0" anchor="b">
            <a:noAutofit/>
          </a:bodyPr>
          <a:lstStyle>
            <a:lvl1pPr marL="0" indent="0" algn="l">
              <a:buNone/>
              <a:defRPr sz="4000" b="0" i="0">
                <a:latin typeface="+mn-lt"/>
              </a:defRPr>
            </a:lvl1pPr>
          </a:lstStyle>
          <a:p>
            <a:pPr lvl="0"/>
            <a:r>
              <a:rPr lang="fr-FR" dirty="0"/>
              <a:t>Insert </a:t>
            </a:r>
            <a:r>
              <a:rPr lang="fr-FR" dirty="0" err="1"/>
              <a:t>title</a:t>
            </a:r>
            <a:r>
              <a:rPr lang="fr-FR" dirty="0"/>
              <a:t>.</a:t>
            </a:r>
          </a:p>
        </p:txBody>
      </p:sp>
      <p:sp>
        <p:nvSpPr>
          <p:cNvPr id="12" name="Espace réservé du texte 14">
            <a:extLst>
              <a:ext uri="{FF2B5EF4-FFF2-40B4-BE49-F238E27FC236}">
                <a16:creationId xmlns:a16="http://schemas.microsoft.com/office/drawing/2014/main" id="{3ABF0BB5-6EA3-B0D8-E669-33DE28351830}"/>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pic>
        <p:nvPicPr>
          <p:cNvPr id="13" name="Graphique 10">
            <a:extLst>
              <a:ext uri="{FF2B5EF4-FFF2-40B4-BE49-F238E27FC236}">
                <a16:creationId xmlns:a16="http://schemas.microsoft.com/office/drawing/2014/main" id="{64071DC0-6866-FD0C-0D48-9B332DE5460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93060" y="6580047"/>
            <a:ext cx="791621" cy="314707"/>
          </a:xfrm>
          <a:prstGeom prst="rect">
            <a:avLst/>
          </a:prstGeom>
        </p:spPr>
      </p:pic>
    </p:spTree>
    <p:extLst>
      <p:ext uri="{BB962C8B-B14F-4D97-AF65-F5344CB8AC3E}">
        <p14:creationId xmlns:p14="http://schemas.microsoft.com/office/powerpoint/2010/main" val="34130504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TITLE+VISUAL_RIGHT">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C35C083B-73EF-5B9F-7380-7DA2FA288CB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379" y="-84934"/>
            <a:ext cx="11911722" cy="6700344"/>
          </a:xfrm>
          <a:prstGeom prst="rect">
            <a:avLst/>
          </a:prstGeom>
        </p:spPr>
      </p:pic>
      <p:sp>
        <p:nvSpPr>
          <p:cNvPr id="2" name="Rectangle 1">
            <a:extLst>
              <a:ext uri="{FF2B5EF4-FFF2-40B4-BE49-F238E27FC236}">
                <a16:creationId xmlns:a16="http://schemas.microsoft.com/office/drawing/2014/main" id="{7C7699AB-FEBB-7CF2-AB2B-AE023F8B707D}"/>
              </a:ext>
            </a:extLst>
          </p:cNvPr>
          <p:cNvSpPr/>
          <p:nvPr userDrawn="1"/>
        </p:nvSpPr>
        <p:spPr>
          <a:xfrm>
            <a:off x="591138" y="6606001"/>
            <a:ext cx="11600862"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6738138" y="2643379"/>
            <a:ext cx="4957483" cy="2625949"/>
          </a:xfrm>
        </p:spPr>
        <p:txBody>
          <a:bodyPr anchor="t">
            <a:noAutofit/>
          </a:bodyPr>
          <a:lstStyle>
            <a:lvl1pPr marL="0" indent="0" algn="l">
              <a:buNone/>
              <a:defRPr sz="1500" b="0" i="0">
                <a:solidFill>
                  <a:srgbClr val="072038"/>
                </a:solidFill>
                <a:latin typeface="+mj-lt"/>
              </a:defRPr>
            </a:lvl1pPr>
          </a:lstStyle>
          <a:p>
            <a:pPr lvl="0"/>
            <a:r>
              <a:rPr lang="fr-FR"/>
              <a:t>At vero eos et accusamus et iusto odio dignissimos ducimus qui blanditiis praesentium voluptatum deleniti atque corrupti quos dolores et quas molestias excepturi sint occaecati cupiditate non provident, similique sunt in culpa qui officia deserunt mollitia animi, </a:t>
            </a:r>
          </a:p>
          <a:p>
            <a:pPr lvl="0"/>
            <a:endParaRPr lang="fr-FR"/>
          </a:p>
          <a:p>
            <a:pPr lvl="0"/>
            <a:r>
              <a:rPr lang="fr-FR"/>
              <a:t>atque corrupti quos dolores et quas molestias excepturi sint occaecati cupiditate non provident, similique sunt in culpa qui officia deserunt mollitia animi,</a:t>
            </a:r>
          </a:p>
        </p:txBody>
      </p:sp>
      <p:sp>
        <p:nvSpPr>
          <p:cNvPr id="3" name="Espace réservé pour une image  2">
            <a:extLst>
              <a:ext uri="{FF2B5EF4-FFF2-40B4-BE49-F238E27FC236}">
                <a16:creationId xmlns:a16="http://schemas.microsoft.com/office/drawing/2014/main" id="{79CF7EB4-58D0-8B78-83A1-9B4CD0DD87BD}"/>
              </a:ext>
            </a:extLst>
          </p:cNvPr>
          <p:cNvSpPr>
            <a:spLocks noGrp="1"/>
          </p:cNvSpPr>
          <p:nvPr>
            <p:ph type="pic" sz="quarter" idx="14"/>
          </p:nvPr>
        </p:nvSpPr>
        <p:spPr>
          <a:xfrm>
            <a:off x="1162964" y="755946"/>
            <a:ext cx="3786187" cy="5375274"/>
          </a:xfrm>
        </p:spPr>
        <p:txBody>
          <a:bodyPr/>
          <a:lstStyle>
            <a:lvl1pPr>
              <a:defRPr>
                <a:latin typeface="+mj-lt"/>
              </a:defRPr>
            </a:lvl1pPr>
          </a:lstStyle>
          <a:p>
            <a:endParaRPr lang="fr-FR"/>
          </a:p>
        </p:txBody>
      </p:sp>
      <p:sp>
        <p:nvSpPr>
          <p:cNvPr id="11" name="ZoneTexte 10">
            <a:extLst>
              <a:ext uri="{FF2B5EF4-FFF2-40B4-BE49-F238E27FC236}">
                <a16:creationId xmlns:a16="http://schemas.microsoft.com/office/drawing/2014/main" id="{9345BAA8-6F17-8D51-57F5-7582CC30EA28}"/>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4" name="ZoneTexte 3">
            <a:extLst>
              <a:ext uri="{FF2B5EF4-FFF2-40B4-BE49-F238E27FC236}">
                <a16:creationId xmlns:a16="http://schemas.microsoft.com/office/drawing/2014/main" id="{ADD0321F-514F-FBE7-F90E-463502B53B14}"/>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6" name="Espace réservé du texte 14">
            <a:extLst>
              <a:ext uri="{FF2B5EF4-FFF2-40B4-BE49-F238E27FC236}">
                <a16:creationId xmlns:a16="http://schemas.microsoft.com/office/drawing/2014/main" id="{F942FBA9-E3BD-8DE9-09AB-F01B21B60DE7}"/>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5" name="Espace réservé du texte 14">
            <a:extLst>
              <a:ext uri="{FF2B5EF4-FFF2-40B4-BE49-F238E27FC236}">
                <a16:creationId xmlns:a16="http://schemas.microsoft.com/office/drawing/2014/main" id="{C26685D0-2643-DF92-3122-D4EB196B1C05}"/>
              </a:ext>
            </a:extLst>
          </p:cNvPr>
          <p:cNvSpPr>
            <a:spLocks noGrp="1"/>
          </p:cNvSpPr>
          <p:nvPr>
            <p:ph type="body" sz="quarter" idx="16" hasCustomPrompt="1"/>
          </p:nvPr>
        </p:nvSpPr>
        <p:spPr>
          <a:xfrm>
            <a:off x="6709036" y="1718613"/>
            <a:ext cx="4986583" cy="497115"/>
          </a:xfrm>
        </p:spPr>
        <p:txBody>
          <a:bodyPr tIns="0" anchor="t">
            <a:noAutofit/>
          </a:bodyPr>
          <a:lstStyle>
            <a:lvl1pPr marL="0" indent="0" algn="l">
              <a:buNone/>
              <a:defRPr sz="4000" b="0" i="0">
                <a:latin typeface="+mn-lt"/>
              </a:defRPr>
            </a:lvl1pPr>
          </a:lstStyle>
          <a:p>
            <a:pPr lvl="0"/>
            <a:r>
              <a:rPr lang="fr-FR" dirty="0"/>
              <a:t>Insert </a:t>
            </a:r>
            <a:r>
              <a:rPr lang="fr-FR" dirty="0" err="1"/>
              <a:t>title</a:t>
            </a:r>
            <a:r>
              <a:rPr lang="fr-FR" dirty="0"/>
              <a:t>.</a:t>
            </a:r>
          </a:p>
        </p:txBody>
      </p:sp>
      <p:sp>
        <p:nvSpPr>
          <p:cNvPr id="12" name="Espace réservé du texte 14">
            <a:extLst>
              <a:ext uri="{FF2B5EF4-FFF2-40B4-BE49-F238E27FC236}">
                <a16:creationId xmlns:a16="http://schemas.microsoft.com/office/drawing/2014/main" id="{64A80254-436D-2216-3173-2353ADA783CD}"/>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pic>
        <p:nvPicPr>
          <p:cNvPr id="13" name="Graphique 10">
            <a:extLst>
              <a:ext uri="{FF2B5EF4-FFF2-40B4-BE49-F238E27FC236}">
                <a16:creationId xmlns:a16="http://schemas.microsoft.com/office/drawing/2014/main" id="{14DA2A04-CA0F-C0C1-FC8F-57222C2B5E9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93060" y="6580047"/>
            <a:ext cx="791621" cy="314707"/>
          </a:xfrm>
          <a:prstGeom prst="rect">
            <a:avLst/>
          </a:prstGeom>
        </p:spPr>
      </p:pic>
    </p:spTree>
    <p:extLst>
      <p:ext uri="{BB962C8B-B14F-4D97-AF65-F5344CB8AC3E}">
        <p14:creationId xmlns:p14="http://schemas.microsoft.com/office/powerpoint/2010/main" val="1842804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VISUAL_2">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1E635D2-FFA5-1153-038F-4A0E8CF566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27877" y="-94343"/>
            <a:ext cx="11911722" cy="6700344"/>
          </a:xfrm>
          <a:prstGeom prst="rect">
            <a:avLst/>
          </a:prstGeom>
        </p:spPr>
      </p:pic>
      <p:sp>
        <p:nvSpPr>
          <p:cNvPr id="11" name="Rectangle 10">
            <a:extLst>
              <a:ext uri="{FF2B5EF4-FFF2-40B4-BE49-F238E27FC236}">
                <a16:creationId xmlns:a16="http://schemas.microsoft.com/office/drawing/2014/main" id="{2C28EA18-3C9E-0114-4213-4A8ED9D773E0}"/>
              </a:ext>
            </a:extLst>
          </p:cNvPr>
          <p:cNvSpPr/>
          <p:nvPr userDrawn="1"/>
        </p:nvSpPr>
        <p:spPr>
          <a:xfrm>
            <a:off x="591138" y="6606001"/>
            <a:ext cx="11600862"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357997" y="2930774"/>
            <a:ext cx="4957483" cy="2625949"/>
          </a:xfrm>
        </p:spPr>
        <p:txBody>
          <a:bodyPr anchor="t">
            <a:noAutofit/>
          </a:bodyPr>
          <a:lstStyle>
            <a:lvl1pPr marL="0" indent="0" algn="l">
              <a:buNone/>
              <a:defRPr sz="1500" b="0" i="0">
                <a:solidFill>
                  <a:srgbClr val="072038"/>
                </a:solidFill>
                <a:latin typeface="+mj-lt"/>
              </a:defRPr>
            </a:lvl1pPr>
          </a:lstStyle>
          <a:p>
            <a:pPr lvl="0"/>
            <a:r>
              <a:rPr lang="fr-FR"/>
              <a:t>At vero eos et accusamus et iusto odio dignissimos ducimus qui blanditiis praesentium voluptatum deleniti atque corrupti quos dolores et quas molestias excepturi sint occaecati cupiditate non provident, similique sunt in culpa qui officia deserunt mollitia animi, </a:t>
            </a:r>
          </a:p>
          <a:p>
            <a:pPr lvl="0"/>
            <a:endParaRPr lang="fr-FR"/>
          </a:p>
          <a:p>
            <a:pPr lvl="0"/>
            <a:r>
              <a:rPr lang="fr-FR"/>
              <a:t>atque corrupti quos dolores et quas molestias excepturi sint occaecati cupiditate non provident, similique sunt in culpa qui officia deserunt mollitia animi,</a:t>
            </a:r>
          </a:p>
        </p:txBody>
      </p:sp>
      <p:sp>
        <p:nvSpPr>
          <p:cNvPr id="3" name="Espace réservé pour une image  2">
            <a:extLst>
              <a:ext uri="{FF2B5EF4-FFF2-40B4-BE49-F238E27FC236}">
                <a16:creationId xmlns:a16="http://schemas.microsoft.com/office/drawing/2014/main" id="{79CF7EB4-58D0-8B78-83A1-9B4CD0DD87BD}"/>
              </a:ext>
            </a:extLst>
          </p:cNvPr>
          <p:cNvSpPr>
            <a:spLocks noGrp="1"/>
          </p:cNvSpPr>
          <p:nvPr>
            <p:ph type="pic" sz="quarter" idx="14"/>
          </p:nvPr>
        </p:nvSpPr>
        <p:spPr>
          <a:xfrm>
            <a:off x="7814663" y="620714"/>
            <a:ext cx="3786187" cy="5375274"/>
          </a:xfrm>
        </p:spPr>
        <p:txBody>
          <a:bodyPr/>
          <a:lstStyle>
            <a:lvl1pPr>
              <a:defRPr>
                <a:latin typeface="+mj-lt"/>
              </a:defRPr>
            </a:lvl1pPr>
          </a:lstStyle>
          <a:p>
            <a:endParaRPr lang="fr-FR"/>
          </a:p>
        </p:txBody>
      </p:sp>
      <p:sp>
        <p:nvSpPr>
          <p:cNvPr id="10" name="ZoneTexte 9">
            <a:extLst>
              <a:ext uri="{FF2B5EF4-FFF2-40B4-BE49-F238E27FC236}">
                <a16:creationId xmlns:a16="http://schemas.microsoft.com/office/drawing/2014/main" id="{EFF49438-C8FE-DDA8-F10A-851F7C4660F0}"/>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2" name="ZoneTexte 11">
            <a:extLst>
              <a:ext uri="{FF2B5EF4-FFF2-40B4-BE49-F238E27FC236}">
                <a16:creationId xmlns:a16="http://schemas.microsoft.com/office/drawing/2014/main" id="{8E388A07-857D-328B-6ACF-4108EF849B1A}"/>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5" name="Espace réservé du texte 14">
            <a:extLst>
              <a:ext uri="{FF2B5EF4-FFF2-40B4-BE49-F238E27FC236}">
                <a16:creationId xmlns:a16="http://schemas.microsoft.com/office/drawing/2014/main" id="{9F5390C6-B48E-BB17-4026-C25B8D83F5AD}"/>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6" name="Espace réservé du texte 14">
            <a:extLst>
              <a:ext uri="{FF2B5EF4-FFF2-40B4-BE49-F238E27FC236}">
                <a16:creationId xmlns:a16="http://schemas.microsoft.com/office/drawing/2014/main" id="{6BD5FF0C-0EF0-EA2A-05EE-6217E471FCF5}"/>
              </a:ext>
            </a:extLst>
          </p:cNvPr>
          <p:cNvSpPr>
            <a:spLocks noGrp="1"/>
          </p:cNvSpPr>
          <p:nvPr>
            <p:ph type="body" sz="quarter" idx="16" hasCustomPrompt="1"/>
          </p:nvPr>
        </p:nvSpPr>
        <p:spPr>
          <a:xfrm>
            <a:off x="1328895" y="1605956"/>
            <a:ext cx="5081307" cy="497115"/>
          </a:xfrm>
        </p:spPr>
        <p:txBody>
          <a:bodyPr tIns="0" anchor="b">
            <a:noAutofit/>
          </a:bodyPr>
          <a:lstStyle>
            <a:lvl1pPr marL="0" indent="0" algn="l">
              <a:buNone/>
              <a:defRPr sz="4000" b="0" i="0">
                <a:latin typeface="+mn-lt"/>
              </a:defRPr>
            </a:lvl1pPr>
          </a:lstStyle>
          <a:p>
            <a:pPr lvl="0"/>
            <a:r>
              <a:rPr lang="fr-FR" dirty="0"/>
              <a:t>Insert </a:t>
            </a:r>
            <a:r>
              <a:rPr lang="fr-FR" dirty="0" err="1"/>
              <a:t>title</a:t>
            </a:r>
            <a:r>
              <a:rPr lang="fr-FR" dirty="0"/>
              <a:t>.</a:t>
            </a:r>
          </a:p>
        </p:txBody>
      </p:sp>
      <p:sp>
        <p:nvSpPr>
          <p:cNvPr id="8" name="Espace réservé du texte 14">
            <a:extLst>
              <a:ext uri="{FF2B5EF4-FFF2-40B4-BE49-F238E27FC236}">
                <a16:creationId xmlns:a16="http://schemas.microsoft.com/office/drawing/2014/main" id="{F07569A8-B5FC-49F1-C9CC-E42A1414BB0E}"/>
              </a:ext>
            </a:extLst>
          </p:cNvPr>
          <p:cNvSpPr>
            <a:spLocks noGrp="1"/>
          </p:cNvSpPr>
          <p:nvPr>
            <p:ph type="body" sz="quarter" idx="17" hasCustomPrompt="1"/>
          </p:nvPr>
        </p:nvSpPr>
        <p:spPr>
          <a:xfrm>
            <a:off x="1334239" y="2203472"/>
            <a:ext cx="5063817" cy="497116"/>
          </a:xfrm>
        </p:spPr>
        <p:txBody>
          <a:bodyPr anchor="t">
            <a:noAutofit/>
          </a:bodyPr>
          <a:lstStyle>
            <a:lvl1pPr marL="0" indent="0" algn="l">
              <a:buNone/>
              <a:defRPr sz="2400" b="0" i="0">
                <a:solidFill>
                  <a:schemeClr val="bg1"/>
                </a:solidFill>
                <a:latin typeface="+mn-lt"/>
              </a:defRPr>
            </a:lvl1pPr>
          </a:lstStyle>
          <a:p>
            <a:pPr lvl="0"/>
            <a:r>
              <a:rPr lang="fr-FR" dirty="0"/>
              <a:t>Insert </a:t>
            </a:r>
            <a:r>
              <a:rPr lang="fr-FR" dirty="0" err="1"/>
              <a:t>subtitle</a:t>
            </a:r>
            <a:r>
              <a:rPr lang="fr-FR" dirty="0"/>
              <a:t>.</a:t>
            </a:r>
          </a:p>
        </p:txBody>
      </p:sp>
      <p:sp>
        <p:nvSpPr>
          <p:cNvPr id="13" name="Espace réservé du texte 14">
            <a:extLst>
              <a:ext uri="{FF2B5EF4-FFF2-40B4-BE49-F238E27FC236}">
                <a16:creationId xmlns:a16="http://schemas.microsoft.com/office/drawing/2014/main" id="{06F600E4-C738-F954-C57F-875E3F32151D}"/>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pic>
        <p:nvPicPr>
          <p:cNvPr id="14" name="Graphique 10">
            <a:extLst>
              <a:ext uri="{FF2B5EF4-FFF2-40B4-BE49-F238E27FC236}">
                <a16:creationId xmlns:a16="http://schemas.microsoft.com/office/drawing/2014/main" id="{C57F601E-DA8E-34A8-8AAB-8555E7D9E6E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93060" y="6580047"/>
            <a:ext cx="791621" cy="314707"/>
          </a:xfrm>
          <a:prstGeom prst="rect">
            <a:avLst/>
          </a:prstGeom>
        </p:spPr>
      </p:pic>
    </p:spTree>
    <p:extLst>
      <p:ext uri="{BB962C8B-B14F-4D97-AF65-F5344CB8AC3E}">
        <p14:creationId xmlns:p14="http://schemas.microsoft.com/office/powerpoint/2010/main" val="22776478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_TITLE+VISUAL_RIGHT">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120960C3-ED82-B147-0A01-A1DD73B22A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379" y="-84934"/>
            <a:ext cx="11911722" cy="6700344"/>
          </a:xfrm>
          <a:prstGeom prst="rect">
            <a:avLst/>
          </a:prstGeom>
        </p:spPr>
      </p:pic>
      <p:sp>
        <p:nvSpPr>
          <p:cNvPr id="2" name="Rectangle 1">
            <a:extLst>
              <a:ext uri="{FF2B5EF4-FFF2-40B4-BE49-F238E27FC236}">
                <a16:creationId xmlns:a16="http://schemas.microsoft.com/office/drawing/2014/main" id="{F8DEA056-787A-F0B1-0C71-B3F1E2EB37F0}"/>
              </a:ext>
            </a:extLst>
          </p:cNvPr>
          <p:cNvSpPr/>
          <p:nvPr userDrawn="1"/>
        </p:nvSpPr>
        <p:spPr>
          <a:xfrm>
            <a:off x="591138" y="6606001"/>
            <a:ext cx="11600862"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6691892" y="2643379"/>
            <a:ext cx="4957483" cy="2625949"/>
          </a:xfrm>
        </p:spPr>
        <p:txBody>
          <a:bodyPr anchor="t">
            <a:noAutofit/>
          </a:bodyPr>
          <a:lstStyle>
            <a:lvl1pPr marL="0" indent="0" algn="l">
              <a:buNone/>
              <a:defRPr sz="1500" b="0" i="0">
                <a:solidFill>
                  <a:srgbClr val="072038"/>
                </a:solidFill>
                <a:latin typeface="+mj-lt"/>
              </a:defRPr>
            </a:lvl1pPr>
          </a:lstStyle>
          <a:p>
            <a:pPr lvl="0"/>
            <a:r>
              <a:rPr lang="fr-FR"/>
              <a:t>At vero eos et accusamus et iusto odio dignissimos ducimus qui blanditiis praesentium voluptatum deleniti atque corrupti quos dolores et quas molestias excepturi sint occaecati cupiditate non provident, similique sunt in culpa qui officia deserunt mollitia animi, </a:t>
            </a:r>
          </a:p>
          <a:p>
            <a:pPr lvl="0"/>
            <a:endParaRPr lang="fr-FR"/>
          </a:p>
          <a:p>
            <a:pPr lvl="0"/>
            <a:r>
              <a:rPr lang="fr-FR"/>
              <a:t>atque corrupti quos dolores et quas molestias excepturi sint occaecati cupiditate non provident, similique sunt in culpa qui officia deserunt mollitia animi,</a:t>
            </a:r>
          </a:p>
        </p:txBody>
      </p:sp>
      <p:sp>
        <p:nvSpPr>
          <p:cNvPr id="3" name="Espace réservé pour une image  2">
            <a:extLst>
              <a:ext uri="{FF2B5EF4-FFF2-40B4-BE49-F238E27FC236}">
                <a16:creationId xmlns:a16="http://schemas.microsoft.com/office/drawing/2014/main" id="{79CF7EB4-58D0-8B78-83A1-9B4CD0DD87BD}"/>
              </a:ext>
            </a:extLst>
          </p:cNvPr>
          <p:cNvSpPr>
            <a:spLocks noGrp="1"/>
          </p:cNvSpPr>
          <p:nvPr>
            <p:ph type="pic" sz="quarter" idx="14"/>
          </p:nvPr>
        </p:nvSpPr>
        <p:spPr>
          <a:xfrm>
            <a:off x="1162964" y="755946"/>
            <a:ext cx="3786187" cy="5375274"/>
          </a:xfrm>
        </p:spPr>
        <p:txBody>
          <a:bodyPr/>
          <a:lstStyle>
            <a:lvl1pPr>
              <a:defRPr>
                <a:latin typeface="+mj-lt"/>
              </a:defRPr>
            </a:lvl1pPr>
          </a:lstStyle>
          <a:p>
            <a:endParaRPr lang="fr-FR"/>
          </a:p>
        </p:txBody>
      </p:sp>
      <p:sp>
        <p:nvSpPr>
          <p:cNvPr id="11" name="ZoneTexte 10">
            <a:extLst>
              <a:ext uri="{FF2B5EF4-FFF2-40B4-BE49-F238E27FC236}">
                <a16:creationId xmlns:a16="http://schemas.microsoft.com/office/drawing/2014/main" id="{9345BAA8-6F17-8D51-57F5-7582CC30EA28}"/>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4" name="ZoneTexte 3">
            <a:extLst>
              <a:ext uri="{FF2B5EF4-FFF2-40B4-BE49-F238E27FC236}">
                <a16:creationId xmlns:a16="http://schemas.microsoft.com/office/drawing/2014/main" id="{ADD0321F-514F-FBE7-F90E-463502B53B14}"/>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6" name="Espace réservé du texte 14">
            <a:extLst>
              <a:ext uri="{FF2B5EF4-FFF2-40B4-BE49-F238E27FC236}">
                <a16:creationId xmlns:a16="http://schemas.microsoft.com/office/drawing/2014/main" id="{F942FBA9-E3BD-8DE9-09AB-F01B21B60DE7}"/>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5" name="Espace réservé du texte 14">
            <a:extLst>
              <a:ext uri="{FF2B5EF4-FFF2-40B4-BE49-F238E27FC236}">
                <a16:creationId xmlns:a16="http://schemas.microsoft.com/office/drawing/2014/main" id="{C26685D0-2643-DF92-3122-D4EB196B1C05}"/>
              </a:ext>
            </a:extLst>
          </p:cNvPr>
          <p:cNvSpPr>
            <a:spLocks noGrp="1"/>
          </p:cNvSpPr>
          <p:nvPr>
            <p:ph type="body" sz="quarter" idx="16" hasCustomPrompt="1"/>
          </p:nvPr>
        </p:nvSpPr>
        <p:spPr>
          <a:xfrm>
            <a:off x="6691892" y="1486138"/>
            <a:ext cx="4986583" cy="497115"/>
          </a:xfrm>
        </p:spPr>
        <p:txBody>
          <a:bodyPr tIns="0" anchor="b">
            <a:noAutofit/>
          </a:bodyPr>
          <a:lstStyle>
            <a:lvl1pPr marL="0" indent="0" algn="l">
              <a:buNone/>
              <a:defRPr sz="4000" b="0" i="0">
                <a:latin typeface="+mn-lt"/>
              </a:defRPr>
            </a:lvl1pPr>
          </a:lstStyle>
          <a:p>
            <a:pPr lvl="0"/>
            <a:r>
              <a:rPr lang="fr-FR" dirty="0"/>
              <a:t>Insert </a:t>
            </a:r>
            <a:r>
              <a:rPr lang="fr-FR" dirty="0" err="1"/>
              <a:t>title</a:t>
            </a:r>
            <a:r>
              <a:rPr lang="fr-FR" dirty="0"/>
              <a:t>.</a:t>
            </a:r>
          </a:p>
        </p:txBody>
      </p:sp>
      <p:sp>
        <p:nvSpPr>
          <p:cNvPr id="8" name="Espace réservé du texte 14">
            <a:extLst>
              <a:ext uri="{FF2B5EF4-FFF2-40B4-BE49-F238E27FC236}">
                <a16:creationId xmlns:a16="http://schemas.microsoft.com/office/drawing/2014/main" id="{03AF9588-9B97-41A6-FCF0-390461A83FBC}"/>
              </a:ext>
            </a:extLst>
          </p:cNvPr>
          <p:cNvSpPr>
            <a:spLocks noGrp="1"/>
          </p:cNvSpPr>
          <p:nvPr>
            <p:ph type="body" sz="quarter" idx="17" hasCustomPrompt="1"/>
          </p:nvPr>
        </p:nvSpPr>
        <p:spPr>
          <a:xfrm>
            <a:off x="6691892" y="1970997"/>
            <a:ext cx="4986583" cy="497116"/>
          </a:xfrm>
        </p:spPr>
        <p:txBody>
          <a:bodyPr anchor="t">
            <a:noAutofit/>
          </a:bodyPr>
          <a:lstStyle>
            <a:lvl1pPr marL="0" indent="0" algn="l">
              <a:buNone/>
              <a:defRPr sz="2400" b="0" i="0">
                <a:solidFill>
                  <a:schemeClr val="bg1"/>
                </a:solidFill>
                <a:latin typeface="+mn-lt"/>
              </a:defRPr>
            </a:lvl1pPr>
          </a:lstStyle>
          <a:p>
            <a:pPr lvl="0"/>
            <a:r>
              <a:rPr lang="fr-FR" dirty="0"/>
              <a:t>Insert </a:t>
            </a:r>
            <a:r>
              <a:rPr lang="fr-FR" dirty="0" err="1"/>
              <a:t>subtitle</a:t>
            </a:r>
            <a:r>
              <a:rPr lang="fr-FR" dirty="0"/>
              <a:t>.</a:t>
            </a:r>
          </a:p>
        </p:txBody>
      </p:sp>
      <p:sp>
        <p:nvSpPr>
          <p:cNvPr id="13" name="Espace réservé du texte 14">
            <a:extLst>
              <a:ext uri="{FF2B5EF4-FFF2-40B4-BE49-F238E27FC236}">
                <a16:creationId xmlns:a16="http://schemas.microsoft.com/office/drawing/2014/main" id="{038B87C5-2789-1CA7-7A29-507237AACCCC}"/>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pic>
        <p:nvPicPr>
          <p:cNvPr id="14" name="Graphique 10">
            <a:extLst>
              <a:ext uri="{FF2B5EF4-FFF2-40B4-BE49-F238E27FC236}">
                <a16:creationId xmlns:a16="http://schemas.microsoft.com/office/drawing/2014/main" id="{6111B185-78BC-3EA1-945F-84880A63E3DC}"/>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93060" y="6580047"/>
            <a:ext cx="791621" cy="314707"/>
          </a:xfrm>
          <a:prstGeom prst="rect">
            <a:avLst/>
          </a:prstGeom>
        </p:spPr>
      </p:pic>
    </p:spTree>
    <p:extLst>
      <p:ext uri="{BB962C8B-B14F-4D97-AF65-F5344CB8AC3E}">
        <p14:creationId xmlns:p14="http://schemas.microsoft.com/office/powerpoint/2010/main" val="8371231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3_TITLE+VISUAL_RIGHT">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BDA584B0-CB0C-01C0-0BB7-D614C4B4F1B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379" y="-84934"/>
            <a:ext cx="11911722" cy="6700344"/>
          </a:xfrm>
          <a:prstGeom prst="rect">
            <a:avLst/>
          </a:prstGeom>
        </p:spPr>
      </p:pic>
      <p:sp>
        <p:nvSpPr>
          <p:cNvPr id="15" name="Rectangle 14">
            <a:extLst>
              <a:ext uri="{FF2B5EF4-FFF2-40B4-BE49-F238E27FC236}">
                <a16:creationId xmlns:a16="http://schemas.microsoft.com/office/drawing/2014/main" id="{E80E049A-9DF3-9398-D9AD-B6DED3E0745E}"/>
              </a:ext>
            </a:extLst>
          </p:cNvPr>
          <p:cNvSpPr/>
          <p:nvPr userDrawn="1"/>
        </p:nvSpPr>
        <p:spPr>
          <a:xfrm>
            <a:off x="591138" y="6606001"/>
            <a:ext cx="11600862"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Espace réservé du texte 14">
            <a:extLst>
              <a:ext uri="{FF2B5EF4-FFF2-40B4-BE49-F238E27FC236}">
                <a16:creationId xmlns:a16="http://schemas.microsoft.com/office/drawing/2014/main" id="{147FD246-6DFD-F05D-3221-C54DDA9D4483}"/>
              </a:ext>
            </a:extLst>
          </p:cNvPr>
          <p:cNvSpPr>
            <a:spLocks noGrp="1"/>
          </p:cNvSpPr>
          <p:nvPr>
            <p:ph type="body" sz="quarter" idx="11" hasCustomPrompt="1"/>
          </p:nvPr>
        </p:nvSpPr>
        <p:spPr>
          <a:xfrm rot="16200000">
            <a:off x="-1238712" y="3963760"/>
            <a:ext cx="3137381" cy="297677"/>
          </a:xfrm>
        </p:spPr>
        <p:txBody>
          <a:bodyPr>
            <a:noAutofit/>
          </a:bodyPr>
          <a:lstStyle>
            <a:lvl1pPr marL="0" indent="0" algn="l">
              <a:buNone/>
              <a:defRPr sz="1200" b="0" i="0">
                <a:latin typeface="+mj-lt"/>
              </a:defRPr>
            </a:lvl1pPr>
          </a:lstStyle>
          <a:p>
            <a:pPr lvl="0"/>
            <a:r>
              <a:rPr lang="fr-FR"/>
              <a:t>Part title</a:t>
            </a:r>
          </a:p>
        </p:txBody>
      </p: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6691892" y="2643379"/>
            <a:ext cx="4957483" cy="2625949"/>
          </a:xfrm>
        </p:spPr>
        <p:txBody>
          <a:bodyPr anchor="t">
            <a:noAutofit/>
          </a:bodyPr>
          <a:lstStyle>
            <a:lvl1pPr marL="0" indent="0" algn="l">
              <a:buNone/>
              <a:defRPr sz="1500" b="0" i="0">
                <a:solidFill>
                  <a:srgbClr val="072038"/>
                </a:solidFill>
                <a:latin typeface="+mj-lt"/>
              </a:defRPr>
            </a:lvl1pPr>
          </a:lstStyle>
          <a:p>
            <a:pPr lvl="0"/>
            <a:r>
              <a:rPr lang="fr-FR"/>
              <a:t>At vero eos et accusamus et iusto odio dignissimos ducimus qui blanditiis praesentium voluptatum deleniti atque corrupti quos dolores et quas molestias excepturi sint occaecati cupiditate non provident, similique sunt in culpa qui officia deserunt mollitia animi, </a:t>
            </a:r>
          </a:p>
          <a:p>
            <a:pPr lvl="0"/>
            <a:endParaRPr lang="fr-FR"/>
          </a:p>
          <a:p>
            <a:pPr lvl="0"/>
            <a:r>
              <a:rPr lang="fr-FR"/>
              <a:t>atque corrupti quos dolores et quas molestias excepturi sint occaecati cupiditate non provident, similique sunt in culpa qui officia deserunt mollitia animi,</a:t>
            </a:r>
          </a:p>
        </p:txBody>
      </p:sp>
      <p:sp>
        <p:nvSpPr>
          <p:cNvPr id="11" name="ZoneTexte 10">
            <a:extLst>
              <a:ext uri="{FF2B5EF4-FFF2-40B4-BE49-F238E27FC236}">
                <a16:creationId xmlns:a16="http://schemas.microsoft.com/office/drawing/2014/main" id="{9345BAA8-6F17-8D51-57F5-7582CC30EA28}"/>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4" name="ZoneTexte 3">
            <a:extLst>
              <a:ext uri="{FF2B5EF4-FFF2-40B4-BE49-F238E27FC236}">
                <a16:creationId xmlns:a16="http://schemas.microsoft.com/office/drawing/2014/main" id="{ADD0321F-514F-FBE7-F90E-463502B53B14}"/>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6" name="Espace réservé du texte 14">
            <a:extLst>
              <a:ext uri="{FF2B5EF4-FFF2-40B4-BE49-F238E27FC236}">
                <a16:creationId xmlns:a16="http://schemas.microsoft.com/office/drawing/2014/main" id="{F942FBA9-E3BD-8DE9-09AB-F01B21B60DE7}"/>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5" name="Espace réservé du texte 14">
            <a:extLst>
              <a:ext uri="{FF2B5EF4-FFF2-40B4-BE49-F238E27FC236}">
                <a16:creationId xmlns:a16="http://schemas.microsoft.com/office/drawing/2014/main" id="{C26685D0-2643-DF92-3122-D4EB196B1C05}"/>
              </a:ext>
            </a:extLst>
          </p:cNvPr>
          <p:cNvSpPr>
            <a:spLocks noGrp="1"/>
          </p:cNvSpPr>
          <p:nvPr>
            <p:ph type="body" sz="quarter" idx="16" hasCustomPrompt="1"/>
          </p:nvPr>
        </p:nvSpPr>
        <p:spPr>
          <a:xfrm>
            <a:off x="6691892" y="1486138"/>
            <a:ext cx="4986583" cy="497115"/>
          </a:xfrm>
        </p:spPr>
        <p:txBody>
          <a:bodyPr tIns="0" anchor="b">
            <a:noAutofit/>
          </a:bodyPr>
          <a:lstStyle>
            <a:lvl1pPr marL="0" indent="0" algn="l">
              <a:buNone/>
              <a:defRPr sz="4000" b="0" i="0">
                <a:latin typeface="+mn-lt"/>
              </a:defRPr>
            </a:lvl1pPr>
          </a:lstStyle>
          <a:p>
            <a:pPr lvl="0"/>
            <a:r>
              <a:rPr lang="fr-FR" dirty="0"/>
              <a:t>Insert </a:t>
            </a:r>
            <a:r>
              <a:rPr lang="fr-FR" dirty="0" err="1"/>
              <a:t>title</a:t>
            </a:r>
            <a:r>
              <a:rPr lang="fr-FR" dirty="0"/>
              <a:t>.</a:t>
            </a:r>
          </a:p>
        </p:txBody>
      </p:sp>
      <p:sp>
        <p:nvSpPr>
          <p:cNvPr id="8" name="Espace réservé du texte 14">
            <a:extLst>
              <a:ext uri="{FF2B5EF4-FFF2-40B4-BE49-F238E27FC236}">
                <a16:creationId xmlns:a16="http://schemas.microsoft.com/office/drawing/2014/main" id="{03AF9588-9B97-41A6-FCF0-390461A83FBC}"/>
              </a:ext>
            </a:extLst>
          </p:cNvPr>
          <p:cNvSpPr>
            <a:spLocks noGrp="1"/>
          </p:cNvSpPr>
          <p:nvPr>
            <p:ph type="body" sz="quarter" idx="17" hasCustomPrompt="1"/>
          </p:nvPr>
        </p:nvSpPr>
        <p:spPr>
          <a:xfrm>
            <a:off x="6691892" y="1970997"/>
            <a:ext cx="4986583" cy="497116"/>
          </a:xfrm>
        </p:spPr>
        <p:txBody>
          <a:bodyPr anchor="t">
            <a:noAutofit/>
          </a:bodyPr>
          <a:lstStyle>
            <a:lvl1pPr marL="0" indent="0" algn="l">
              <a:buNone/>
              <a:defRPr sz="2400" b="0" i="0">
                <a:solidFill>
                  <a:schemeClr val="bg1"/>
                </a:solidFill>
                <a:latin typeface="+mn-lt"/>
              </a:defRPr>
            </a:lvl1pPr>
          </a:lstStyle>
          <a:p>
            <a:pPr lvl="0"/>
            <a:r>
              <a:rPr lang="fr-FR" dirty="0"/>
              <a:t>Insert </a:t>
            </a:r>
            <a:r>
              <a:rPr lang="fr-FR" dirty="0" err="1"/>
              <a:t>subtitle</a:t>
            </a:r>
            <a:r>
              <a:rPr lang="fr-FR" dirty="0"/>
              <a:t>.</a:t>
            </a:r>
          </a:p>
        </p:txBody>
      </p:sp>
      <p:sp>
        <p:nvSpPr>
          <p:cNvPr id="12" name="Rectangle 11">
            <a:extLst>
              <a:ext uri="{FF2B5EF4-FFF2-40B4-BE49-F238E27FC236}">
                <a16:creationId xmlns:a16="http://schemas.microsoft.com/office/drawing/2014/main" id="{27AB9725-D13F-FCEA-ABD8-C6C95512276C}"/>
              </a:ext>
            </a:extLst>
          </p:cNvPr>
          <p:cNvSpPr/>
          <p:nvPr userDrawn="1"/>
        </p:nvSpPr>
        <p:spPr>
          <a:xfrm>
            <a:off x="1020151" y="632836"/>
            <a:ext cx="4044462" cy="5563210"/>
          </a:xfrm>
          <a:prstGeom prst="rect">
            <a:avLst/>
          </a:prstGeom>
          <a:solidFill>
            <a:schemeClr val="accent2"/>
          </a:solidFill>
          <a:ln>
            <a:noFill/>
          </a:ln>
          <a:effectLst>
            <a:outerShdw blurRad="508000" dist="5080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3" name="Espace réservé pour une image  2">
            <a:extLst>
              <a:ext uri="{FF2B5EF4-FFF2-40B4-BE49-F238E27FC236}">
                <a16:creationId xmlns:a16="http://schemas.microsoft.com/office/drawing/2014/main" id="{79CF7EB4-58D0-8B78-83A1-9B4CD0DD87BD}"/>
              </a:ext>
            </a:extLst>
          </p:cNvPr>
          <p:cNvSpPr>
            <a:spLocks noGrp="1"/>
          </p:cNvSpPr>
          <p:nvPr>
            <p:ph type="pic" sz="quarter" idx="14"/>
          </p:nvPr>
        </p:nvSpPr>
        <p:spPr>
          <a:xfrm>
            <a:off x="1317947" y="960074"/>
            <a:ext cx="3478079" cy="4937851"/>
          </a:xfrm>
        </p:spPr>
        <p:txBody>
          <a:bodyPr/>
          <a:lstStyle>
            <a:lvl1pPr>
              <a:defRPr>
                <a:latin typeface="+mj-lt"/>
              </a:defRPr>
            </a:lvl1pPr>
          </a:lstStyle>
          <a:p>
            <a:endParaRPr lang="fr-FR"/>
          </a:p>
        </p:txBody>
      </p:sp>
      <p:pic>
        <p:nvPicPr>
          <p:cNvPr id="16" name="Graphique 10">
            <a:extLst>
              <a:ext uri="{FF2B5EF4-FFF2-40B4-BE49-F238E27FC236}">
                <a16:creationId xmlns:a16="http://schemas.microsoft.com/office/drawing/2014/main" id="{49AEF673-52EE-E0BC-3520-59709B85D2B4}"/>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93060" y="6580047"/>
            <a:ext cx="791621" cy="314707"/>
          </a:xfrm>
          <a:prstGeom prst="rect">
            <a:avLst/>
          </a:prstGeom>
        </p:spPr>
      </p:pic>
    </p:spTree>
    <p:extLst>
      <p:ext uri="{BB962C8B-B14F-4D97-AF65-F5344CB8AC3E}">
        <p14:creationId xmlns:p14="http://schemas.microsoft.com/office/powerpoint/2010/main" val="38281443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VISUAL_3">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3A2DD01E-DC58-119C-3621-CD12DD6C91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27877" y="-94343"/>
            <a:ext cx="11911722" cy="6700344"/>
          </a:xfrm>
          <a:prstGeom prst="rect">
            <a:avLst/>
          </a:prstGeom>
        </p:spPr>
      </p:pic>
      <p:sp>
        <p:nvSpPr>
          <p:cNvPr id="3" name="Rectangle 2">
            <a:extLst>
              <a:ext uri="{FF2B5EF4-FFF2-40B4-BE49-F238E27FC236}">
                <a16:creationId xmlns:a16="http://schemas.microsoft.com/office/drawing/2014/main" id="{46F58730-4050-1D32-AC09-2B09B8C24041}"/>
              </a:ext>
            </a:extLst>
          </p:cNvPr>
          <p:cNvSpPr/>
          <p:nvPr userDrawn="1"/>
        </p:nvSpPr>
        <p:spPr>
          <a:xfrm>
            <a:off x="591138" y="6606001"/>
            <a:ext cx="11600862"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357997" y="2530722"/>
            <a:ext cx="4957483" cy="2625949"/>
          </a:xfrm>
        </p:spPr>
        <p:txBody>
          <a:bodyPr anchor="t">
            <a:noAutofit/>
          </a:bodyPr>
          <a:lstStyle>
            <a:lvl1pPr marL="0" indent="0" algn="l">
              <a:buNone/>
              <a:defRPr sz="1500" b="0" i="0">
                <a:solidFill>
                  <a:srgbClr val="072038"/>
                </a:solidFill>
                <a:latin typeface="+mj-lt"/>
              </a:defRPr>
            </a:lvl1pPr>
          </a:lstStyle>
          <a:p>
            <a:pPr lvl="0"/>
            <a:r>
              <a:rPr lang="fr-FR"/>
              <a:t>At vero eos et accusamus et iusto odio dignissimos ducimus qui blanditiis praesentium voluptatum deleniti atque corrupti quos dolores et quas molestias excepturi sint occaecati cupiditate non provident, similique sunt in culpa qui officia deserunt mollitia animi, </a:t>
            </a:r>
          </a:p>
          <a:p>
            <a:pPr lvl="0"/>
            <a:endParaRPr lang="fr-FR"/>
          </a:p>
          <a:p>
            <a:pPr lvl="0"/>
            <a:r>
              <a:rPr lang="fr-FR"/>
              <a:t>atque corrupti quos dolores et quas molestias excepturi sint occaecati cupiditate non provident, similique sunt in culpa qui officia deserunt mollitia animi,</a:t>
            </a:r>
          </a:p>
        </p:txBody>
      </p:sp>
      <p:sp>
        <p:nvSpPr>
          <p:cNvPr id="2" name="Rectangle 1">
            <a:extLst>
              <a:ext uri="{FF2B5EF4-FFF2-40B4-BE49-F238E27FC236}">
                <a16:creationId xmlns:a16="http://schemas.microsoft.com/office/drawing/2014/main" id="{C4CD9759-6FE6-663B-004B-1FED04E69838}"/>
              </a:ext>
            </a:extLst>
          </p:cNvPr>
          <p:cNvSpPr/>
          <p:nvPr userDrawn="1"/>
        </p:nvSpPr>
        <p:spPr>
          <a:xfrm>
            <a:off x="7687700" y="620713"/>
            <a:ext cx="4044462" cy="5563210"/>
          </a:xfrm>
          <a:prstGeom prst="rect">
            <a:avLst/>
          </a:prstGeom>
          <a:solidFill>
            <a:schemeClr val="accent2"/>
          </a:solidFill>
          <a:ln>
            <a:noFill/>
          </a:ln>
          <a:effectLst>
            <a:outerShdw blurRad="508000" dist="5080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4" name="Espace réservé pour une image  3">
            <a:extLst>
              <a:ext uri="{FF2B5EF4-FFF2-40B4-BE49-F238E27FC236}">
                <a16:creationId xmlns:a16="http://schemas.microsoft.com/office/drawing/2014/main" id="{402E2F32-43E6-B946-ACD1-3E59187DB2DB}"/>
              </a:ext>
            </a:extLst>
          </p:cNvPr>
          <p:cNvSpPr>
            <a:spLocks noGrp="1"/>
          </p:cNvSpPr>
          <p:nvPr>
            <p:ph type="pic" sz="quarter" idx="14"/>
          </p:nvPr>
        </p:nvSpPr>
        <p:spPr>
          <a:xfrm>
            <a:off x="7895418" y="935831"/>
            <a:ext cx="3629025" cy="4986338"/>
          </a:xfrm>
        </p:spPr>
        <p:txBody>
          <a:bodyPr/>
          <a:lstStyle>
            <a:lvl1pPr>
              <a:defRPr>
                <a:latin typeface="+mj-lt"/>
              </a:defRPr>
            </a:lvl1pPr>
          </a:lstStyle>
          <a:p>
            <a:endParaRPr lang="fr-FR"/>
          </a:p>
        </p:txBody>
      </p:sp>
      <p:sp>
        <p:nvSpPr>
          <p:cNvPr id="11" name="ZoneTexte 10">
            <a:extLst>
              <a:ext uri="{FF2B5EF4-FFF2-40B4-BE49-F238E27FC236}">
                <a16:creationId xmlns:a16="http://schemas.microsoft.com/office/drawing/2014/main" id="{758C0B00-C9D6-C3F3-11DE-C67455A9C6F5}"/>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2" name="ZoneTexte 11">
            <a:extLst>
              <a:ext uri="{FF2B5EF4-FFF2-40B4-BE49-F238E27FC236}">
                <a16:creationId xmlns:a16="http://schemas.microsoft.com/office/drawing/2014/main" id="{F6CBD4FC-9049-7B94-D218-FBCB7C1D48F0}"/>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5" name="Espace réservé du texte 14">
            <a:extLst>
              <a:ext uri="{FF2B5EF4-FFF2-40B4-BE49-F238E27FC236}">
                <a16:creationId xmlns:a16="http://schemas.microsoft.com/office/drawing/2014/main" id="{0487F464-2EBA-F9E0-B99C-55E7650CB8ED}"/>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6" name="Espace réservé du texte 14">
            <a:extLst>
              <a:ext uri="{FF2B5EF4-FFF2-40B4-BE49-F238E27FC236}">
                <a16:creationId xmlns:a16="http://schemas.microsoft.com/office/drawing/2014/main" id="{85A7D13A-A2A0-50BC-B2C5-210F582AB933}"/>
              </a:ext>
            </a:extLst>
          </p:cNvPr>
          <p:cNvSpPr>
            <a:spLocks noGrp="1"/>
          </p:cNvSpPr>
          <p:nvPr>
            <p:ph type="body" sz="quarter" idx="16" hasCustomPrompt="1"/>
          </p:nvPr>
        </p:nvSpPr>
        <p:spPr>
          <a:xfrm>
            <a:off x="1328895" y="1605956"/>
            <a:ext cx="5081307" cy="497115"/>
          </a:xfrm>
        </p:spPr>
        <p:txBody>
          <a:bodyPr tIns="0" anchor="b">
            <a:noAutofit/>
          </a:bodyPr>
          <a:lstStyle>
            <a:lvl1pPr marL="0" indent="0" algn="l">
              <a:buNone/>
              <a:defRPr sz="4000" b="0" i="0">
                <a:latin typeface="+mn-lt"/>
              </a:defRPr>
            </a:lvl1pPr>
          </a:lstStyle>
          <a:p>
            <a:pPr lvl="0"/>
            <a:r>
              <a:rPr lang="fr-FR" dirty="0"/>
              <a:t>Insert </a:t>
            </a:r>
            <a:r>
              <a:rPr lang="fr-FR" dirty="0" err="1"/>
              <a:t>title</a:t>
            </a:r>
            <a:r>
              <a:rPr lang="fr-FR" dirty="0"/>
              <a:t>.</a:t>
            </a:r>
          </a:p>
        </p:txBody>
      </p:sp>
      <p:sp>
        <p:nvSpPr>
          <p:cNvPr id="13" name="Espace réservé du texte 14">
            <a:extLst>
              <a:ext uri="{FF2B5EF4-FFF2-40B4-BE49-F238E27FC236}">
                <a16:creationId xmlns:a16="http://schemas.microsoft.com/office/drawing/2014/main" id="{D28F97F8-2D61-2997-43F2-86376AF4F94A}"/>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pic>
        <p:nvPicPr>
          <p:cNvPr id="14" name="Graphique 10">
            <a:extLst>
              <a:ext uri="{FF2B5EF4-FFF2-40B4-BE49-F238E27FC236}">
                <a16:creationId xmlns:a16="http://schemas.microsoft.com/office/drawing/2014/main" id="{B7351424-3E15-087C-7866-2F06A1E6A5D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93060" y="6580047"/>
            <a:ext cx="791621" cy="314707"/>
          </a:xfrm>
          <a:prstGeom prst="rect">
            <a:avLst/>
          </a:prstGeom>
        </p:spPr>
      </p:pic>
    </p:spTree>
    <p:extLst>
      <p:ext uri="{BB962C8B-B14F-4D97-AF65-F5344CB8AC3E}">
        <p14:creationId xmlns:p14="http://schemas.microsoft.com/office/powerpoint/2010/main" val="5886865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VISUAL_4">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372F5821-403A-9A8D-B78D-F90EEFC608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27877" y="-94343"/>
            <a:ext cx="11911722" cy="6700344"/>
          </a:xfrm>
          <a:prstGeom prst="rect">
            <a:avLst/>
          </a:prstGeom>
        </p:spPr>
      </p:pic>
      <p:sp>
        <p:nvSpPr>
          <p:cNvPr id="14" name="Rectangle 13">
            <a:extLst>
              <a:ext uri="{FF2B5EF4-FFF2-40B4-BE49-F238E27FC236}">
                <a16:creationId xmlns:a16="http://schemas.microsoft.com/office/drawing/2014/main" id="{A8143D8B-7FBB-B6EE-A1B2-A3E7352EA08D}"/>
              </a:ext>
            </a:extLst>
          </p:cNvPr>
          <p:cNvSpPr/>
          <p:nvPr userDrawn="1"/>
        </p:nvSpPr>
        <p:spPr>
          <a:xfrm>
            <a:off x="591138" y="6606001"/>
            <a:ext cx="11600862"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CD9759-6FE6-663B-004B-1FED04E69838}"/>
              </a:ext>
            </a:extLst>
          </p:cNvPr>
          <p:cNvSpPr/>
          <p:nvPr userDrawn="1"/>
        </p:nvSpPr>
        <p:spPr>
          <a:xfrm>
            <a:off x="7687700" y="620713"/>
            <a:ext cx="4044462" cy="5563210"/>
          </a:xfrm>
          <a:prstGeom prst="rect">
            <a:avLst/>
          </a:prstGeom>
          <a:solidFill>
            <a:schemeClr val="accent2"/>
          </a:solidFill>
          <a:ln>
            <a:noFill/>
          </a:ln>
          <a:effectLst>
            <a:outerShdw blurRad="508000" dist="5080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4" name="Espace réservé pour une image  3">
            <a:extLst>
              <a:ext uri="{FF2B5EF4-FFF2-40B4-BE49-F238E27FC236}">
                <a16:creationId xmlns:a16="http://schemas.microsoft.com/office/drawing/2014/main" id="{402E2F32-43E6-B946-ACD1-3E59187DB2DB}"/>
              </a:ext>
            </a:extLst>
          </p:cNvPr>
          <p:cNvSpPr>
            <a:spLocks noGrp="1"/>
          </p:cNvSpPr>
          <p:nvPr>
            <p:ph type="pic" sz="quarter" idx="14"/>
          </p:nvPr>
        </p:nvSpPr>
        <p:spPr>
          <a:xfrm>
            <a:off x="7895418" y="935831"/>
            <a:ext cx="3629025" cy="4986338"/>
          </a:xfrm>
        </p:spPr>
        <p:txBody>
          <a:bodyPr/>
          <a:lstStyle>
            <a:lvl1pPr>
              <a:defRPr>
                <a:latin typeface="+mj-lt"/>
              </a:defRPr>
            </a:lvl1pPr>
          </a:lstStyle>
          <a:p>
            <a:endParaRPr lang="fr-FR"/>
          </a:p>
        </p:txBody>
      </p:sp>
      <p:sp>
        <p:nvSpPr>
          <p:cNvPr id="3" name="Espace réservé du texte 14">
            <a:extLst>
              <a:ext uri="{FF2B5EF4-FFF2-40B4-BE49-F238E27FC236}">
                <a16:creationId xmlns:a16="http://schemas.microsoft.com/office/drawing/2014/main" id="{9E7ED810-EDA8-76AF-8BAB-D42B2A21C73F}"/>
              </a:ext>
            </a:extLst>
          </p:cNvPr>
          <p:cNvSpPr>
            <a:spLocks noGrp="1"/>
          </p:cNvSpPr>
          <p:nvPr>
            <p:ph type="body" sz="quarter" idx="13" hasCustomPrompt="1"/>
          </p:nvPr>
        </p:nvSpPr>
        <p:spPr>
          <a:xfrm>
            <a:off x="1357997" y="2930774"/>
            <a:ext cx="4957483" cy="2625949"/>
          </a:xfrm>
        </p:spPr>
        <p:txBody>
          <a:bodyPr anchor="t">
            <a:noAutofit/>
          </a:bodyPr>
          <a:lstStyle>
            <a:lvl1pPr marL="0" indent="0" algn="l">
              <a:buNone/>
              <a:defRPr sz="1500" b="0" i="0">
                <a:solidFill>
                  <a:srgbClr val="072038"/>
                </a:solidFill>
                <a:latin typeface="+mj-lt"/>
              </a:defRPr>
            </a:lvl1pPr>
          </a:lstStyle>
          <a:p>
            <a:pPr lvl="0"/>
            <a:r>
              <a:rPr lang="fr-FR"/>
              <a:t>At vero eos et accusamus et iusto odio dignissimos ducimus qui blanditiis praesentium voluptatum deleniti atque corrupti quos dolores et quas molestias excepturi sint occaecati cupiditate non provident, similique sunt in culpa qui officia deserunt mollitia animi, </a:t>
            </a:r>
          </a:p>
          <a:p>
            <a:pPr lvl="0"/>
            <a:endParaRPr lang="fr-FR"/>
          </a:p>
          <a:p>
            <a:pPr lvl="0"/>
            <a:r>
              <a:rPr lang="fr-FR"/>
              <a:t>atque corrupti quos dolores et quas molestias excepturi sint occaecati cupiditate non provident, similique sunt in culpa qui officia deserunt mollitia animi,</a:t>
            </a:r>
          </a:p>
        </p:txBody>
      </p:sp>
      <p:sp>
        <p:nvSpPr>
          <p:cNvPr id="12" name="ZoneTexte 11">
            <a:extLst>
              <a:ext uri="{FF2B5EF4-FFF2-40B4-BE49-F238E27FC236}">
                <a16:creationId xmlns:a16="http://schemas.microsoft.com/office/drawing/2014/main" id="{2A32410F-9C8E-B887-B2D4-5047B7C586EF}"/>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5" name="ZoneTexte 14">
            <a:extLst>
              <a:ext uri="{FF2B5EF4-FFF2-40B4-BE49-F238E27FC236}">
                <a16:creationId xmlns:a16="http://schemas.microsoft.com/office/drawing/2014/main" id="{233BBBFB-FE59-1D1E-E36E-E58048923805}"/>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5" name="Espace réservé du texte 14">
            <a:extLst>
              <a:ext uri="{FF2B5EF4-FFF2-40B4-BE49-F238E27FC236}">
                <a16:creationId xmlns:a16="http://schemas.microsoft.com/office/drawing/2014/main" id="{02DBF66D-4750-1FF1-24BD-3F585D14BA3B}"/>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6" name="Espace réservé du texte 14">
            <a:extLst>
              <a:ext uri="{FF2B5EF4-FFF2-40B4-BE49-F238E27FC236}">
                <a16:creationId xmlns:a16="http://schemas.microsoft.com/office/drawing/2014/main" id="{C9AB7386-3573-33B0-22C5-0258B1E6A0CE}"/>
              </a:ext>
            </a:extLst>
          </p:cNvPr>
          <p:cNvSpPr>
            <a:spLocks noGrp="1"/>
          </p:cNvSpPr>
          <p:nvPr>
            <p:ph type="body" sz="quarter" idx="16" hasCustomPrompt="1"/>
          </p:nvPr>
        </p:nvSpPr>
        <p:spPr>
          <a:xfrm>
            <a:off x="1328895" y="1605956"/>
            <a:ext cx="5081307" cy="497115"/>
          </a:xfrm>
        </p:spPr>
        <p:txBody>
          <a:bodyPr tIns="0" anchor="b">
            <a:noAutofit/>
          </a:bodyPr>
          <a:lstStyle>
            <a:lvl1pPr marL="0" indent="0" algn="l">
              <a:buNone/>
              <a:defRPr sz="4000" b="0" i="0">
                <a:latin typeface="+mn-lt"/>
              </a:defRPr>
            </a:lvl1pPr>
          </a:lstStyle>
          <a:p>
            <a:pPr lvl="0"/>
            <a:r>
              <a:rPr lang="fr-FR" dirty="0"/>
              <a:t>Insert </a:t>
            </a:r>
            <a:r>
              <a:rPr lang="fr-FR" dirty="0" err="1"/>
              <a:t>title</a:t>
            </a:r>
            <a:r>
              <a:rPr lang="fr-FR" dirty="0"/>
              <a:t>.</a:t>
            </a:r>
          </a:p>
        </p:txBody>
      </p:sp>
      <p:sp>
        <p:nvSpPr>
          <p:cNvPr id="8" name="Espace réservé du texte 14">
            <a:extLst>
              <a:ext uri="{FF2B5EF4-FFF2-40B4-BE49-F238E27FC236}">
                <a16:creationId xmlns:a16="http://schemas.microsoft.com/office/drawing/2014/main" id="{685A96C2-5E21-0615-D8AA-0F92A28B4609}"/>
              </a:ext>
            </a:extLst>
          </p:cNvPr>
          <p:cNvSpPr>
            <a:spLocks noGrp="1"/>
          </p:cNvSpPr>
          <p:nvPr>
            <p:ph type="body" sz="quarter" idx="17" hasCustomPrompt="1"/>
          </p:nvPr>
        </p:nvSpPr>
        <p:spPr>
          <a:xfrm>
            <a:off x="1334239" y="2203472"/>
            <a:ext cx="5063817" cy="497116"/>
          </a:xfrm>
        </p:spPr>
        <p:txBody>
          <a:bodyPr anchor="t">
            <a:noAutofit/>
          </a:bodyPr>
          <a:lstStyle>
            <a:lvl1pPr marL="0" indent="0" algn="l">
              <a:buNone/>
              <a:defRPr sz="2400" b="0" i="0">
                <a:solidFill>
                  <a:schemeClr val="bg1"/>
                </a:solidFill>
                <a:latin typeface="+mn-lt"/>
              </a:defRPr>
            </a:lvl1pPr>
          </a:lstStyle>
          <a:p>
            <a:pPr lvl="0"/>
            <a:r>
              <a:rPr lang="fr-FR" dirty="0"/>
              <a:t>Insert </a:t>
            </a:r>
            <a:r>
              <a:rPr lang="fr-FR" dirty="0" err="1"/>
              <a:t>subtitle</a:t>
            </a:r>
            <a:r>
              <a:rPr lang="fr-FR" dirty="0"/>
              <a:t>.</a:t>
            </a:r>
          </a:p>
        </p:txBody>
      </p:sp>
      <p:sp>
        <p:nvSpPr>
          <p:cNvPr id="13" name="Espace réservé du texte 14">
            <a:extLst>
              <a:ext uri="{FF2B5EF4-FFF2-40B4-BE49-F238E27FC236}">
                <a16:creationId xmlns:a16="http://schemas.microsoft.com/office/drawing/2014/main" id="{ADB135AF-9502-75CB-FABB-7837A1929CE5}"/>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pic>
        <p:nvPicPr>
          <p:cNvPr id="16" name="Graphique 10">
            <a:extLst>
              <a:ext uri="{FF2B5EF4-FFF2-40B4-BE49-F238E27FC236}">
                <a16:creationId xmlns:a16="http://schemas.microsoft.com/office/drawing/2014/main" id="{615E9765-3D09-C2BB-E1D1-D40735F6E99F}"/>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93060" y="6580047"/>
            <a:ext cx="791621" cy="314707"/>
          </a:xfrm>
          <a:prstGeom prst="rect">
            <a:avLst/>
          </a:prstGeom>
        </p:spPr>
      </p:pic>
    </p:spTree>
    <p:extLst>
      <p:ext uri="{BB962C8B-B14F-4D97-AF65-F5344CB8AC3E}">
        <p14:creationId xmlns:p14="http://schemas.microsoft.com/office/powerpoint/2010/main" val="7526418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SCREEN">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333B1728-76DA-7C43-191E-5D5166B8D17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27877" y="-94343"/>
            <a:ext cx="11911722" cy="6700344"/>
          </a:xfrm>
          <a:prstGeom prst="rect">
            <a:avLst/>
          </a:prstGeom>
        </p:spPr>
      </p:pic>
      <p:sp>
        <p:nvSpPr>
          <p:cNvPr id="13" name="Rectangle 12">
            <a:extLst>
              <a:ext uri="{FF2B5EF4-FFF2-40B4-BE49-F238E27FC236}">
                <a16:creationId xmlns:a16="http://schemas.microsoft.com/office/drawing/2014/main" id="{884791A4-B371-5490-39C3-C5FCC37EBB4C}"/>
              </a:ext>
            </a:extLst>
          </p:cNvPr>
          <p:cNvSpPr/>
          <p:nvPr userDrawn="1"/>
        </p:nvSpPr>
        <p:spPr>
          <a:xfrm>
            <a:off x="591138" y="6606001"/>
            <a:ext cx="11600862"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357997" y="2530722"/>
            <a:ext cx="5052204" cy="2625949"/>
          </a:xfrm>
        </p:spPr>
        <p:txBody>
          <a:bodyPr anchor="t">
            <a:noAutofit/>
          </a:bodyPr>
          <a:lstStyle>
            <a:lvl1pPr marL="0" indent="0" algn="l">
              <a:buNone/>
              <a:defRPr sz="1500" b="0" i="0">
                <a:solidFill>
                  <a:srgbClr val="072038"/>
                </a:solidFill>
                <a:latin typeface="+mj-lt"/>
              </a:defRPr>
            </a:lvl1pPr>
          </a:lstStyle>
          <a:p>
            <a:pPr lvl="0"/>
            <a:r>
              <a:rPr lang="fr-FR"/>
              <a:t>At vero eos et accusamus et iusto odio dignissimos ducimus qui blanditiis praesentium voluptatum deleniti atque corrupti quos dolores et quas molestias excepturi sint occaecati cupiditate non provident, similique sunt in culpa qui officia deserunt mollitia animi, </a:t>
            </a:r>
          </a:p>
          <a:p>
            <a:pPr lvl="0"/>
            <a:endParaRPr lang="fr-FR"/>
          </a:p>
          <a:p>
            <a:pPr lvl="0"/>
            <a:r>
              <a:rPr lang="fr-FR"/>
              <a:t>atque corrupti quos dolores et quas molestias excepturi sint occaecati cupiditate non provident, similique sunt in culpa qui officia deserunt mollitia animi,</a:t>
            </a:r>
          </a:p>
        </p:txBody>
      </p:sp>
      <p:sp>
        <p:nvSpPr>
          <p:cNvPr id="4" name="Espace réservé pour une image  3">
            <a:extLst>
              <a:ext uri="{FF2B5EF4-FFF2-40B4-BE49-F238E27FC236}">
                <a16:creationId xmlns:a16="http://schemas.microsoft.com/office/drawing/2014/main" id="{0D1BA5A0-943A-7FFD-9D53-576AE0FDE7F6}"/>
              </a:ext>
            </a:extLst>
          </p:cNvPr>
          <p:cNvSpPr>
            <a:spLocks noGrp="1"/>
          </p:cNvSpPr>
          <p:nvPr>
            <p:ph type="pic" sz="quarter" idx="14"/>
          </p:nvPr>
        </p:nvSpPr>
        <p:spPr>
          <a:xfrm>
            <a:off x="8859455" y="620713"/>
            <a:ext cx="3806678" cy="2295459"/>
          </a:xfrm>
          <a:effectLst>
            <a:outerShdw blurRad="508000" dist="50800" dir="5400000" algn="ctr" rotWithShape="0">
              <a:srgbClr val="000000">
                <a:alpha val="20000"/>
              </a:srgbClr>
            </a:outerShdw>
          </a:effectLst>
        </p:spPr>
        <p:txBody>
          <a:bodyPr/>
          <a:lstStyle>
            <a:lvl1pPr>
              <a:defRPr>
                <a:latin typeface="+mj-lt"/>
              </a:defRPr>
            </a:lvl1pPr>
          </a:lstStyle>
          <a:p>
            <a:endParaRPr lang="fr-FR"/>
          </a:p>
        </p:txBody>
      </p:sp>
      <p:sp>
        <p:nvSpPr>
          <p:cNvPr id="9" name="Espace réservé pour une image  3">
            <a:extLst>
              <a:ext uri="{FF2B5EF4-FFF2-40B4-BE49-F238E27FC236}">
                <a16:creationId xmlns:a16="http://schemas.microsoft.com/office/drawing/2014/main" id="{813F818B-D71C-847A-F0A9-32C578BB9AC1}"/>
              </a:ext>
            </a:extLst>
          </p:cNvPr>
          <p:cNvSpPr>
            <a:spLocks noGrp="1"/>
          </p:cNvSpPr>
          <p:nvPr>
            <p:ph type="pic" sz="quarter" idx="15"/>
          </p:nvPr>
        </p:nvSpPr>
        <p:spPr>
          <a:xfrm>
            <a:off x="7097682" y="3342174"/>
            <a:ext cx="4755858" cy="2712775"/>
          </a:xfrm>
          <a:effectLst>
            <a:outerShdw blurRad="508000" dist="50800" dir="5400000" algn="ctr" rotWithShape="0">
              <a:srgbClr val="000000">
                <a:alpha val="20000"/>
              </a:srgbClr>
            </a:outerShdw>
          </a:effectLst>
        </p:spPr>
        <p:txBody>
          <a:bodyPr/>
          <a:lstStyle>
            <a:lvl1pPr>
              <a:defRPr>
                <a:latin typeface="+mj-lt"/>
              </a:defRPr>
            </a:lvl1pPr>
          </a:lstStyle>
          <a:p>
            <a:endParaRPr lang="fr-FR"/>
          </a:p>
        </p:txBody>
      </p:sp>
      <p:sp>
        <p:nvSpPr>
          <p:cNvPr id="10" name="ZoneTexte 9">
            <a:extLst>
              <a:ext uri="{FF2B5EF4-FFF2-40B4-BE49-F238E27FC236}">
                <a16:creationId xmlns:a16="http://schemas.microsoft.com/office/drawing/2014/main" id="{440ECD44-B801-5A7F-239A-589C5BDCF158}"/>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2" name="ZoneTexte 11">
            <a:extLst>
              <a:ext uri="{FF2B5EF4-FFF2-40B4-BE49-F238E27FC236}">
                <a16:creationId xmlns:a16="http://schemas.microsoft.com/office/drawing/2014/main" id="{8597DA2F-BC73-AB35-7963-230413F4CA30}"/>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3" name="Espace réservé du texte 14">
            <a:extLst>
              <a:ext uri="{FF2B5EF4-FFF2-40B4-BE49-F238E27FC236}">
                <a16:creationId xmlns:a16="http://schemas.microsoft.com/office/drawing/2014/main" id="{6AA9D4BA-BD91-3D64-FFCB-ADF61085ABB1}"/>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5" name="Espace réservé du texte 14">
            <a:extLst>
              <a:ext uri="{FF2B5EF4-FFF2-40B4-BE49-F238E27FC236}">
                <a16:creationId xmlns:a16="http://schemas.microsoft.com/office/drawing/2014/main" id="{61738CE1-6AA0-904D-D7F9-D05ED7096751}"/>
              </a:ext>
            </a:extLst>
          </p:cNvPr>
          <p:cNvSpPr>
            <a:spLocks noGrp="1"/>
          </p:cNvSpPr>
          <p:nvPr>
            <p:ph type="body" sz="quarter" idx="16" hasCustomPrompt="1"/>
          </p:nvPr>
        </p:nvSpPr>
        <p:spPr>
          <a:xfrm>
            <a:off x="1328895" y="1605956"/>
            <a:ext cx="5081307" cy="497115"/>
          </a:xfrm>
        </p:spPr>
        <p:txBody>
          <a:bodyPr tIns="0" anchor="b">
            <a:noAutofit/>
          </a:bodyPr>
          <a:lstStyle>
            <a:lvl1pPr marL="0" indent="0" algn="l">
              <a:buNone/>
              <a:defRPr sz="4000" b="0" i="0">
                <a:latin typeface="+mn-lt"/>
              </a:defRPr>
            </a:lvl1pPr>
          </a:lstStyle>
          <a:p>
            <a:pPr lvl="0"/>
            <a:r>
              <a:rPr lang="fr-FR" dirty="0"/>
              <a:t>Insert </a:t>
            </a:r>
            <a:r>
              <a:rPr lang="fr-FR" dirty="0" err="1"/>
              <a:t>title</a:t>
            </a:r>
            <a:r>
              <a:rPr lang="fr-FR" dirty="0"/>
              <a:t>.</a:t>
            </a:r>
          </a:p>
        </p:txBody>
      </p:sp>
      <p:sp>
        <p:nvSpPr>
          <p:cNvPr id="6" name="Espace réservé du texte 14">
            <a:extLst>
              <a:ext uri="{FF2B5EF4-FFF2-40B4-BE49-F238E27FC236}">
                <a16:creationId xmlns:a16="http://schemas.microsoft.com/office/drawing/2014/main" id="{1045B50D-2992-08C7-510A-53ABD690128E}"/>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pic>
        <p:nvPicPr>
          <p:cNvPr id="14" name="Graphique 10">
            <a:extLst>
              <a:ext uri="{FF2B5EF4-FFF2-40B4-BE49-F238E27FC236}">
                <a16:creationId xmlns:a16="http://schemas.microsoft.com/office/drawing/2014/main" id="{FFF4BBF0-C170-63A0-A4B2-478DE6ADB8B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93060" y="6580047"/>
            <a:ext cx="791621" cy="314707"/>
          </a:xfrm>
          <a:prstGeom prst="rect">
            <a:avLst/>
          </a:prstGeom>
        </p:spPr>
      </p:pic>
    </p:spTree>
    <p:extLst>
      <p:ext uri="{BB962C8B-B14F-4D97-AF65-F5344CB8AC3E}">
        <p14:creationId xmlns:p14="http://schemas.microsoft.com/office/powerpoint/2010/main" val="7127172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CONTENT+SCREEN_2">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0FFB77C9-67EA-5639-967D-658170D807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27877" y="-94343"/>
            <a:ext cx="11911722" cy="6700344"/>
          </a:xfrm>
          <a:prstGeom prst="rect">
            <a:avLst/>
          </a:prstGeom>
        </p:spPr>
      </p:pic>
      <p:sp>
        <p:nvSpPr>
          <p:cNvPr id="13" name="Rectangle 12">
            <a:extLst>
              <a:ext uri="{FF2B5EF4-FFF2-40B4-BE49-F238E27FC236}">
                <a16:creationId xmlns:a16="http://schemas.microsoft.com/office/drawing/2014/main" id="{97CE8363-599C-AC39-240F-048A1AC01C3A}"/>
              </a:ext>
            </a:extLst>
          </p:cNvPr>
          <p:cNvSpPr/>
          <p:nvPr userDrawn="1"/>
        </p:nvSpPr>
        <p:spPr>
          <a:xfrm>
            <a:off x="591138" y="6606001"/>
            <a:ext cx="11600862"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 name="Espace réservé pour une image  3">
            <a:extLst>
              <a:ext uri="{FF2B5EF4-FFF2-40B4-BE49-F238E27FC236}">
                <a16:creationId xmlns:a16="http://schemas.microsoft.com/office/drawing/2014/main" id="{0D1BA5A0-943A-7FFD-9D53-576AE0FDE7F6}"/>
              </a:ext>
            </a:extLst>
          </p:cNvPr>
          <p:cNvSpPr>
            <a:spLocks noGrp="1"/>
          </p:cNvSpPr>
          <p:nvPr>
            <p:ph type="pic" sz="quarter" idx="14"/>
          </p:nvPr>
        </p:nvSpPr>
        <p:spPr>
          <a:xfrm>
            <a:off x="8859455" y="627949"/>
            <a:ext cx="4171868" cy="2379663"/>
          </a:xfrm>
          <a:effectLst>
            <a:outerShdw blurRad="508000" dist="50800" dir="5400000" algn="ctr" rotWithShape="0">
              <a:srgbClr val="000000">
                <a:alpha val="20000"/>
              </a:srgbClr>
            </a:outerShdw>
          </a:effectLst>
        </p:spPr>
        <p:txBody>
          <a:bodyPr/>
          <a:lstStyle>
            <a:lvl1pPr>
              <a:defRPr>
                <a:latin typeface="+mj-lt"/>
              </a:defRPr>
            </a:lvl1pPr>
          </a:lstStyle>
          <a:p>
            <a:endParaRPr lang="fr-FR"/>
          </a:p>
        </p:txBody>
      </p:sp>
      <p:sp>
        <p:nvSpPr>
          <p:cNvPr id="9" name="Espace réservé pour une image  3">
            <a:extLst>
              <a:ext uri="{FF2B5EF4-FFF2-40B4-BE49-F238E27FC236}">
                <a16:creationId xmlns:a16="http://schemas.microsoft.com/office/drawing/2014/main" id="{813F818B-D71C-847A-F0A9-32C578BB9AC1}"/>
              </a:ext>
            </a:extLst>
          </p:cNvPr>
          <p:cNvSpPr>
            <a:spLocks noGrp="1"/>
          </p:cNvSpPr>
          <p:nvPr>
            <p:ph type="pic" sz="quarter" idx="15"/>
          </p:nvPr>
        </p:nvSpPr>
        <p:spPr>
          <a:xfrm>
            <a:off x="7097682" y="3342174"/>
            <a:ext cx="4755858" cy="2712775"/>
          </a:xfrm>
          <a:effectLst>
            <a:outerShdw blurRad="508000" dist="50800" dir="5400000" algn="ctr" rotWithShape="0">
              <a:srgbClr val="000000">
                <a:alpha val="20000"/>
              </a:srgbClr>
            </a:outerShdw>
          </a:effectLst>
        </p:spPr>
        <p:txBody>
          <a:bodyPr/>
          <a:lstStyle>
            <a:lvl1pPr>
              <a:defRPr>
                <a:latin typeface="+mj-lt"/>
              </a:defRPr>
            </a:lvl1pPr>
          </a:lstStyle>
          <a:p>
            <a:endParaRPr lang="fr-FR"/>
          </a:p>
        </p:txBody>
      </p:sp>
      <p:sp>
        <p:nvSpPr>
          <p:cNvPr id="2" name="Espace réservé du texte 14">
            <a:extLst>
              <a:ext uri="{FF2B5EF4-FFF2-40B4-BE49-F238E27FC236}">
                <a16:creationId xmlns:a16="http://schemas.microsoft.com/office/drawing/2014/main" id="{74A21631-97DA-F587-5A21-A698509A8FDC}"/>
              </a:ext>
            </a:extLst>
          </p:cNvPr>
          <p:cNvSpPr>
            <a:spLocks noGrp="1"/>
          </p:cNvSpPr>
          <p:nvPr>
            <p:ph type="body" sz="quarter" idx="13" hasCustomPrompt="1"/>
          </p:nvPr>
        </p:nvSpPr>
        <p:spPr>
          <a:xfrm>
            <a:off x="1357997" y="2930774"/>
            <a:ext cx="4957483" cy="2625949"/>
          </a:xfrm>
        </p:spPr>
        <p:txBody>
          <a:bodyPr anchor="t">
            <a:noAutofit/>
          </a:bodyPr>
          <a:lstStyle>
            <a:lvl1pPr marL="0" indent="0" algn="l">
              <a:buNone/>
              <a:defRPr sz="1500" b="0" i="0">
                <a:solidFill>
                  <a:srgbClr val="072038"/>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endParaRPr lang="fr-FR" dirty="0"/>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a:t>
            </a:r>
          </a:p>
        </p:txBody>
      </p:sp>
      <p:sp>
        <p:nvSpPr>
          <p:cNvPr id="12" name="ZoneTexte 11">
            <a:extLst>
              <a:ext uri="{FF2B5EF4-FFF2-40B4-BE49-F238E27FC236}">
                <a16:creationId xmlns:a16="http://schemas.microsoft.com/office/drawing/2014/main" id="{E619861F-9015-FFB5-0993-BCB840574716}"/>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5" name="ZoneTexte 14">
            <a:extLst>
              <a:ext uri="{FF2B5EF4-FFF2-40B4-BE49-F238E27FC236}">
                <a16:creationId xmlns:a16="http://schemas.microsoft.com/office/drawing/2014/main" id="{10BCD799-56D6-8399-69FB-7422BD482FC0}"/>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5" name="Espace réservé du texte 14">
            <a:extLst>
              <a:ext uri="{FF2B5EF4-FFF2-40B4-BE49-F238E27FC236}">
                <a16:creationId xmlns:a16="http://schemas.microsoft.com/office/drawing/2014/main" id="{4890D958-5457-C272-1681-42173CE6154E}"/>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6" name="Espace réservé du texte 14">
            <a:extLst>
              <a:ext uri="{FF2B5EF4-FFF2-40B4-BE49-F238E27FC236}">
                <a16:creationId xmlns:a16="http://schemas.microsoft.com/office/drawing/2014/main" id="{12A337A5-EDD3-A4D7-3282-DE86342F6D4B}"/>
              </a:ext>
            </a:extLst>
          </p:cNvPr>
          <p:cNvSpPr>
            <a:spLocks noGrp="1"/>
          </p:cNvSpPr>
          <p:nvPr>
            <p:ph type="body" sz="quarter" idx="16" hasCustomPrompt="1"/>
          </p:nvPr>
        </p:nvSpPr>
        <p:spPr>
          <a:xfrm>
            <a:off x="1328895" y="1605956"/>
            <a:ext cx="5081307" cy="497115"/>
          </a:xfrm>
        </p:spPr>
        <p:txBody>
          <a:bodyPr tIns="0" anchor="b">
            <a:noAutofit/>
          </a:bodyPr>
          <a:lstStyle>
            <a:lvl1pPr marL="0" indent="0" algn="l">
              <a:buNone/>
              <a:defRPr sz="4000" b="0" i="0">
                <a:latin typeface="+mn-lt"/>
              </a:defRPr>
            </a:lvl1pPr>
          </a:lstStyle>
          <a:p>
            <a:pPr lvl="0"/>
            <a:r>
              <a:rPr lang="fr-FR" dirty="0"/>
              <a:t>Insert </a:t>
            </a:r>
            <a:r>
              <a:rPr lang="fr-FR" dirty="0" err="1"/>
              <a:t>title</a:t>
            </a:r>
            <a:r>
              <a:rPr lang="fr-FR" dirty="0"/>
              <a:t>.</a:t>
            </a:r>
          </a:p>
        </p:txBody>
      </p:sp>
      <p:sp>
        <p:nvSpPr>
          <p:cNvPr id="8" name="Espace réservé du texte 14">
            <a:extLst>
              <a:ext uri="{FF2B5EF4-FFF2-40B4-BE49-F238E27FC236}">
                <a16:creationId xmlns:a16="http://schemas.microsoft.com/office/drawing/2014/main" id="{13C31334-45D4-E1EF-974C-EEB09A887290}"/>
              </a:ext>
            </a:extLst>
          </p:cNvPr>
          <p:cNvSpPr>
            <a:spLocks noGrp="1"/>
          </p:cNvSpPr>
          <p:nvPr>
            <p:ph type="body" sz="quarter" idx="17" hasCustomPrompt="1"/>
          </p:nvPr>
        </p:nvSpPr>
        <p:spPr>
          <a:xfrm>
            <a:off x="1334239" y="2203472"/>
            <a:ext cx="5063817" cy="497116"/>
          </a:xfrm>
        </p:spPr>
        <p:txBody>
          <a:bodyPr anchor="t">
            <a:noAutofit/>
          </a:bodyPr>
          <a:lstStyle>
            <a:lvl1pPr marL="0" indent="0" algn="l">
              <a:buNone/>
              <a:defRPr sz="2400" b="0" i="0">
                <a:solidFill>
                  <a:schemeClr val="bg1"/>
                </a:solidFill>
                <a:latin typeface="+mn-lt"/>
              </a:defRPr>
            </a:lvl1pPr>
          </a:lstStyle>
          <a:p>
            <a:pPr lvl="0"/>
            <a:r>
              <a:rPr lang="fr-FR" dirty="0"/>
              <a:t>Insert </a:t>
            </a:r>
            <a:r>
              <a:rPr lang="fr-FR" dirty="0" err="1"/>
              <a:t>subtitle</a:t>
            </a:r>
            <a:r>
              <a:rPr lang="fr-FR" dirty="0"/>
              <a:t>.</a:t>
            </a:r>
          </a:p>
        </p:txBody>
      </p:sp>
      <p:sp>
        <p:nvSpPr>
          <p:cNvPr id="11" name="Espace réservé du texte 14">
            <a:extLst>
              <a:ext uri="{FF2B5EF4-FFF2-40B4-BE49-F238E27FC236}">
                <a16:creationId xmlns:a16="http://schemas.microsoft.com/office/drawing/2014/main" id="{62F1EE4D-D88A-733E-6645-AD737AE15A7D}"/>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pic>
        <p:nvPicPr>
          <p:cNvPr id="14" name="Graphique 10">
            <a:extLst>
              <a:ext uri="{FF2B5EF4-FFF2-40B4-BE49-F238E27FC236}">
                <a16:creationId xmlns:a16="http://schemas.microsoft.com/office/drawing/2014/main" id="{D1183746-E186-FBBC-C79A-44448A372EB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93060" y="6580047"/>
            <a:ext cx="791621" cy="314707"/>
          </a:xfrm>
          <a:prstGeom prst="rect">
            <a:avLst/>
          </a:prstGeom>
        </p:spPr>
      </p:pic>
    </p:spTree>
    <p:extLst>
      <p:ext uri="{BB962C8B-B14F-4D97-AF65-F5344CB8AC3E}">
        <p14:creationId xmlns:p14="http://schemas.microsoft.com/office/powerpoint/2010/main" val="11338795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RASE_CENTRE_DARK">
    <p:bg>
      <p:bgPr>
        <a:solidFill>
          <a:srgbClr val="072038"/>
        </a:solidFill>
        <a:effectLst/>
      </p:bgPr>
    </p:bg>
    <p:spTree>
      <p:nvGrpSpPr>
        <p:cNvPr id="1" name=""/>
        <p:cNvGrpSpPr/>
        <p:nvPr/>
      </p:nvGrpSpPr>
      <p:grpSpPr>
        <a:xfrm>
          <a:off x="0" y="0"/>
          <a:ext cx="0" cy="0"/>
          <a:chOff x="0" y="0"/>
          <a:chExt cx="0" cy="0"/>
        </a:xfrm>
      </p:grpSpPr>
      <p:pic>
        <p:nvPicPr>
          <p:cNvPr id="25" name="Image 1">
            <a:extLst>
              <a:ext uri="{FF2B5EF4-FFF2-40B4-BE49-F238E27FC236}">
                <a16:creationId xmlns:a16="http://schemas.microsoft.com/office/drawing/2014/main" id="{BA8F2948-39BF-9685-11E4-957321B6EAF0}"/>
              </a:ext>
            </a:extLst>
          </p:cNvPr>
          <p:cNvPicPr>
            <a:picLocks noChangeAspect="1"/>
          </p:cNvPicPr>
          <p:nvPr userDrawn="1"/>
        </p:nvPicPr>
        <p:blipFill>
          <a:blip r:embed="rId2">
            <a:extLst>
              <a:ext uri="{96DAC541-7B7A-43D3-8B79-37D633B846F1}">
                <asvg:svgBlip xmlns:asvg="http://schemas.microsoft.com/office/drawing/2016/SVG/main" r:embed="rId3"/>
              </a:ext>
            </a:extLst>
          </a:blip>
          <a:srcRect t="1863" b="1863"/>
          <a:stretch/>
        </p:blipFill>
        <p:spPr>
          <a:xfrm>
            <a:off x="4140" y="4933"/>
            <a:ext cx="12191998" cy="6608325"/>
          </a:xfrm>
          <a:prstGeom prst="rect">
            <a:avLst/>
          </a:prstGeom>
        </p:spPr>
      </p:pic>
      <p:sp>
        <p:nvSpPr>
          <p:cNvPr id="4" name="Rectangle 3">
            <a:extLst>
              <a:ext uri="{FF2B5EF4-FFF2-40B4-BE49-F238E27FC236}">
                <a16:creationId xmlns:a16="http://schemas.microsoft.com/office/drawing/2014/main" id="{CB1296CB-949F-E0B3-5D88-46FFEDB3B854}"/>
              </a:ext>
            </a:extLst>
          </p:cNvPr>
          <p:cNvSpPr/>
          <p:nvPr userDrawn="1"/>
        </p:nvSpPr>
        <p:spPr>
          <a:xfrm>
            <a:off x="0" y="6606001"/>
            <a:ext cx="12192000"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texte 14">
            <a:extLst>
              <a:ext uri="{FF2B5EF4-FFF2-40B4-BE49-F238E27FC236}">
                <a16:creationId xmlns:a16="http://schemas.microsoft.com/office/drawing/2014/main" id="{87B2176B-FAA5-6BED-2E65-758BEDE039F7}"/>
              </a:ext>
            </a:extLst>
          </p:cNvPr>
          <p:cNvSpPr>
            <a:spLocks noGrp="1"/>
          </p:cNvSpPr>
          <p:nvPr>
            <p:ph type="body" sz="quarter" idx="11" hasCustomPrompt="1"/>
          </p:nvPr>
        </p:nvSpPr>
        <p:spPr>
          <a:xfrm>
            <a:off x="2382082" y="4271316"/>
            <a:ext cx="7427836" cy="411047"/>
          </a:xfrm>
        </p:spPr>
        <p:txBody>
          <a:bodyPr anchor="ctr">
            <a:noAutofit/>
          </a:bodyPr>
          <a:lstStyle>
            <a:lvl1pPr marL="0" indent="0" algn="ctr">
              <a:buNone/>
              <a:defRPr sz="1500" b="0" i="0">
                <a:solidFill>
                  <a:schemeClr val="accent3"/>
                </a:solidFill>
                <a:latin typeface="+mj-lt"/>
              </a:defRPr>
            </a:lvl1pPr>
          </a:lstStyle>
          <a:p>
            <a:pPr lvl="0"/>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endParaRPr lang="fr-FR" dirty="0"/>
          </a:p>
        </p:txBody>
      </p:sp>
      <p:sp>
        <p:nvSpPr>
          <p:cNvPr id="14" name="Espace réservé du texte 14">
            <a:extLst>
              <a:ext uri="{FF2B5EF4-FFF2-40B4-BE49-F238E27FC236}">
                <a16:creationId xmlns:a16="http://schemas.microsoft.com/office/drawing/2014/main" id="{34664568-BFF5-2A38-6FDF-8B2B851B0FA8}"/>
              </a:ext>
            </a:extLst>
          </p:cNvPr>
          <p:cNvSpPr>
            <a:spLocks noGrp="1"/>
          </p:cNvSpPr>
          <p:nvPr>
            <p:ph type="body" sz="quarter" idx="12" hasCustomPrompt="1"/>
          </p:nvPr>
        </p:nvSpPr>
        <p:spPr>
          <a:xfrm>
            <a:off x="2382081" y="1947046"/>
            <a:ext cx="7427837" cy="2081048"/>
          </a:xfrm>
        </p:spPr>
        <p:txBody>
          <a:bodyPr anchor="ctr">
            <a:noAutofit/>
          </a:bodyPr>
          <a:lstStyle>
            <a:lvl1pPr marL="0" indent="0" algn="ctr">
              <a:lnSpc>
                <a:spcPts val="3300"/>
              </a:lnSpc>
              <a:spcBef>
                <a:spcPts val="0"/>
              </a:spcBef>
              <a:spcAft>
                <a:spcPts val="600"/>
              </a:spcAft>
              <a:buNone/>
              <a:defRPr sz="2500" b="0" i="0">
                <a:solidFill>
                  <a:schemeClr val="accent3"/>
                </a:solidFill>
                <a:latin typeface="+mn-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endParaRPr lang="fr-FR" dirty="0"/>
          </a:p>
        </p:txBody>
      </p:sp>
      <p:sp>
        <p:nvSpPr>
          <p:cNvPr id="6" name="ZoneTexte 5">
            <a:extLst>
              <a:ext uri="{FF2B5EF4-FFF2-40B4-BE49-F238E27FC236}">
                <a16:creationId xmlns:a16="http://schemas.microsoft.com/office/drawing/2014/main" id="{D56122D6-5B91-8A86-525D-324AE4D27EA2}"/>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accent3"/>
                </a:solidFill>
                <a:latin typeface="Outfit Light" pitchFamily="2" charset="0"/>
              </a:rPr>
              <a:pPr algn="r"/>
              <a:t>‹N°›</a:t>
            </a:fld>
            <a:endParaRPr lang="fr-FR" sz="900" b="0" i="0">
              <a:solidFill>
                <a:schemeClr val="accent3"/>
              </a:solidFill>
              <a:latin typeface="Outfit Light" pitchFamily="2" charset="0"/>
            </a:endParaRPr>
          </a:p>
        </p:txBody>
      </p:sp>
      <p:sp>
        <p:nvSpPr>
          <p:cNvPr id="8" name="ZoneTexte 7">
            <a:extLst>
              <a:ext uri="{FF2B5EF4-FFF2-40B4-BE49-F238E27FC236}">
                <a16:creationId xmlns:a16="http://schemas.microsoft.com/office/drawing/2014/main" id="{977A02FC-1CFA-0603-343A-92E1240D155B}"/>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FFFFFF"/>
                </a:solidFill>
              </a:rPr>
              <a:t>DFAKTO - CONFIDENTIAL</a:t>
            </a:r>
          </a:p>
        </p:txBody>
      </p:sp>
      <p:pic>
        <p:nvPicPr>
          <p:cNvPr id="7" name="Graphique 10">
            <a:extLst>
              <a:ext uri="{FF2B5EF4-FFF2-40B4-BE49-F238E27FC236}">
                <a16:creationId xmlns:a16="http://schemas.microsoft.com/office/drawing/2014/main" id="{89D34D81-7EDC-2CF1-16CE-7CAD655CC434}"/>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80050" y="6580047"/>
            <a:ext cx="791621" cy="314707"/>
          </a:xfrm>
          <a:prstGeom prst="rect">
            <a:avLst/>
          </a:prstGeom>
        </p:spPr>
      </p:pic>
      <p:sp>
        <p:nvSpPr>
          <p:cNvPr id="16" name="ZoneTexte 9">
            <a:extLst>
              <a:ext uri="{FF2B5EF4-FFF2-40B4-BE49-F238E27FC236}">
                <a16:creationId xmlns:a16="http://schemas.microsoft.com/office/drawing/2014/main" id="{2725833F-FECC-41B4-D956-B59D3E5FA73D}"/>
              </a:ext>
            </a:extLst>
          </p:cNvPr>
          <p:cNvSpPr txBox="1"/>
          <p:nvPr userDrawn="1"/>
        </p:nvSpPr>
        <p:spPr>
          <a:xfrm>
            <a:off x="23513752" y="6485071"/>
            <a:ext cx="1045028" cy="230832"/>
          </a:xfrm>
          <a:prstGeom prst="rect">
            <a:avLst/>
          </a:prstGeom>
          <a:noFill/>
        </p:spPr>
        <p:txBody>
          <a:bodyPr wrap="square" rtlCol="0">
            <a:spAutoFit/>
          </a:bodyPr>
          <a:lstStyle/>
          <a:p>
            <a:pPr algn="r"/>
            <a:fld id="{E8D04422-1892-014B-83D3-80FFB481A8A1}" type="slidenum">
              <a:rPr lang="fr-FR" sz="900" b="0" i="0">
                <a:solidFill>
                  <a:schemeClr val="accent3"/>
                </a:solidFill>
                <a:latin typeface="Outfit Light" pitchFamily="2" charset="0"/>
              </a:rPr>
              <a:pPr algn="r"/>
              <a:t>‹N°›</a:t>
            </a:fld>
            <a:endParaRPr lang="fr-FR" sz="900" b="0" i="0">
              <a:solidFill>
                <a:schemeClr val="accent3"/>
              </a:solidFill>
              <a:latin typeface="Outfit Light" pitchFamily="2" charset="0"/>
            </a:endParaRPr>
          </a:p>
        </p:txBody>
      </p:sp>
      <p:sp>
        <p:nvSpPr>
          <p:cNvPr id="17" name="ZoneTexte 10">
            <a:extLst>
              <a:ext uri="{FF2B5EF4-FFF2-40B4-BE49-F238E27FC236}">
                <a16:creationId xmlns:a16="http://schemas.microsoft.com/office/drawing/2014/main" id="{794CCAB2-04B1-C902-CF1D-16860274617E}"/>
              </a:ext>
            </a:extLst>
          </p:cNvPr>
          <p:cNvSpPr txBox="1"/>
          <p:nvPr userDrawn="1"/>
        </p:nvSpPr>
        <p:spPr>
          <a:xfrm>
            <a:off x="17893587" y="6514357"/>
            <a:ext cx="1215397" cy="215444"/>
          </a:xfrm>
          <a:prstGeom prst="rect">
            <a:avLst/>
          </a:prstGeom>
          <a:noFill/>
        </p:spPr>
        <p:txBody>
          <a:bodyPr wrap="none" rtlCol="0">
            <a:spAutoFit/>
          </a:bodyPr>
          <a:lstStyle/>
          <a:p>
            <a:r>
              <a:rPr lang="fr-FR" sz="800" dirty="0">
                <a:solidFill>
                  <a:srgbClr val="FFFFFF"/>
                </a:solidFill>
              </a:rPr>
              <a:t>DFAKTO - CONFIDENTIAL</a:t>
            </a:r>
          </a:p>
        </p:txBody>
      </p:sp>
      <p:pic>
        <p:nvPicPr>
          <p:cNvPr id="23" name="Image 12">
            <a:extLst>
              <a:ext uri="{FF2B5EF4-FFF2-40B4-BE49-F238E27FC236}">
                <a16:creationId xmlns:a16="http://schemas.microsoft.com/office/drawing/2014/main" id="{E3BA9EEA-5351-2A78-43F5-228627954D5C}"/>
              </a:ext>
            </a:extLst>
          </p:cNvPr>
          <p:cNvPicPr>
            <a:picLocks noChangeAspect="1"/>
          </p:cNvPicPr>
          <p:nvPr userDrawn="1"/>
        </p:nvPicPr>
        <p:blipFill>
          <a:blip r:embed="rId6">
            <a:extLst>
              <a:ext uri="{96DAC541-7B7A-43D3-8B79-37D633B846F1}">
                <asvg:svgBlip xmlns:asvg="http://schemas.microsoft.com/office/drawing/2016/SVG/main" r:embed="rId7"/>
              </a:ext>
            </a:extLst>
          </a:blip>
          <a:srcRect l="37" r="37"/>
          <a:stretch/>
        </p:blipFill>
        <p:spPr>
          <a:xfrm>
            <a:off x="-4276920" y="-13041"/>
            <a:ext cx="11757921" cy="6618784"/>
          </a:xfrm>
          <a:prstGeom prst="rect">
            <a:avLst/>
          </a:prstGeom>
        </p:spPr>
      </p:pic>
      <p:pic>
        <p:nvPicPr>
          <p:cNvPr id="26" name="Image 12">
            <a:extLst>
              <a:ext uri="{FF2B5EF4-FFF2-40B4-BE49-F238E27FC236}">
                <a16:creationId xmlns:a16="http://schemas.microsoft.com/office/drawing/2014/main" id="{8D7D8EC5-7A52-A64A-9DFE-12625B9310B5}"/>
              </a:ext>
            </a:extLst>
          </p:cNvPr>
          <p:cNvPicPr>
            <a:picLocks noChangeAspect="1"/>
          </p:cNvPicPr>
          <p:nvPr userDrawn="1"/>
        </p:nvPicPr>
        <p:blipFill>
          <a:blip r:embed="rId6">
            <a:extLst>
              <a:ext uri="{96DAC541-7B7A-43D3-8B79-37D633B846F1}">
                <asvg:svgBlip xmlns:asvg="http://schemas.microsoft.com/office/drawing/2016/SVG/main" r:embed="rId7"/>
              </a:ext>
            </a:extLst>
          </a:blip>
          <a:srcRect l="37" r="37"/>
          <a:stretch/>
        </p:blipFill>
        <p:spPr>
          <a:xfrm>
            <a:off x="10893896" y="-8046"/>
            <a:ext cx="11757921" cy="6618784"/>
          </a:xfrm>
          <a:prstGeom prst="rect">
            <a:avLst/>
          </a:prstGeom>
        </p:spPr>
      </p:pic>
    </p:spTree>
    <p:extLst>
      <p:ext uri="{BB962C8B-B14F-4D97-AF65-F5344CB8AC3E}">
        <p14:creationId xmlns:p14="http://schemas.microsoft.com/office/powerpoint/2010/main" val="6726159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SOMMAIRE_4">
    <p:bg>
      <p:bgPr>
        <a:solidFill>
          <a:schemeClr val="accent5"/>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67F58AA-A151-4C72-ACEB-77AF1BE1C65E}"/>
              </a:ext>
            </a:extLst>
          </p:cNvPr>
          <p:cNvSpPr/>
          <p:nvPr userDrawn="1"/>
        </p:nvSpPr>
        <p:spPr>
          <a:xfrm>
            <a:off x="0" y="6606001"/>
            <a:ext cx="12192000"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3" name="Graphic 2">
            <a:extLst>
              <a:ext uri="{FF2B5EF4-FFF2-40B4-BE49-F238E27FC236}">
                <a16:creationId xmlns:a16="http://schemas.microsoft.com/office/drawing/2014/main" id="{896E248A-01B6-BE0D-3540-BBEE79AFA26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2"/>
            <a:ext cx="12192000" cy="1952625"/>
          </a:xfrm>
          <a:prstGeom prst="rect">
            <a:avLst/>
          </a:prstGeom>
        </p:spPr>
      </p:pic>
      <p:sp>
        <p:nvSpPr>
          <p:cNvPr id="12" name="ZoneTexte 11">
            <a:extLst>
              <a:ext uri="{FF2B5EF4-FFF2-40B4-BE49-F238E27FC236}">
                <a16:creationId xmlns:a16="http://schemas.microsoft.com/office/drawing/2014/main" id="{443272AE-4B51-50D3-42D6-4829AD6BE970}"/>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39" name="ZoneTexte 38">
            <a:extLst>
              <a:ext uri="{FF2B5EF4-FFF2-40B4-BE49-F238E27FC236}">
                <a16:creationId xmlns:a16="http://schemas.microsoft.com/office/drawing/2014/main" id="{26F1E845-4FFC-DBB4-7F9C-9AD863EF0914}"/>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8" name="Espace réservé du texte 14">
            <a:extLst>
              <a:ext uri="{FF2B5EF4-FFF2-40B4-BE49-F238E27FC236}">
                <a16:creationId xmlns:a16="http://schemas.microsoft.com/office/drawing/2014/main" id="{FDB0C095-3FD0-D450-10EB-5BBF950B57C1}"/>
              </a:ext>
            </a:extLst>
          </p:cNvPr>
          <p:cNvSpPr>
            <a:spLocks noGrp="1"/>
          </p:cNvSpPr>
          <p:nvPr>
            <p:ph type="body" sz="quarter" idx="11" hasCustomPrompt="1"/>
          </p:nvPr>
        </p:nvSpPr>
        <p:spPr>
          <a:xfrm>
            <a:off x="2897645" y="4704511"/>
            <a:ext cx="1991669" cy="304249"/>
          </a:xfrm>
        </p:spPr>
        <p:txBody>
          <a:bodyPr anchor="t">
            <a:noAutofit/>
          </a:bodyPr>
          <a:lstStyle>
            <a:lvl1pPr marL="0" indent="0" algn="ctr">
              <a:buNone/>
              <a:defRPr sz="1500" b="1" i="0">
                <a:solidFill>
                  <a:srgbClr val="072038"/>
                </a:solidFill>
                <a:latin typeface="+mj-lt"/>
              </a:defRPr>
            </a:lvl1pPr>
          </a:lstStyle>
          <a:p>
            <a:pPr lvl="0"/>
            <a:r>
              <a:rPr lang="fr-FR"/>
              <a:t>Poste</a:t>
            </a:r>
          </a:p>
        </p:txBody>
      </p:sp>
      <p:sp>
        <p:nvSpPr>
          <p:cNvPr id="11" name="Espace réservé pour une image  10">
            <a:extLst>
              <a:ext uri="{FF2B5EF4-FFF2-40B4-BE49-F238E27FC236}">
                <a16:creationId xmlns:a16="http://schemas.microsoft.com/office/drawing/2014/main" id="{82AD9DE2-E222-AABF-A7F9-3B24E9728E19}"/>
              </a:ext>
            </a:extLst>
          </p:cNvPr>
          <p:cNvSpPr>
            <a:spLocks noGrp="1"/>
          </p:cNvSpPr>
          <p:nvPr>
            <p:ph type="pic" sz="quarter" idx="13"/>
          </p:nvPr>
        </p:nvSpPr>
        <p:spPr>
          <a:xfrm>
            <a:off x="3215618" y="2853609"/>
            <a:ext cx="1355725" cy="1355725"/>
          </a:xfrm>
        </p:spPr>
        <p:txBody>
          <a:bodyPr/>
          <a:lstStyle>
            <a:lvl1pPr>
              <a:defRPr>
                <a:latin typeface="+mj-lt"/>
              </a:defRPr>
            </a:lvl1pPr>
          </a:lstStyle>
          <a:p>
            <a:endParaRPr lang="fr-FR"/>
          </a:p>
        </p:txBody>
      </p:sp>
      <p:sp>
        <p:nvSpPr>
          <p:cNvPr id="14" name="Espace réservé du texte 14">
            <a:extLst>
              <a:ext uri="{FF2B5EF4-FFF2-40B4-BE49-F238E27FC236}">
                <a16:creationId xmlns:a16="http://schemas.microsoft.com/office/drawing/2014/main" id="{DF4BEBF3-A27D-8534-8889-208C967EF247}"/>
              </a:ext>
            </a:extLst>
          </p:cNvPr>
          <p:cNvSpPr>
            <a:spLocks noGrp="1"/>
          </p:cNvSpPr>
          <p:nvPr>
            <p:ph type="body" sz="quarter" idx="14" hasCustomPrompt="1"/>
          </p:nvPr>
        </p:nvSpPr>
        <p:spPr>
          <a:xfrm>
            <a:off x="2897645" y="4335860"/>
            <a:ext cx="1991669" cy="304248"/>
          </a:xfrm>
        </p:spPr>
        <p:txBody>
          <a:bodyPr anchor="t">
            <a:noAutofit/>
          </a:bodyPr>
          <a:lstStyle>
            <a:lvl1pPr marL="0" indent="0" algn="ctr">
              <a:buNone/>
              <a:defRPr sz="1800" b="1" i="0">
                <a:solidFill>
                  <a:schemeClr val="bg1"/>
                </a:solidFill>
                <a:latin typeface="+mj-lt"/>
              </a:defRPr>
            </a:lvl1pPr>
          </a:lstStyle>
          <a:p>
            <a:pPr lvl="0"/>
            <a:r>
              <a:rPr lang="fr-FR" dirty="0"/>
              <a:t>Name</a:t>
            </a:r>
          </a:p>
        </p:txBody>
      </p:sp>
      <p:sp>
        <p:nvSpPr>
          <p:cNvPr id="15" name="Espace réservé du texte 14">
            <a:extLst>
              <a:ext uri="{FF2B5EF4-FFF2-40B4-BE49-F238E27FC236}">
                <a16:creationId xmlns:a16="http://schemas.microsoft.com/office/drawing/2014/main" id="{4EA2EBC4-F79F-322C-BC0C-A7F47A46D83D}"/>
              </a:ext>
            </a:extLst>
          </p:cNvPr>
          <p:cNvSpPr>
            <a:spLocks noGrp="1"/>
          </p:cNvSpPr>
          <p:nvPr>
            <p:ph type="body" sz="quarter" idx="15" hasCustomPrompt="1"/>
          </p:nvPr>
        </p:nvSpPr>
        <p:spPr>
          <a:xfrm>
            <a:off x="2897644" y="5073163"/>
            <a:ext cx="1991669" cy="304249"/>
          </a:xfrm>
        </p:spPr>
        <p:txBody>
          <a:bodyPr anchor="t">
            <a:noAutofit/>
          </a:bodyPr>
          <a:lstStyle>
            <a:lvl1pPr marL="0" indent="0" algn="ctr">
              <a:buNone/>
              <a:defRPr sz="1500" b="0" i="0">
                <a:solidFill>
                  <a:srgbClr val="072038"/>
                </a:solidFill>
                <a:latin typeface="+mj-lt"/>
              </a:defRPr>
            </a:lvl1pPr>
          </a:lstStyle>
          <a:p>
            <a:pPr lvl="0"/>
            <a:r>
              <a:rPr lang="fr-FR"/>
              <a:t>Phone number</a:t>
            </a:r>
          </a:p>
        </p:txBody>
      </p:sp>
      <p:sp>
        <p:nvSpPr>
          <p:cNvPr id="17" name="Espace réservé du texte 14">
            <a:extLst>
              <a:ext uri="{FF2B5EF4-FFF2-40B4-BE49-F238E27FC236}">
                <a16:creationId xmlns:a16="http://schemas.microsoft.com/office/drawing/2014/main" id="{BFAA1C75-0E3C-A6AC-27B7-25AF645D08DC}"/>
              </a:ext>
            </a:extLst>
          </p:cNvPr>
          <p:cNvSpPr>
            <a:spLocks noGrp="1"/>
          </p:cNvSpPr>
          <p:nvPr>
            <p:ph type="body" sz="quarter" idx="16" hasCustomPrompt="1"/>
          </p:nvPr>
        </p:nvSpPr>
        <p:spPr>
          <a:xfrm>
            <a:off x="2897644" y="5440243"/>
            <a:ext cx="1991669" cy="304249"/>
          </a:xfrm>
        </p:spPr>
        <p:txBody>
          <a:bodyPr anchor="t">
            <a:noAutofit/>
          </a:bodyPr>
          <a:lstStyle>
            <a:lvl1pPr marL="0" indent="0" algn="ctr">
              <a:buNone/>
              <a:defRPr sz="1500" b="0" i="0">
                <a:solidFill>
                  <a:srgbClr val="072038"/>
                </a:solidFill>
                <a:latin typeface="+mj-lt"/>
              </a:defRPr>
            </a:lvl1pPr>
          </a:lstStyle>
          <a:p>
            <a:pPr lvl="0"/>
            <a:r>
              <a:rPr lang="fr-FR"/>
              <a:t>Mail adress</a:t>
            </a:r>
          </a:p>
        </p:txBody>
      </p:sp>
      <p:sp>
        <p:nvSpPr>
          <p:cNvPr id="18" name="Espace réservé du texte 14">
            <a:extLst>
              <a:ext uri="{FF2B5EF4-FFF2-40B4-BE49-F238E27FC236}">
                <a16:creationId xmlns:a16="http://schemas.microsoft.com/office/drawing/2014/main" id="{87D4818A-7242-BC3D-C592-995E44F45E56}"/>
              </a:ext>
            </a:extLst>
          </p:cNvPr>
          <p:cNvSpPr>
            <a:spLocks noGrp="1"/>
          </p:cNvSpPr>
          <p:nvPr>
            <p:ph type="body" sz="quarter" idx="17" hasCustomPrompt="1"/>
          </p:nvPr>
        </p:nvSpPr>
        <p:spPr>
          <a:xfrm>
            <a:off x="7186225" y="4704511"/>
            <a:ext cx="1991669" cy="304249"/>
          </a:xfrm>
        </p:spPr>
        <p:txBody>
          <a:bodyPr anchor="t">
            <a:noAutofit/>
          </a:bodyPr>
          <a:lstStyle>
            <a:lvl1pPr marL="0" indent="0" algn="ctr">
              <a:buNone/>
              <a:defRPr sz="1500" b="1" i="0">
                <a:solidFill>
                  <a:srgbClr val="072038"/>
                </a:solidFill>
                <a:latin typeface="+mj-lt"/>
              </a:defRPr>
            </a:lvl1pPr>
          </a:lstStyle>
          <a:p>
            <a:pPr lvl="0"/>
            <a:r>
              <a:rPr lang="fr-FR"/>
              <a:t>Poste</a:t>
            </a:r>
          </a:p>
        </p:txBody>
      </p:sp>
      <p:sp>
        <p:nvSpPr>
          <p:cNvPr id="19" name="Espace réservé pour une image  10">
            <a:extLst>
              <a:ext uri="{FF2B5EF4-FFF2-40B4-BE49-F238E27FC236}">
                <a16:creationId xmlns:a16="http://schemas.microsoft.com/office/drawing/2014/main" id="{C071CADD-3F8D-C1A9-C9CA-2C5F4D18A068}"/>
              </a:ext>
            </a:extLst>
          </p:cNvPr>
          <p:cNvSpPr>
            <a:spLocks noGrp="1"/>
          </p:cNvSpPr>
          <p:nvPr>
            <p:ph type="pic" sz="quarter" idx="18"/>
          </p:nvPr>
        </p:nvSpPr>
        <p:spPr>
          <a:xfrm>
            <a:off x="7504198" y="2853609"/>
            <a:ext cx="1355725" cy="1355725"/>
          </a:xfrm>
        </p:spPr>
        <p:txBody>
          <a:bodyPr/>
          <a:lstStyle>
            <a:lvl1pPr>
              <a:defRPr>
                <a:latin typeface="+mj-lt"/>
              </a:defRPr>
            </a:lvl1pPr>
          </a:lstStyle>
          <a:p>
            <a:endParaRPr lang="fr-FR"/>
          </a:p>
        </p:txBody>
      </p:sp>
      <p:sp>
        <p:nvSpPr>
          <p:cNvPr id="20" name="Espace réservé du texte 14">
            <a:extLst>
              <a:ext uri="{FF2B5EF4-FFF2-40B4-BE49-F238E27FC236}">
                <a16:creationId xmlns:a16="http://schemas.microsoft.com/office/drawing/2014/main" id="{E23698DE-D55A-B4C1-3C24-3C147C36CAB0}"/>
              </a:ext>
            </a:extLst>
          </p:cNvPr>
          <p:cNvSpPr>
            <a:spLocks noGrp="1"/>
          </p:cNvSpPr>
          <p:nvPr>
            <p:ph type="body" sz="quarter" idx="19" hasCustomPrompt="1"/>
          </p:nvPr>
        </p:nvSpPr>
        <p:spPr>
          <a:xfrm>
            <a:off x="7186225" y="4335860"/>
            <a:ext cx="1991669" cy="304248"/>
          </a:xfrm>
        </p:spPr>
        <p:txBody>
          <a:bodyPr anchor="t">
            <a:noAutofit/>
          </a:bodyPr>
          <a:lstStyle>
            <a:lvl1pPr marL="0" indent="0" algn="ctr">
              <a:buNone/>
              <a:defRPr sz="1800" b="1" i="0">
                <a:solidFill>
                  <a:schemeClr val="bg1"/>
                </a:solidFill>
                <a:latin typeface="+mj-lt"/>
              </a:defRPr>
            </a:lvl1pPr>
          </a:lstStyle>
          <a:p>
            <a:pPr lvl="0"/>
            <a:r>
              <a:rPr lang="fr-FR"/>
              <a:t>Name</a:t>
            </a:r>
          </a:p>
        </p:txBody>
      </p:sp>
      <p:sp>
        <p:nvSpPr>
          <p:cNvPr id="21" name="Espace réservé du texte 14">
            <a:extLst>
              <a:ext uri="{FF2B5EF4-FFF2-40B4-BE49-F238E27FC236}">
                <a16:creationId xmlns:a16="http://schemas.microsoft.com/office/drawing/2014/main" id="{2B0A439A-ED8F-7913-71EA-849246CC95F3}"/>
              </a:ext>
            </a:extLst>
          </p:cNvPr>
          <p:cNvSpPr>
            <a:spLocks noGrp="1"/>
          </p:cNvSpPr>
          <p:nvPr>
            <p:ph type="body" sz="quarter" idx="20" hasCustomPrompt="1"/>
          </p:nvPr>
        </p:nvSpPr>
        <p:spPr>
          <a:xfrm>
            <a:off x="7186224" y="5073163"/>
            <a:ext cx="1991669" cy="304249"/>
          </a:xfrm>
        </p:spPr>
        <p:txBody>
          <a:bodyPr anchor="t">
            <a:noAutofit/>
          </a:bodyPr>
          <a:lstStyle>
            <a:lvl1pPr marL="0" indent="0" algn="ctr">
              <a:buNone/>
              <a:defRPr sz="1500" b="0" i="0">
                <a:solidFill>
                  <a:srgbClr val="072038"/>
                </a:solidFill>
                <a:latin typeface="+mj-lt"/>
              </a:defRPr>
            </a:lvl1pPr>
          </a:lstStyle>
          <a:p>
            <a:pPr lvl="0"/>
            <a:r>
              <a:rPr lang="fr-FR"/>
              <a:t>Phone number</a:t>
            </a:r>
          </a:p>
        </p:txBody>
      </p:sp>
      <p:sp>
        <p:nvSpPr>
          <p:cNvPr id="22" name="Espace réservé du texte 14">
            <a:extLst>
              <a:ext uri="{FF2B5EF4-FFF2-40B4-BE49-F238E27FC236}">
                <a16:creationId xmlns:a16="http://schemas.microsoft.com/office/drawing/2014/main" id="{DAC05AA5-E87D-95B2-C77B-132B713B133C}"/>
              </a:ext>
            </a:extLst>
          </p:cNvPr>
          <p:cNvSpPr>
            <a:spLocks noGrp="1"/>
          </p:cNvSpPr>
          <p:nvPr>
            <p:ph type="body" sz="quarter" idx="21" hasCustomPrompt="1"/>
          </p:nvPr>
        </p:nvSpPr>
        <p:spPr>
          <a:xfrm>
            <a:off x="7186224" y="5440243"/>
            <a:ext cx="1991669" cy="304249"/>
          </a:xfrm>
        </p:spPr>
        <p:txBody>
          <a:bodyPr anchor="t">
            <a:noAutofit/>
          </a:bodyPr>
          <a:lstStyle>
            <a:lvl1pPr marL="0" indent="0" algn="ctr">
              <a:buNone/>
              <a:defRPr sz="1500" b="0" i="0">
                <a:solidFill>
                  <a:srgbClr val="072038"/>
                </a:solidFill>
                <a:latin typeface="+mj-lt"/>
              </a:defRPr>
            </a:lvl1pPr>
          </a:lstStyle>
          <a:p>
            <a:pPr lvl="0"/>
            <a:r>
              <a:rPr lang="fr-FR"/>
              <a:t>Mail adress</a:t>
            </a:r>
          </a:p>
        </p:txBody>
      </p:sp>
      <p:pic>
        <p:nvPicPr>
          <p:cNvPr id="28" name="Graphique 27">
            <a:extLst>
              <a:ext uri="{FF2B5EF4-FFF2-40B4-BE49-F238E27FC236}">
                <a16:creationId xmlns:a16="http://schemas.microsoft.com/office/drawing/2014/main" id="{39F13795-85C2-473F-6F78-320E8DCE97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252011"/>
            <a:ext cx="12184722" cy="2526101"/>
          </a:xfrm>
          <a:prstGeom prst="rect">
            <a:avLst/>
          </a:prstGeom>
        </p:spPr>
      </p:pic>
      <p:pic>
        <p:nvPicPr>
          <p:cNvPr id="10" name="Graphique 10">
            <a:extLst>
              <a:ext uri="{FF2B5EF4-FFF2-40B4-BE49-F238E27FC236}">
                <a16:creationId xmlns:a16="http://schemas.microsoft.com/office/drawing/2014/main" id="{63842309-BB05-ED4C-4A11-EBA90F04F3A2}"/>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80050" y="6580047"/>
            <a:ext cx="791621" cy="314707"/>
          </a:xfrm>
          <a:prstGeom prst="rect">
            <a:avLst/>
          </a:prstGeom>
        </p:spPr>
      </p:pic>
    </p:spTree>
    <p:extLst>
      <p:ext uri="{BB962C8B-B14F-4D97-AF65-F5344CB8AC3E}">
        <p14:creationId xmlns:p14="http://schemas.microsoft.com/office/powerpoint/2010/main" val="37003904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_SOMMAIRE_4">
    <p:bg>
      <p:bgPr>
        <a:solidFill>
          <a:schemeClr val="accent5"/>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E47213-36F6-4F49-5885-AEACC46F700E}"/>
              </a:ext>
            </a:extLst>
          </p:cNvPr>
          <p:cNvSpPr/>
          <p:nvPr userDrawn="1"/>
        </p:nvSpPr>
        <p:spPr>
          <a:xfrm>
            <a:off x="0" y="6606001"/>
            <a:ext cx="12192000"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6" name="Graphic 5">
            <a:extLst>
              <a:ext uri="{FF2B5EF4-FFF2-40B4-BE49-F238E27FC236}">
                <a16:creationId xmlns:a16="http://schemas.microsoft.com/office/drawing/2014/main" id="{5142891C-5449-58ED-C192-6194603621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2"/>
            <a:ext cx="12192000" cy="1952625"/>
          </a:xfrm>
          <a:prstGeom prst="rect">
            <a:avLst/>
          </a:prstGeom>
        </p:spPr>
      </p:pic>
      <p:sp>
        <p:nvSpPr>
          <p:cNvPr id="12" name="ZoneTexte 11">
            <a:extLst>
              <a:ext uri="{FF2B5EF4-FFF2-40B4-BE49-F238E27FC236}">
                <a16:creationId xmlns:a16="http://schemas.microsoft.com/office/drawing/2014/main" id="{443272AE-4B51-50D3-42D6-4829AD6BE970}"/>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39" name="ZoneTexte 38">
            <a:extLst>
              <a:ext uri="{FF2B5EF4-FFF2-40B4-BE49-F238E27FC236}">
                <a16:creationId xmlns:a16="http://schemas.microsoft.com/office/drawing/2014/main" id="{26F1E845-4FFC-DBB4-7F9C-9AD863EF0914}"/>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18" name="Espace réservé du texte 14">
            <a:extLst>
              <a:ext uri="{FF2B5EF4-FFF2-40B4-BE49-F238E27FC236}">
                <a16:creationId xmlns:a16="http://schemas.microsoft.com/office/drawing/2014/main" id="{87D4818A-7242-BC3D-C592-995E44F45E56}"/>
              </a:ext>
            </a:extLst>
          </p:cNvPr>
          <p:cNvSpPr>
            <a:spLocks noGrp="1"/>
          </p:cNvSpPr>
          <p:nvPr>
            <p:ph type="body" sz="quarter" idx="17" hasCustomPrompt="1"/>
          </p:nvPr>
        </p:nvSpPr>
        <p:spPr>
          <a:xfrm>
            <a:off x="5100242" y="4704511"/>
            <a:ext cx="1991669" cy="304249"/>
          </a:xfrm>
        </p:spPr>
        <p:txBody>
          <a:bodyPr anchor="t">
            <a:noAutofit/>
          </a:bodyPr>
          <a:lstStyle>
            <a:lvl1pPr marL="0" indent="0" algn="ctr">
              <a:buNone/>
              <a:defRPr sz="1500" b="1" i="0">
                <a:solidFill>
                  <a:srgbClr val="072038"/>
                </a:solidFill>
                <a:latin typeface="+mj-lt"/>
              </a:defRPr>
            </a:lvl1pPr>
          </a:lstStyle>
          <a:p>
            <a:pPr lvl="0"/>
            <a:r>
              <a:rPr lang="fr-FR"/>
              <a:t>Poste</a:t>
            </a:r>
          </a:p>
        </p:txBody>
      </p:sp>
      <p:sp>
        <p:nvSpPr>
          <p:cNvPr id="19" name="Espace réservé pour une image  10">
            <a:extLst>
              <a:ext uri="{FF2B5EF4-FFF2-40B4-BE49-F238E27FC236}">
                <a16:creationId xmlns:a16="http://schemas.microsoft.com/office/drawing/2014/main" id="{C071CADD-3F8D-C1A9-C9CA-2C5F4D18A068}"/>
              </a:ext>
            </a:extLst>
          </p:cNvPr>
          <p:cNvSpPr>
            <a:spLocks noGrp="1"/>
          </p:cNvSpPr>
          <p:nvPr>
            <p:ph type="pic" sz="quarter" idx="18"/>
          </p:nvPr>
        </p:nvSpPr>
        <p:spPr>
          <a:xfrm>
            <a:off x="5418215" y="2853609"/>
            <a:ext cx="1355725" cy="1355725"/>
          </a:xfrm>
        </p:spPr>
        <p:txBody>
          <a:bodyPr/>
          <a:lstStyle/>
          <a:p>
            <a:endParaRPr lang="fr-FR"/>
          </a:p>
        </p:txBody>
      </p:sp>
      <p:sp>
        <p:nvSpPr>
          <p:cNvPr id="20" name="Espace réservé du texte 14">
            <a:extLst>
              <a:ext uri="{FF2B5EF4-FFF2-40B4-BE49-F238E27FC236}">
                <a16:creationId xmlns:a16="http://schemas.microsoft.com/office/drawing/2014/main" id="{E23698DE-D55A-B4C1-3C24-3C147C36CAB0}"/>
              </a:ext>
            </a:extLst>
          </p:cNvPr>
          <p:cNvSpPr>
            <a:spLocks noGrp="1"/>
          </p:cNvSpPr>
          <p:nvPr>
            <p:ph type="body" sz="quarter" idx="19" hasCustomPrompt="1"/>
          </p:nvPr>
        </p:nvSpPr>
        <p:spPr>
          <a:xfrm>
            <a:off x="5100242" y="4335860"/>
            <a:ext cx="1991669" cy="304248"/>
          </a:xfrm>
        </p:spPr>
        <p:txBody>
          <a:bodyPr anchor="t">
            <a:noAutofit/>
          </a:bodyPr>
          <a:lstStyle>
            <a:lvl1pPr marL="0" indent="0" algn="ctr">
              <a:buNone/>
              <a:defRPr sz="1800" b="1" i="0">
                <a:solidFill>
                  <a:srgbClr val="7A9FB2"/>
                </a:solidFill>
                <a:latin typeface="+mj-lt"/>
              </a:defRPr>
            </a:lvl1pPr>
          </a:lstStyle>
          <a:p>
            <a:pPr lvl="0"/>
            <a:r>
              <a:rPr lang="fr-FR" dirty="0"/>
              <a:t>Name</a:t>
            </a:r>
          </a:p>
        </p:txBody>
      </p:sp>
      <p:sp>
        <p:nvSpPr>
          <p:cNvPr id="21" name="Espace réservé du texte 14">
            <a:extLst>
              <a:ext uri="{FF2B5EF4-FFF2-40B4-BE49-F238E27FC236}">
                <a16:creationId xmlns:a16="http://schemas.microsoft.com/office/drawing/2014/main" id="{2B0A439A-ED8F-7913-71EA-849246CC95F3}"/>
              </a:ext>
            </a:extLst>
          </p:cNvPr>
          <p:cNvSpPr>
            <a:spLocks noGrp="1"/>
          </p:cNvSpPr>
          <p:nvPr>
            <p:ph type="body" sz="quarter" idx="20" hasCustomPrompt="1"/>
          </p:nvPr>
        </p:nvSpPr>
        <p:spPr>
          <a:xfrm>
            <a:off x="5100241" y="5073163"/>
            <a:ext cx="1991669" cy="304249"/>
          </a:xfrm>
        </p:spPr>
        <p:txBody>
          <a:bodyPr anchor="t">
            <a:noAutofit/>
          </a:bodyPr>
          <a:lstStyle>
            <a:lvl1pPr marL="0" indent="0" algn="ctr">
              <a:buNone/>
              <a:defRPr sz="1500" b="0" i="0">
                <a:solidFill>
                  <a:srgbClr val="072038"/>
                </a:solidFill>
                <a:latin typeface="+mj-lt"/>
              </a:defRPr>
            </a:lvl1pPr>
          </a:lstStyle>
          <a:p>
            <a:pPr lvl="0"/>
            <a:r>
              <a:rPr lang="fr-FR"/>
              <a:t>Phone number</a:t>
            </a:r>
          </a:p>
        </p:txBody>
      </p:sp>
      <p:sp>
        <p:nvSpPr>
          <p:cNvPr id="22" name="Espace réservé du texte 14">
            <a:extLst>
              <a:ext uri="{FF2B5EF4-FFF2-40B4-BE49-F238E27FC236}">
                <a16:creationId xmlns:a16="http://schemas.microsoft.com/office/drawing/2014/main" id="{DAC05AA5-E87D-95B2-C77B-132B713B133C}"/>
              </a:ext>
            </a:extLst>
          </p:cNvPr>
          <p:cNvSpPr>
            <a:spLocks noGrp="1"/>
          </p:cNvSpPr>
          <p:nvPr>
            <p:ph type="body" sz="quarter" idx="21" hasCustomPrompt="1"/>
          </p:nvPr>
        </p:nvSpPr>
        <p:spPr>
          <a:xfrm>
            <a:off x="5100241" y="5440243"/>
            <a:ext cx="1991669" cy="304249"/>
          </a:xfrm>
        </p:spPr>
        <p:txBody>
          <a:bodyPr anchor="t">
            <a:noAutofit/>
          </a:bodyPr>
          <a:lstStyle>
            <a:lvl1pPr marL="0" indent="0" algn="ctr">
              <a:buNone/>
              <a:defRPr sz="1500" b="0" i="0">
                <a:solidFill>
                  <a:srgbClr val="072038"/>
                </a:solidFill>
                <a:latin typeface="+mj-lt"/>
              </a:defRPr>
            </a:lvl1pPr>
          </a:lstStyle>
          <a:p>
            <a:pPr lvl="0"/>
            <a:r>
              <a:rPr lang="fr-FR"/>
              <a:t>Mail adress</a:t>
            </a:r>
          </a:p>
        </p:txBody>
      </p:sp>
      <p:pic>
        <p:nvPicPr>
          <p:cNvPr id="2" name="Graphique 1">
            <a:extLst>
              <a:ext uri="{FF2B5EF4-FFF2-40B4-BE49-F238E27FC236}">
                <a16:creationId xmlns:a16="http://schemas.microsoft.com/office/drawing/2014/main" id="{5358493C-50D8-7FBF-7180-FEA13A8E658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252011"/>
            <a:ext cx="12184722" cy="2526101"/>
          </a:xfrm>
          <a:prstGeom prst="rect">
            <a:avLst/>
          </a:prstGeom>
        </p:spPr>
      </p:pic>
      <p:pic>
        <p:nvPicPr>
          <p:cNvPr id="10" name="Graphique 10">
            <a:extLst>
              <a:ext uri="{FF2B5EF4-FFF2-40B4-BE49-F238E27FC236}">
                <a16:creationId xmlns:a16="http://schemas.microsoft.com/office/drawing/2014/main" id="{311687DA-CBC3-10ED-667C-1FC47B9B4276}"/>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80050" y="6580047"/>
            <a:ext cx="791621" cy="314707"/>
          </a:xfrm>
          <a:prstGeom prst="rect">
            <a:avLst/>
          </a:prstGeom>
        </p:spPr>
      </p:pic>
    </p:spTree>
    <p:extLst>
      <p:ext uri="{BB962C8B-B14F-4D97-AF65-F5344CB8AC3E}">
        <p14:creationId xmlns:p14="http://schemas.microsoft.com/office/powerpoint/2010/main" val="36918183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ARSE_CENTRE_LIGHT">
    <p:bg>
      <p:bgPr>
        <a:solidFill>
          <a:schemeClr val="accent4"/>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94B9857-7801-AE16-D942-9A28BAEF45EB}"/>
              </a:ext>
            </a:extLst>
          </p:cNvPr>
          <p:cNvSpPr/>
          <p:nvPr userDrawn="1"/>
        </p:nvSpPr>
        <p:spPr>
          <a:xfrm>
            <a:off x="0" y="6606001"/>
            <a:ext cx="12192000"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Espace réservé du texte 14">
            <a:extLst>
              <a:ext uri="{FF2B5EF4-FFF2-40B4-BE49-F238E27FC236}">
                <a16:creationId xmlns:a16="http://schemas.microsoft.com/office/drawing/2014/main" id="{87B2176B-FAA5-6BED-2E65-758BEDE039F7}"/>
              </a:ext>
            </a:extLst>
          </p:cNvPr>
          <p:cNvSpPr>
            <a:spLocks noGrp="1"/>
          </p:cNvSpPr>
          <p:nvPr>
            <p:ph type="body" sz="quarter" idx="11" hasCustomPrompt="1"/>
          </p:nvPr>
        </p:nvSpPr>
        <p:spPr>
          <a:xfrm>
            <a:off x="2382082" y="4271316"/>
            <a:ext cx="7427836" cy="411047"/>
          </a:xfrm>
        </p:spPr>
        <p:txBody>
          <a:bodyPr anchor="ctr">
            <a:noAutofit/>
          </a:bodyPr>
          <a:lstStyle>
            <a:lvl1pPr marL="0" indent="0" algn="ctr">
              <a:buNone/>
              <a:defRPr sz="1500" b="0" i="0">
                <a:solidFill>
                  <a:schemeClr val="tx1"/>
                </a:solidFill>
                <a:latin typeface="+mj-lt"/>
              </a:defRPr>
            </a:lvl1pPr>
          </a:lstStyle>
          <a:p>
            <a:pPr lvl="0"/>
            <a:r>
              <a:rPr lang="fr-FR"/>
              <a:t>quas molestias excepturi sint occaecati</a:t>
            </a:r>
          </a:p>
        </p:txBody>
      </p:sp>
      <p:sp>
        <p:nvSpPr>
          <p:cNvPr id="14" name="Espace réservé du texte 14">
            <a:extLst>
              <a:ext uri="{FF2B5EF4-FFF2-40B4-BE49-F238E27FC236}">
                <a16:creationId xmlns:a16="http://schemas.microsoft.com/office/drawing/2014/main" id="{34664568-BFF5-2A38-6FDF-8B2B851B0FA8}"/>
              </a:ext>
            </a:extLst>
          </p:cNvPr>
          <p:cNvSpPr>
            <a:spLocks noGrp="1"/>
          </p:cNvSpPr>
          <p:nvPr>
            <p:ph type="body" sz="quarter" idx="12" hasCustomPrompt="1"/>
          </p:nvPr>
        </p:nvSpPr>
        <p:spPr>
          <a:xfrm>
            <a:off x="2382081" y="1947046"/>
            <a:ext cx="7427837" cy="2081048"/>
          </a:xfrm>
        </p:spPr>
        <p:txBody>
          <a:bodyPr anchor="ctr">
            <a:noAutofit/>
          </a:bodyPr>
          <a:lstStyle>
            <a:lvl1pPr marL="0" indent="0" algn="ctr">
              <a:lnSpc>
                <a:spcPts val="3300"/>
              </a:lnSpc>
              <a:spcBef>
                <a:spcPts val="0"/>
              </a:spcBef>
              <a:spcAft>
                <a:spcPts val="600"/>
              </a:spcAft>
              <a:buNone/>
              <a:defRPr sz="2500" b="0" i="0">
                <a:solidFill>
                  <a:schemeClr val="tx1"/>
                </a:solidFill>
                <a:latin typeface="+mn-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endParaRPr lang="fr-FR" dirty="0"/>
          </a:p>
        </p:txBody>
      </p:sp>
      <p:sp>
        <p:nvSpPr>
          <p:cNvPr id="8" name="ZoneTexte 7">
            <a:extLst>
              <a:ext uri="{FF2B5EF4-FFF2-40B4-BE49-F238E27FC236}">
                <a16:creationId xmlns:a16="http://schemas.microsoft.com/office/drawing/2014/main" id="{FF81FDFD-B01C-CC76-897A-DA03D2B52954}"/>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1" name="ZoneTexte 10">
            <a:extLst>
              <a:ext uri="{FF2B5EF4-FFF2-40B4-BE49-F238E27FC236}">
                <a16:creationId xmlns:a16="http://schemas.microsoft.com/office/drawing/2014/main" id="{CA90D32E-8E99-F56B-5C25-1DC1CC957D8E}"/>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pic>
        <p:nvPicPr>
          <p:cNvPr id="4" name="Graphique 10">
            <a:extLst>
              <a:ext uri="{FF2B5EF4-FFF2-40B4-BE49-F238E27FC236}">
                <a16:creationId xmlns:a16="http://schemas.microsoft.com/office/drawing/2014/main" id="{3DEC3DCA-9C09-CAC8-8112-D8CC6EB3BDA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0050" y="6580047"/>
            <a:ext cx="791621" cy="314707"/>
          </a:xfrm>
          <a:prstGeom prst="rect">
            <a:avLst/>
          </a:prstGeom>
        </p:spPr>
      </p:pic>
    </p:spTree>
    <p:extLst>
      <p:ext uri="{BB962C8B-B14F-4D97-AF65-F5344CB8AC3E}">
        <p14:creationId xmlns:p14="http://schemas.microsoft.com/office/powerpoint/2010/main" val="16848977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OCESS_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743E8D-9ABA-1F2B-7B9C-85912B41A01A}"/>
              </a:ext>
            </a:extLst>
          </p:cNvPr>
          <p:cNvSpPr/>
          <p:nvPr userDrawn="1"/>
        </p:nvSpPr>
        <p:spPr>
          <a:xfrm>
            <a:off x="591138" y="6606001"/>
            <a:ext cx="11600862"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1" name="Rectangle : coins arrondis 10">
            <a:extLst>
              <a:ext uri="{FF2B5EF4-FFF2-40B4-BE49-F238E27FC236}">
                <a16:creationId xmlns:a16="http://schemas.microsoft.com/office/drawing/2014/main" id="{0AEB03B0-F7BD-B188-E3D0-B95AEFD89285}"/>
              </a:ext>
            </a:extLst>
          </p:cNvPr>
          <p:cNvSpPr/>
          <p:nvPr userDrawn="1"/>
        </p:nvSpPr>
        <p:spPr>
          <a:xfrm>
            <a:off x="2583241" y="3194238"/>
            <a:ext cx="540000" cy="540000"/>
          </a:xfrm>
          <a:prstGeom prst="roundRect">
            <a:avLst>
              <a:gd name="adj" fmla="val 17827"/>
            </a:avLst>
          </a:prstGeom>
          <a:solidFill>
            <a:srgbClr val="4154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1</a:t>
            </a:r>
          </a:p>
        </p:txBody>
      </p: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713707" y="3866632"/>
            <a:ext cx="2279067" cy="304192"/>
          </a:xfrm>
        </p:spPr>
        <p:txBody>
          <a:bodyPr anchor="t">
            <a:noAutofit/>
          </a:bodyPr>
          <a:lstStyle>
            <a:lvl1pPr marL="0" indent="0" algn="ctr">
              <a:buNone/>
              <a:defRPr sz="1500" b="0" i="0">
                <a:solidFill>
                  <a:srgbClr val="415492"/>
                </a:solidFill>
                <a:latin typeface="+mn-lt"/>
              </a:defRPr>
            </a:lvl1pPr>
          </a:lstStyle>
          <a:p>
            <a:pPr lvl="0"/>
            <a:r>
              <a:rPr lang="fr-FR" dirty="0" err="1"/>
              <a:t>Title</a:t>
            </a:r>
            <a:endParaRPr lang="fr-FR" dirty="0"/>
          </a:p>
        </p:txBody>
      </p:sp>
      <p:sp>
        <p:nvSpPr>
          <p:cNvPr id="4" name="Rectangle : coins arrondis 3">
            <a:extLst>
              <a:ext uri="{FF2B5EF4-FFF2-40B4-BE49-F238E27FC236}">
                <a16:creationId xmlns:a16="http://schemas.microsoft.com/office/drawing/2014/main" id="{60FD5E43-F2DA-4461-BEEC-E57E768EB89B}"/>
              </a:ext>
            </a:extLst>
          </p:cNvPr>
          <p:cNvSpPr/>
          <p:nvPr userDrawn="1"/>
        </p:nvSpPr>
        <p:spPr>
          <a:xfrm>
            <a:off x="5826001" y="3194238"/>
            <a:ext cx="540000" cy="540000"/>
          </a:xfrm>
          <a:prstGeom prst="roundRect">
            <a:avLst>
              <a:gd name="adj" fmla="val 17827"/>
            </a:avLst>
          </a:prstGeom>
          <a:solidFill>
            <a:srgbClr val="4154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2</a:t>
            </a:r>
          </a:p>
        </p:txBody>
      </p:sp>
      <p:sp>
        <p:nvSpPr>
          <p:cNvPr id="9" name="Rectangle : coins arrondis 8">
            <a:extLst>
              <a:ext uri="{FF2B5EF4-FFF2-40B4-BE49-F238E27FC236}">
                <a16:creationId xmlns:a16="http://schemas.microsoft.com/office/drawing/2014/main" id="{0B8B9D5D-7EC6-9166-2265-AF0DBBB38C8A}"/>
              </a:ext>
            </a:extLst>
          </p:cNvPr>
          <p:cNvSpPr/>
          <p:nvPr userDrawn="1"/>
        </p:nvSpPr>
        <p:spPr>
          <a:xfrm>
            <a:off x="9068759" y="3194238"/>
            <a:ext cx="540000" cy="540000"/>
          </a:xfrm>
          <a:prstGeom prst="roundRect">
            <a:avLst>
              <a:gd name="adj" fmla="val 17827"/>
            </a:avLst>
          </a:prstGeom>
          <a:solidFill>
            <a:srgbClr val="4154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3</a:t>
            </a:r>
          </a:p>
        </p:txBody>
      </p:sp>
      <p:sp>
        <p:nvSpPr>
          <p:cNvPr id="10" name="Espace réservé du texte 14">
            <a:extLst>
              <a:ext uri="{FF2B5EF4-FFF2-40B4-BE49-F238E27FC236}">
                <a16:creationId xmlns:a16="http://schemas.microsoft.com/office/drawing/2014/main" id="{41ADC694-06A1-5FA7-AC87-A1F5E914F9DD}"/>
              </a:ext>
            </a:extLst>
          </p:cNvPr>
          <p:cNvSpPr>
            <a:spLocks noGrp="1"/>
          </p:cNvSpPr>
          <p:nvPr>
            <p:ph type="body" sz="quarter" idx="14" hasCustomPrompt="1"/>
          </p:nvPr>
        </p:nvSpPr>
        <p:spPr>
          <a:xfrm>
            <a:off x="1713707" y="4197081"/>
            <a:ext cx="2279067" cy="889848"/>
          </a:xfrm>
        </p:spPr>
        <p:txBody>
          <a:bodyPr anchor="t">
            <a:noAutofit/>
          </a:bodyPr>
          <a:lstStyle>
            <a:lvl1pPr marL="0" indent="0" algn="ctr">
              <a:buNone/>
              <a:defRPr sz="1300" b="0" i="0">
                <a:solidFill>
                  <a:srgbClr val="2D2B27"/>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p>
        </p:txBody>
      </p:sp>
      <p:sp>
        <p:nvSpPr>
          <p:cNvPr id="12" name="Espace réservé du texte 14">
            <a:extLst>
              <a:ext uri="{FF2B5EF4-FFF2-40B4-BE49-F238E27FC236}">
                <a16:creationId xmlns:a16="http://schemas.microsoft.com/office/drawing/2014/main" id="{5819C9A1-4D41-8871-ABE4-627A84ACA27E}"/>
              </a:ext>
            </a:extLst>
          </p:cNvPr>
          <p:cNvSpPr>
            <a:spLocks noGrp="1"/>
          </p:cNvSpPr>
          <p:nvPr>
            <p:ph type="body" sz="quarter" idx="15" hasCustomPrompt="1"/>
          </p:nvPr>
        </p:nvSpPr>
        <p:spPr>
          <a:xfrm>
            <a:off x="4956466" y="3866632"/>
            <a:ext cx="2279067" cy="304192"/>
          </a:xfrm>
        </p:spPr>
        <p:txBody>
          <a:bodyPr anchor="t">
            <a:noAutofit/>
          </a:bodyPr>
          <a:lstStyle>
            <a:lvl1pPr marL="0" indent="0" algn="ctr">
              <a:buNone/>
              <a:defRPr sz="1500" b="0" i="0">
                <a:solidFill>
                  <a:schemeClr val="tx1"/>
                </a:solidFill>
                <a:latin typeface="+mn-lt"/>
              </a:defRPr>
            </a:lvl1pPr>
          </a:lstStyle>
          <a:p>
            <a:pPr lvl="0"/>
            <a:r>
              <a:rPr lang="fr-FR" dirty="0" err="1"/>
              <a:t>Title</a:t>
            </a:r>
            <a:endParaRPr lang="fr-FR" dirty="0"/>
          </a:p>
        </p:txBody>
      </p:sp>
      <p:sp>
        <p:nvSpPr>
          <p:cNvPr id="14" name="Espace réservé du texte 14">
            <a:extLst>
              <a:ext uri="{FF2B5EF4-FFF2-40B4-BE49-F238E27FC236}">
                <a16:creationId xmlns:a16="http://schemas.microsoft.com/office/drawing/2014/main" id="{4694365C-E3A0-2455-EBC1-DF0A835CEE76}"/>
              </a:ext>
            </a:extLst>
          </p:cNvPr>
          <p:cNvSpPr>
            <a:spLocks noGrp="1"/>
          </p:cNvSpPr>
          <p:nvPr>
            <p:ph type="body" sz="quarter" idx="16" hasCustomPrompt="1"/>
          </p:nvPr>
        </p:nvSpPr>
        <p:spPr>
          <a:xfrm>
            <a:off x="4956466" y="4197081"/>
            <a:ext cx="2279067" cy="889848"/>
          </a:xfrm>
        </p:spPr>
        <p:txBody>
          <a:bodyPr anchor="t">
            <a:noAutofit/>
          </a:bodyPr>
          <a:lstStyle>
            <a:lvl1pPr marL="0" indent="0" algn="ctr">
              <a:buNone/>
              <a:defRPr sz="1300" b="0" i="0">
                <a:solidFill>
                  <a:srgbClr val="2D2B27"/>
                </a:solidFill>
                <a:latin typeface="+mj-lt"/>
              </a:defRPr>
            </a:lvl1pPr>
          </a:lstStyle>
          <a:p>
            <a:pPr lvl="0"/>
            <a:r>
              <a:rPr lang="fr-FR"/>
              <a:t>At vero eos et accusamus et iusto odio dignissimos ducimus qui blanditiis praesentium voluptatum </a:t>
            </a:r>
          </a:p>
        </p:txBody>
      </p:sp>
      <p:sp>
        <p:nvSpPr>
          <p:cNvPr id="15" name="Espace réservé du texte 14">
            <a:extLst>
              <a:ext uri="{FF2B5EF4-FFF2-40B4-BE49-F238E27FC236}">
                <a16:creationId xmlns:a16="http://schemas.microsoft.com/office/drawing/2014/main" id="{26FCB7BE-D44B-52BE-5346-78BAB3805066}"/>
              </a:ext>
            </a:extLst>
          </p:cNvPr>
          <p:cNvSpPr>
            <a:spLocks noGrp="1"/>
          </p:cNvSpPr>
          <p:nvPr>
            <p:ph type="body" sz="quarter" idx="17" hasCustomPrompt="1"/>
          </p:nvPr>
        </p:nvSpPr>
        <p:spPr>
          <a:xfrm>
            <a:off x="8199225" y="3866632"/>
            <a:ext cx="2279067" cy="304192"/>
          </a:xfrm>
        </p:spPr>
        <p:txBody>
          <a:bodyPr anchor="t">
            <a:noAutofit/>
          </a:bodyPr>
          <a:lstStyle>
            <a:lvl1pPr marL="0" indent="0" algn="ctr">
              <a:buNone/>
              <a:defRPr sz="1500" b="0" i="0">
                <a:solidFill>
                  <a:srgbClr val="415492"/>
                </a:solidFill>
                <a:latin typeface="+mn-lt"/>
              </a:defRPr>
            </a:lvl1pPr>
          </a:lstStyle>
          <a:p>
            <a:pPr lvl="0"/>
            <a:r>
              <a:rPr lang="fr-FR" dirty="0" err="1"/>
              <a:t>Title</a:t>
            </a:r>
            <a:endParaRPr lang="fr-FR" dirty="0"/>
          </a:p>
        </p:txBody>
      </p:sp>
      <p:sp>
        <p:nvSpPr>
          <p:cNvPr id="17" name="Espace réservé du texte 14">
            <a:extLst>
              <a:ext uri="{FF2B5EF4-FFF2-40B4-BE49-F238E27FC236}">
                <a16:creationId xmlns:a16="http://schemas.microsoft.com/office/drawing/2014/main" id="{BE7011F6-FDBC-87A9-48E2-B24C98B0CBEB}"/>
              </a:ext>
            </a:extLst>
          </p:cNvPr>
          <p:cNvSpPr>
            <a:spLocks noGrp="1"/>
          </p:cNvSpPr>
          <p:nvPr>
            <p:ph type="body" sz="quarter" idx="18" hasCustomPrompt="1"/>
          </p:nvPr>
        </p:nvSpPr>
        <p:spPr>
          <a:xfrm>
            <a:off x="8199225" y="4197081"/>
            <a:ext cx="2279067" cy="889848"/>
          </a:xfrm>
        </p:spPr>
        <p:txBody>
          <a:bodyPr anchor="t">
            <a:noAutofit/>
          </a:bodyPr>
          <a:lstStyle>
            <a:lvl1pPr marL="0" indent="0" algn="ctr">
              <a:buNone/>
              <a:defRPr sz="1300" b="0" i="0">
                <a:solidFill>
                  <a:srgbClr val="2D2B27"/>
                </a:solidFill>
                <a:latin typeface="+mj-lt"/>
              </a:defRPr>
            </a:lvl1pPr>
          </a:lstStyle>
          <a:p>
            <a:pPr lvl="0"/>
            <a:r>
              <a:rPr lang="fr-FR"/>
              <a:t>At vero eos et accusamus et iusto odio dignissimos ducimus qui blanditiis praesentium voluptatum </a:t>
            </a:r>
          </a:p>
        </p:txBody>
      </p:sp>
      <p:cxnSp>
        <p:nvCxnSpPr>
          <p:cNvPr id="21" name="Connecteur droit 20">
            <a:extLst>
              <a:ext uri="{FF2B5EF4-FFF2-40B4-BE49-F238E27FC236}">
                <a16:creationId xmlns:a16="http://schemas.microsoft.com/office/drawing/2014/main" id="{1CE9D63E-5634-C486-386E-5A558E0F8F5E}"/>
              </a:ext>
            </a:extLst>
          </p:cNvPr>
          <p:cNvCxnSpPr>
            <a:cxnSpLocks/>
          </p:cNvCxnSpPr>
          <p:nvPr userDrawn="1"/>
        </p:nvCxnSpPr>
        <p:spPr>
          <a:xfrm>
            <a:off x="3251200" y="3418840"/>
            <a:ext cx="241808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D2F92192-1214-37B0-0BE6-03405EB808CC}"/>
              </a:ext>
            </a:extLst>
          </p:cNvPr>
          <p:cNvCxnSpPr>
            <a:cxnSpLocks/>
          </p:cNvCxnSpPr>
          <p:nvPr userDrawn="1"/>
        </p:nvCxnSpPr>
        <p:spPr>
          <a:xfrm>
            <a:off x="6512560" y="3418840"/>
            <a:ext cx="241808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ZoneTexte 26">
            <a:extLst>
              <a:ext uri="{FF2B5EF4-FFF2-40B4-BE49-F238E27FC236}">
                <a16:creationId xmlns:a16="http://schemas.microsoft.com/office/drawing/2014/main" id="{A0F372BE-D205-AA83-A86A-AFFC08CDE99D}"/>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3" name="ZoneTexte 2">
            <a:extLst>
              <a:ext uri="{FF2B5EF4-FFF2-40B4-BE49-F238E27FC236}">
                <a16:creationId xmlns:a16="http://schemas.microsoft.com/office/drawing/2014/main" id="{B65688CF-E4AE-4629-1BD9-1FAD5653AFB4}"/>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5" name="Espace réservé du texte 14">
            <a:extLst>
              <a:ext uri="{FF2B5EF4-FFF2-40B4-BE49-F238E27FC236}">
                <a16:creationId xmlns:a16="http://schemas.microsoft.com/office/drawing/2014/main" id="{4A1F65AF-8307-0D5C-0071-6EA504A75420}"/>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6" name="Espace réservé du texte 14">
            <a:extLst>
              <a:ext uri="{FF2B5EF4-FFF2-40B4-BE49-F238E27FC236}">
                <a16:creationId xmlns:a16="http://schemas.microsoft.com/office/drawing/2014/main" id="{F637B1AF-FCDB-C15F-8F59-22847C60D5B1}"/>
              </a:ext>
            </a:extLst>
          </p:cNvPr>
          <p:cNvSpPr>
            <a:spLocks noGrp="1"/>
          </p:cNvSpPr>
          <p:nvPr>
            <p:ph type="body" sz="quarter" idx="12" hasCustomPrompt="1"/>
          </p:nvPr>
        </p:nvSpPr>
        <p:spPr>
          <a:xfrm>
            <a:off x="1881111" y="1035172"/>
            <a:ext cx="8626213" cy="850679"/>
          </a:xfrm>
        </p:spPr>
        <p:txBody>
          <a:bodyPr anchor="ctr">
            <a:noAutofit/>
          </a:bodyPr>
          <a:lstStyle>
            <a:lvl1pPr marL="0" indent="0" algn="ctr">
              <a:buNone/>
              <a:defRPr sz="4000" b="0" i="0">
                <a:solidFill>
                  <a:schemeClr val="tx1"/>
                </a:solidFill>
                <a:latin typeface="+mn-lt"/>
              </a:defRPr>
            </a:lvl1pPr>
          </a:lstStyle>
          <a:p>
            <a:pPr lvl="0"/>
            <a:r>
              <a:rPr lang="fr-FR" dirty="0"/>
              <a:t>Insert </a:t>
            </a:r>
            <a:r>
              <a:rPr lang="fr-FR" dirty="0" err="1"/>
              <a:t>title</a:t>
            </a:r>
            <a:r>
              <a:rPr lang="fr-FR" dirty="0"/>
              <a:t>.</a:t>
            </a:r>
          </a:p>
        </p:txBody>
      </p:sp>
      <p:sp>
        <p:nvSpPr>
          <p:cNvPr id="16" name="Espace réservé du texte 14">
            <a:extLst>
              <a:ext uri="{FF2B5EF4-FFF2-40B4-BE49-F238E27FC236}">
                <a16:creationId xmlns:a16="http://schemas.microsoft.com/office/drawing/2014/main" id="{DD6B1D46-EAEA-9282-39B5-DCA946F599CC}"/>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pic>
        <p:nvPicPr>
          <p:cNvPr id="18" name="Graphique 10">
            <a:extLst>
              <a:ext uri="{FF2B5EF4-FFF2-40B4-BE49-F238E27FC236}">
                <a16:creationId xmlns:a16="http://schemas.microsoft.com/office/drawing/2014/main" id="{89E347F2-77FD-2D0E-5037-BA58BE871EE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93060" y="6580047"/>
            <a:ext cx="791621" cy="314707"/>
          </a:xfrm>
          <a:prstGeom prst="rect">
            <a:avLst/>
          </a:prstGeom>
        </p:spPr>
      </p:pic>
    </p:spTree>
    <p:extLst>
      <p:ext uri="{BB962C8B-B14F-4D97-AF65-F5344CB8AC3E}">
        <p14:creationId xmlns:p14="http://schemas.microsoft.com/office/powerpoint/2010/main" val="17436787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CESS_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DFE41A-154A-30D0-46C9-44EBF1B61395}"/>
              </a:ext>
            </a:extLst>
          </p:cNvPr>
          <p:cNvSpPr/>
          <p:nvPr userDrawn="1"/>
        </p:nvSpPr>
        <p:spPr>
          <a:xfrm>
            <a:off x="591138" y="6606001"/>
            <a:ext cx="11600862"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1" name="Rectangle : coins arrondis 10">
            <a:extLst>
              <a:ext uri="{FF2B5EF4-FFF2-40B4-BE49-F238E27FC236}">
                <a16:creationId xmlns:a16="http://schemas.microsoft.com/office/drawing/2014/main" id="{0AEB03B0-F7BD-B188-E3D0-B95AEFD89285}"/>
              </a:ext>
            </a:extLst>
          </p:cNvPr>
          <p:cNvSpPr/>
          <p:nvPr userDrawn="1"/>
        </p:nvSpPr>
        <p:spPr>
          <a:xfrm>
            <a:off x="1881111" y="3187053"/>
            <a:ext cx="540000" cy="540000"/>
          </a:xfrm>
          <a:prstGeom prst="roundRect">
            <a:avLst>
              <a:gd name="adj" fmla="val 17827"/>
            </a:avLst>
          </a:prstGeom>
          <a:solidFill>
            <a:srgbClr val="4154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1</a:t>
            </a:r>
          </a:p>
        </p:txBody>
      </p:sp>
      <p:sp>
        <p:nvSpPr>
          <p:cNvPr id="20" name="Espace réservé du texte 14">
            <a:extLst>
              <a:ext uri="{FF2B5EF4-FFF2-40B4-BE49-F238E27FC236}">
                <a16:creationId xmlns:a16="http://schemas.microsoft.com/office/drawing/2014/main" id="{1A7C81FB-E0D1-1E93-D451-1766C15AC49B}"/>
              </a:ext>
            </a:extLst>
          </p:cNvPr>
          <p:cNvSpPr>
            <a:spLocks noGrp="1"/>
          </p:cNvSpPr>
          <p:nvPr>
            <p:ph type="body" sz="quarter" idx="12" hasCustomPrompt="1"/>
          </p:nvPr>
        </p:nvSpPr>
        <p:spPr>
          <a:xfrm>
            <a:off x="1881111" y="1035172"/>
            <a:ext cx="8626213" cy="850679"/>
          </a:xfrm>
        </p:spPr>
        <p:txBody>
          <a:bodyPr anchor="ctr">
            <a:noAutofit/>
          </a:bodyPr>
          <a:lstStyle>
            <a:lvl1pPr marL="0" indent="0" algn="ctr">
              <a:buNone/>
              <a:defRPr sz="4000" b="0" i="0">
                <a:solidFill>
                  <a:srgbClr val="415492"/>
                </a:solidFill>
                <a:latin typeface="+mn-lt"/>
              </a:defRPr>
            </a:lvl1pPr>
          </a:lstStyle>
          <a:p>
            <a:pPr lvl="0"/>
            <a:r>
              <a:rPr lang="fr-FR" dirty="0"/>
              <a:t>Insert </a:t>
            </a:r>
            <a:r>
              <a:rPr lang="fr-FR" dirty="0" err="1"/>
              <a:t>title</a:t>
            </a:r>
            <a:r>
              <a:rPr lang="fr-FR" dirty="0"/>
              <a:t>.</a:t>
            </a:r>
          </a:p>
        </p:txBody>
      </p: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011577" y="3859447"/>
            <a:ext cx="2279067" cy="304192"/>
          </a:xfrm>
        </p:spPr>
        <p:txBody>
          <a:bodyPr anchor="t">
            <a:noAutofit/>
          </a:bodyPr>
          <a:lstStyle>
            <a:lvl1pPr marL="0" indent="0" algn="ctr">
              <a:buNone/>
              <a:defRPr sz="1500" b="0" i="0">
                <a:solidFill>
                  <a:srgbClr val="415492"/>
                </a:solidFill>
                <a:latin typeface="+mn-lt"/>
              </a:defRPr>
            </a:lvl1pPr>
          </a:lstStyle>
          <a:p>
            <a:pPr lvl="0"/>
            <a:r>
              <a:rPr lang="fr-FR" dirty="0" err="1"/>
              <a:t>Title</a:t>
            </a:r>
            <a:endParaRPr lang="fr-FR" dirty="0"/>
          </a:p>
        </p:txBody>
      </p:sp>
      <p:sp>
        <p:nvSpPr>
          <p:cNvPr id="4" name="Rectangle : coins arrondis 3">
            <a:extLst>
              <a:ext uri="{FF2B5EF4-FFF2-40B4-BE49-F238E27FC236}">
                <a16:creationId xmlns:a16="http://schemas.microsoft.com/office/drawing/2014/main" id="{60FD5E43-F2DA-4461-BEEC-E57E768EB89B}"/>
              </a:ext>
            </a:extLst>
          </p:cNvPr>
          <p:cNvSpPr/>
          <p:nvPr userDrawn="1"/>
        </p:nvSpPr>
        <p:spPr>
          <a:xfrm>
            <a:off x="4576518" y="3187053"/>
            <a:ext cx="540000" cy="540000"/>
          </a:xfrm>
          <a:prstGeom prst="roundRect">
            <a:avLst>
              <a:gd name="adj" fmla="val 17827"/>
            </a:avLst>
          </a:prstGeom>
          <a:solidFill>
            <a:srgbClr val="4154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2</a:t>
            </a:r>
          </a:p>
        </p:txBody>
      </p:sp>
      <p:sp>
        <p:nvSpPr>
          <p:cNvPr id="9" name="Rectangle : coins arrondis 8">
            <a:extLst>
              <a:ext uri="{FF2B5EF4-FFF2-40B4-BE49-F238E27FC236}">
                <a16:creationId xmlns:a16="http://schemas.microsoft.com/office/drawing/2014/main" id="{0B8B9D5D-7EC6-9166-2265-AF0DBBB38C8A}"/>
              </a:ext>
            </a:extLst>
          </p:cNvPr>
          <p:cNvSpPr/>
          <p:nvPr userDrawn="1"/>
        </p:nvSpPr>
        <p:spPr>
          <a:xfrm>
            <a:off x="7271925" y="3187053"/>
            <a:ext cx="540000" cy="540000"/>
          </a:xfrm>
          <a:prstGeom prst="roundRect">
            <a:avLst>
              <a:gd name="adj" fmla="val 17827"/>
            </a:avLst>
          </a:prstGeom>
          <a:solidFill>
            <a:srgbClr val="4154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3</a:t>
            </a:r>
          </a:p>
        </p:txBody>
      </p:sp>
      <p:sp>
        <p:nvSpPr>
          <p:cNvPr id="10" name="Espace réservé du texte 14">
            <a:extLst>
              <a:ext uri="{FF2B5EF4-FFF2-40B4-BE49-F238E27FC236}">
                <a16:creationId xmlns:a16="http://schemas.microsoft.com/office/drawing/2014/main" id="{41ADC694-06A1-5FA7-AC87-A1F5E914F9DD}"/>
              </a:ext>
            </a:extLst>
          </p:cNvPr>
          <p:cNvSpPr>
            <a:spLocks noGrp="1"/>
          </p:cNvSpPr>
          <p:nvPr>
            <p:ph type="body" sz="quarter" idx="14" hasCustomPrompt="1"/>
          </p:nvPr>
        </p:nvSpPr>
        <p:spPr>
          <a:xfrm>
            <a:off x="1011577" y="4189896"/>
            <a:ext cx="2279067" cy="889848"/>
          </a:xfrm>
        </p:spPr>
        <p:txBody>
          <a:bodyPr anchor="t">
            <a:noAutofit/>
          </a:bodyPr>
          <a:lstStyle>
            <a:lvl1pPr marL="0" indent="0" algn="ctr">
              <a:buNone/>
              <a:defRPr sz="1300" b="0" i="0">
                <a:solidFill>
                  <a:srgbClr val="2D2B27"/>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p>
        </p:txBody>
      </p:sp>
      <p:sp>
        <p:nvSpPr>
          <p:cNvPr id="12" name="Espace réservé du texte 14">
            <a:extLst>
              <a:ext uri="{FF2B5EF4-FFF2-40B4-BE49-F238E27FC236}">
                <a16:creationId xmlns:a16="http://schemas.microsoft.com/office/drawing/2014/main" id="{5819C9A1-4D41-8871-ABE4-627A84ACA27E}"/>
              </a:ext>
            </a:extLst>
          </p:cNvPr>
          <p:cNvSpPr>
            <a:spLocks noGrp="1"/>
          </p:cNvSpPr>
          <p:nvPr>
            <p:ph type="body" sz="quarter" idx="15" hasCustomPrompt="1"/>
          </p:nvPr>
        </p:nvSpPr>
        <p:spPr>
          <a:xfrm>
            <a:off x="3702784" y="3859447"/>
            <a:ext cx="2279067" cy="304192"/>
          </a:xfrm>
        </p:spPr>
        <p:txBody>
          <a:bodyPr anchor="t">
            <a:noAutofit/>
          </a:bodyPr>
          <a:lstStyle>
            <a:lvl1pPr marL="0" indent="0" algn="ctr">
              <a:buNone/>
              <a:defRPr sz="1500" b="0" i="0">
                <a:solidFill>
                  <a:srgbClr val="415492"/>
                </a:solidFill>
                <a:latin typeface="+mn-lt"/>
              </a:defRPr>
            </a:lvl1pPr>
          </a:lstStyle>
          <a:p>
            <a:pPr lvl="0"/>
            <a:r>
              <a:rPr lang="fr-FR"/>
              <a:t>Title</a:t>
            </a:r>
          </a:p>
        </p:txBody>
      </p:sp>
      <p:sp>
        <p:nvSpPr>
          <p:cNvPr id="14" name="Espace réservé du texte 14">
            <a:extLst>
              <a:ext uri="{FF2B5EF4-FFF2-40B4-BE49-F238E27FC236}">
                <a16:creationId xmlns:a16="http://schemas.microsoft.com/office/drawing/2014/main" id="{4694365C-E3A0-2455-EBC1-DF0A835CEE76}"/>
              </a:ext>
            </a:extLst>
          </p:cNvPr>
          <p:cNvSpPr>
            <a:spLocks noGrp="1"/>
          </p:cNvSpPr>
          <p:nvPr>
            <p:ph type="body" sz="quarter" idx="16" hasCustomPrompt="1"/>
          </p:nvPr>
        </p:nvSpPr>
        <p:spPr>
          <a:xfrm>
            <a:off x="3702784" y="4189896"/>
            <a:ext cx="2279067" cy="889848"/>
          </a:xfrm>
        </p:spPr>
        <p:txBody>
          <a:bodyPr anchor="t">
            <a:noAutofit/>
          </a:bodyPr>
          <a:lstStyle>
            <a:lvl1pPr marL="0" indent="0" algn="ctr">
              <a:buNone/>
              <a:defRPr sz="1300" b="0" i="0">
                <a:solidFill>
                  <a:srgbClr val="2D2B27"/>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p>
        </p:txBody>
      </p:sp>
      <p:sp>
        <p:nvSpPr>
          <p:cNvPr id="15" name="Espace réservé du texte 14">
            <a:extLst>
              <a:ext uri="{FF2B5EF4-FFF2-40B4-BE49-F238E27FC236}">
                <a16:creationId xmlns:a16="http://schemas.microsoft.com/office/drawing/2014/main" id="{26FCB7BE-D44B-52BE-5346-78BAB3805066}"/>
              </a:ext>
            </a:extLst>
          </p:cNvPr>
          <p:cNvSpPr>
            <a:spLocks noGrp="1"/>
          </p:cNvSpPr>
          <p:nvPr>
            <p:ph type="body" sz="quarter" idx="17" hasCustomPrompt="1"/>
          </p:nvPr>
        </p:nvSpPr>
        <p:spPr>
          <a:xfrm>
            <a:off x="6402392" y="3859447"/>
            <a:ext cx="2279067" cy="304192"/>
          </a:xfrm>
        </p:spPr>
        <p:txBody>
          <a:bodyPr anchor="t">
            <a:noAutofit/>
          </a:bodyPr>
          <a:lstStyle>
            <a:lvl1pPr marL="0" indent="0" algn="ctr">
              <a:buNone/>
              <a:defRPr sz="1500" b="0" i="0">
                <a:solidFill>
                  <a:srgbClr val="415492"/>
                </a:solidFill>
                <a:latin typeface="+mn-lt"/>
              </a:defRPr>
            </a:lvl1pPr>
          </a:lstStyle>
          <a:p>
            <a:pPr lvl="0"/>
            <a:r>
              <a:rPr lang="fr-FR"/>
              <a:t>Title</a:t>
            </a:r>
          </a:p>
        </p:txBody>
      </p:sp>
      <p:sp>
        <p:nvSpPr>
          <p:cNvPr id="17" name="Espace réservé du texte 14">
            <a:extLst>
              <a:ext uri="{FF2B5EF4-FFF2-40B4-BE49-F238E27FC236}">
                <a16:creationId xmlns:a16="http://schemas.microsoft.com/office/drawing/2014/main" id="{BE7011F6-FDBC-87A9-48E2-B24C98B0CBEB}"/>
              </a:ext>
            </a:extLst>
          </p:cNvPr>
          <p:cNvSpPr>
            <a:spLocks noGrp="1"/>
          </p:cNvSpPr>
          <p:nvPr>
            <p:ph type="body" sz="quarter" idx="18" hasCustomPrompt="1"/>
          </p:nvPr>
        </p:nvSpPr>
        <p:spPr>
          <a:xfrm>
            <a:off x="6402392" y="4189896"/>
            <a:ext cx="2279067" cy="889848"/>
          </a:xfrm>
        </p:spPr>
        <p:txBody>
          <a:bodyPr anchor="t">
            <a:noAutofit/>
          </a:bodyPr>
          <a:lstStyle>
            <a:lvl1pPr marL="0" indent="0" algn="ctr">
              <a:buNone/>
              <a:defRPr sz="1300" b="0" i="0">
                <a:solidFill>
                  <a:srgbClr val="2D2B27"/>
                </a:solidFill>
                <a:latin typeface="+mj-lt"/>
              </a:defRPr>
            </a:lvl1pPr>
          </a:lstStyle>
          <a:p>
            <a:pPr lvl="0"/>
            <a:r>
              <a:rPr lang="fr-FR"/>
              <a:t>At vero eos et accusamus et iusto odio dignissimos ducimus qui blanditiis praesentium voluptatum </a:t>
            </a:r>
          </a:p>
        </p:txBody>
      </p:sp>
      <p:sp>
        <p:nvSpPr>
          <p:cNvPr id="19" name="Rectangle : coins arrondis 18">
            <a:extLst>
              <a:ext uri="{FF2B5EF4-FFF2-40B4-BE49-F238E27FC236}">
                <a16:creationId xmlns:a16="http://schemas.microsoft.com/office/drawing/2014/main" id="{383561F6-7AD0-73CD-DA8F-5FE077AEC78A}"/>
              </a:ext>
            </a:extLst>
          </p:cNvPr>
          <p:cNvSpPr/>
          <p:nvPr userDrawn="1"/>
        </p:nvSpPr>
        <p:spPr>
          <a:xfrm>
            <a:off x="9967332" y="3187053"/>
            <a:ext cx="540000" cy="540000"/>
          </a:xfrm>
          <a:prstGeom prst="roundRect">
            <a:avLst>
              <a:gd name="adj" fmla="val 17827"/>
            </a:avLst>
          </a:prstGeom>
          <a:solidFill>
            <a:srgbClr val="4154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4</a:t>
            </a:r>
          </a:p>
        </p:txBody>
      </p:sp>
      <p:sp>
        <p:nvSpPr>
          <p:cNvPr id="21" name="Espace réservé du texte 14">
            <a:extLst>
              <a:ext uri="{FF2B5EF4-FFF2-40B4-BE49-F238E27FC236}">
                <a16:creationId xmlns:a16="http://schemas.microsoft.com/office/drawing/2014/main" id="{6D5F4452-27B4-4A13-A793-9097F20AF8DB}"/>
              </a:ext>
            </a:extLst>
          </p:cNvPr>
          <p:cNvSpPr>
            <a:spLocks noGrp="1"/>
          </p:cNvSpPr>
          <p:nvPr>
            <p:ph type="body" sz="quarter" idx="19" hasCustomPrompt="1"/>
          </p:nvPr>
        </p:nvSpPr>
        <p:spPr>
          <a:xfrm>
            <a:off x="9000028" y="3859447"/>
            <a:ext cx="2279067" cy="304192"/>
          </a:xfrm>
        </p:spPr>
        <p:txBody>
          <a:bodyPr anchor="t">
            <a:noAutofit/>
          </a:bodyPr>
          <a:lstStyle>
            <a:lvl1pPr marL="0" indent="0" algn="ctr">
              <a:buNone/>
              <a:defRPr sz="1500" b="0" i="0">
                <a:solidFill>
                  <a:srgbClr val="415492"/>
                </a:solidFill>
                <a:latin typeface="+mn-lt"/>
              </a:defRPr>
            </a:lvl1pPr>
          </a:lstStyle>
          <a:p>
            <a:pPr lvl="0"/>
            <a:r>
              <a:rPr lang="fr-FR"/>
              <a:t>Title</a:t>
            </a:r>
          </a:p>
        </p:txBody>
      </p:sp>
      <p:sp>
        <p:nvSpPr>
          <p:cNvPr id="23" name="Espace réservé du texte 14">
            <a:extLst>
              <a:ext uri="{FF2B5EF4-FFF2-40B4-BE49-F238E27FC236}">
                <a16:creationId xmlns:a16="http://schemas.microsoft.com/office/drawing/2014/main" id="{4880CBCA-7B9D-C86B-3C35-0348B587A345}"/>
              </a:ext>
            </a:extLst>
          </p:cNvPr>
          <p:cNvSpPr>
            <a:spLocks noGrp="1"/>
          </p:cNvSpPr>
          <p:nvPr>
            <p:ph type="body" sz="quarter" idx="20" hasCustomPrompt="1"/>
          </p:nvPr>
        </p:nvSpPr>
        <p:spPr>
          <a:xfrm>
            <a:off x="9000028" y="4189896"/>
            <a:ext cx="2279067" cy="889848"/>
          </a:xfrm>
        </p:spPr>
        <p:txBody>
          <a:bodyPr anchor="t">
            <a:noAutofit/>
          </a:bodyPr>
          <a:lstStyle>
            <a:lvl1pPr marL="0" indent="0" algn="ctr">
              <a:buNone/>
              <a:defRPr sz="1300" b="0" i="0">
                <a:solidFill>
                  <a:srgbClr val="2D2B27"/>
                </a:solidFill>
                <a:latin typeface="+mj-lt"/>
              </a:defRPr>
            </a:lvl1pPr>
          </a:lstStyle>
          <a:p>
            <a:pPr lvl="0"/>
            <a:r>
              <a:rPr lang="fr-FR"/>
              <a:t>At vero eos et accusamus et iusto odio dignissimos ducimus qui blanditiis praesentium voluptatum </a:t>
            </a:r>
          </a:p>
        </p:txBody>
      </p:sp>
      <p:cxnSp>
        <p:nvCxnSpPr>
          <p:cNvPr id="24" name="Connecteur droit 23">
            <a:extLst>
              <a:ext uri="{FF2B5EF4-FFF2-40B4-BE49-F238E27FC236}">
                <a16:creationId xmlns:a16="http://schemas.microsoft.com/office/drawing/2014/main" id="{C5A9C04A-C9C1-F196-DC81-5A8E391A3A83}"/>
              </a:ext>
            </a:extLst>
          </p:cNvPr>
          <p:cNvCxnSpPr>
            <a:cxnSpLocks/>
          </p:cNvCxnSpPr>
          <p:nvPr userDrawn="1"/>
        </p:nvCxnSpPr>
        <p:spPr>
          <a:xfrm>
            <a:off x="2534384" y="3448304"/>
            <a:ext cx="191569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3DA8DA7C-B5FE-0FFC-7588-E18F0AFFD587}"/>
              </a:ext>
            </a:extLst>
          </p:cNvPr>
          <p:cNvCxnSpPr>
            <a:cxnSpLocks/>
          </p:cNvCxnSpPr>
          <p:nvPr userDrawn="1"/>
        </p:nvCxnSpPr>
        <p:spPr>
          <a:xfrm>
            <a:off x="5216624" y="3427984"/>
            <a:ext cx="191569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083081E4-FABA-5659-4696-425E5D3EB7A9}"/>
              </a:ext>
            </a:extLst>
          </p:cNvPr>
          <p:cNvCxnSpPr>
            <a:cxnSpLocks/>
          </p:cNvCxnSpPr>
          <p:nvPr userDrawn="1"/>
        </p:nvCxnSpPr>
        <p:spPr>
          <a:xfrm>
            <a:off x="7898864" y="3448304"/>
            <a:ext cx="191569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ZoneTexte 29">
            <a:extLst>
              <a:ext uri="{FF2B5EF4-FFF2-40B4-BE49-F238E27FC236}">
                <a16:creationId xmlns:a16="http://schemas.microsoft.com/office/drawing/2014/main" id="{E3A12687-1B40-7DC7-E26E-BDABDDE39B95}"/>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3" name="ZoneTexte 2">
            <a:extLst>
              <a:ext uri="{FF2B5EF4-FFF2-40B4-BE49-F238E27FC236}">
                <a16:creationId xmlns:a16="http://schemas.microsoft.com/office/drawing/2014/main" id="{BA515B43-2E3C-3279-69DD-C4F80A5DA59B}"/>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5" name="Espace réservé du texte 14">
            <a:extLst>
              <a:ext uri="{FF2B5EF4-FFF2-40B4-BE49-F238E27FC236}">
                <a16:creationId xmlns:a16="http://schemas.microsoft.com/office/drawing/2014/main" id="{6A979E87-0D88-BEEC-0586-0076B73B86B4}"/>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8" name="Espace réservé du texte 14">
            <a:extLst>
              <a:ext uri="{FF2B5EF4-FFF2-40B4-BE49-F238E27FC236}">
                <a16:creationId xmlns:a16="http://schemas.microsoft.com/office/drawing/2014/main" id="{1FD44C73-2F91-40C5-61D7-11B897CD5468}"/>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pic>
        <p:nvPicPr>
          <p:cNvPr id="16" name="Graphique 10">
            <a:extLst>
              <a:ext uri="{FF2B5EF4-FFF2-40B4-BE49-F238E27FC236}">
                <a16:creationId xmlns:a16="http://schemas.microsoft.com/office/drawing/2014/main" id="{8ADBB95F-C1E9-5F35-F254-274DCBEE29A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93060" y="6580047"/>
            <a:ext cx="791621" cy="314707"/>
          </a:xfrm>
          <a:prstGeom prst="rect">
            <a:avLst/>
          </a:prstGeom>
        </p:spPr>
      </p:pic>
    </p:spTree>
    <p:extLst>
      <p:ext uri="{BB962C8B-B14F-4D97-AF65-F5344CB8AC3E}">
        <p14:creationId xmlns:p14="http://schemas.microsoft.com/office/powerpoint/2010/main" val="3499313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61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re - logo proPilot">
    <p:bg>
      <p:bgPr>
        <a:solidFill>
          <a:srgbClr val="072038"/>
        </a:solidFill>
        <a:effectLst/>
      </p:bgPr>
    </p:bg>
    <p:spTree>
      <p:nvGrpSpPr>
        <p:cNvPr id="1" name=""/>
        <p:cNvGrpSpPr/>
        <p:nvPr/>
      </p:nvGrpSpPr>
      <p:grpSpPr>
        <a:xfrm>
          <a:off x="0" y="0"/>
          <a:ext cx="0" cy="0"/>
          <a:chOff x="0" y="0"/>
          <a:chExt cx="0" cy="0"/>
        </a:xfrm>
      </p:grpSpPr>
      <p:pic>
        <p:nvPicPr>
          <p:cNvPr id="3" name="Graphique 2">
            <a:extLst>
              <a:ext uri="{FF2B5EF4-FFF2-40B4-BE49-F238E27FC236}">
                <a16:creationId xmlns:a16="http://schemas.microsoft.com/office/drawing/2014/main" id="{E797BBCD-A8FB-6917-4466-E476CE3E83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01163" y="-3436"/>
            <a:ext cx="5196893" cy="6858000"/>
          </a:xfrm>
          <a:prstGeom prst="rect">
            <a:avLst/>
          </a:prstGeom>
        </p:spPr>
      </p:pic>
      <p:pic>
        <p:nvPicPr>
          <p:cNvPr id="11" name="Image 10">
            <a:extLst>
              <a:ext uri="{FF2B5EF4-FFF2-40B4-BE49-F238E27FC236}">
                <a16:creationId xmlns:a16="http://schemas.microsoft.com/office/drawing/2014/main" id="{A1DE609A-9E4B-E12F-0376-DDE434113FEC}"/>
              </a:ext>
            </a:extLst>
          </p:cNvPr>
          <p:cNvPicPr>
            <a:picLocks noChangeAspect="1"/>
          </p:cNvPicPr>
          <p:nvPr userDrawn="1"/>
        </p:nvPicPr>
        <p:blipFill>
          <a:blip r:embed="rId4">
            <a:extLst>
              <a:ext uri="{96DAC541-7B7A-43D3-8B79-37D633B846F1}">
                <asvg:svgBlip xmlns:asvg="http://schemas.microsoft.com/office/drawing/2016/SVG/main" r:embed="rId5"/>
              </a:ext>
            </a:extLst>
          </a:blip>
          <a:srcRect t="69" b="69"/>
          <a:stretch/>
        </p:blipFill>
        <p:spPr>
          <a:xfrm>
            <a:off x="0" y="3436"/>
            <a:ext cx="12191998" cy="6854564"/>
          </a:xfrm>
          <a:prstGeom prst="rect">
            <a:avLst/>
          </a:prstGeom>
        </p:spPr>
      </p:pic>
      <p:sp>
        <p:nvSpPr>
          <p:cNvPr id="15" name="Espace réservé du texte 14">
            <a:extLst>
              <a:ext uri="{FF2B5EF4-FFF2-40B4-BE49-F238E27FC236}">
                <a16:creationId xmlns:a16="http://schemas.microsoft.com/office/drawing/2014/main" id="{E5B0B054-2332-6517-A8B9-6B9582165493}"/>
              </a:ext>
            </a:extLst>
          </p:cNvPr>
          <p:cNvSpPr>
            <a:spLocks noGrp="1"/>
          </p:cNvSpPr>
          <p:nvPr>
            <p:ph type="body" sz="quarter" idx="12" hasCustomPrompt="1"/>
          </p:nvPr>
        </p:nvSpPr>
        <p:spPr>
          <a:xfrm>
            <a:off x="1328881" y="1764604"/>
            <a:ext cx="4767120" cy="2625949"/>
          </a:xfrm>
        </p:spPr>
        <p:txBody>
          <a:bodyPr anchor="b">
            <a:noAutofit/>
          </a:bodyPr>
          <a:lstStyle>
            <a:lvl1pPr marL="0" indent="0" algn="l">
              <a:buNone/>
              <a:defRPr sz="6000" b="0" i="0">
                <a:solidFill>
                  <a:srgbClr val="FFFFFF"/>
                </a:solidFill>
                <a:latin typeface="+mn-lt"/>
              </a:defRPr>
            </a:lvl1pPr>
          </a:lstStyle>
          <a:p>
            <a:pPr lvl="0"/>
            <a:r>
              <a:rPr lang="fr-FR" dirty="0"/>
              <a:t>Insert presentation </a:t>
            </a:r>
            <a:r>
              <a:rPr lang="fr-FR" dirty="0" err="1"/>
              <a:t>title</a:t>
            </a:r>
            <a:r>
              <a:rPr lang="fr-FR" dirty="0"/>
              <a:t>.</a:t>
            </a:r>
          </a:p>
        </p:txBody>
      </p:sp>
      <p:sp>
        <p:nvSpPr>
          <p:cNvPr id="16" name="Espace réservé du texte 14">
            <a:extLst>
              <a:ext uri="{FF2B5EF4-FFF2-40B4-BE49-F238E27FC236}">
                <a16:creationId xmlns:a16="http://schemas.microsoft.com/office/drawing/2014/main" id="{BEC16936-580C-05FE-28CB-5C704052C675}"/>
              </a:ext>
            </a:extLst>
          </p:cNvPr>
          <p:cNvSpPr>
            <a:spLocks noGrp="1"/>
          </p:cNvSpPr>
          <p:nvPr>
            <p:ph type="body" sz="quarter" idx="13" hasCustomPrompt="1"/>
          </p:nvPr>
        </p:nvSpPr>
        <p:spPr>
          <a:xfrm>
            <a:off x="1328878" y="5098645"/>
            <a:ext cx="4525312" cy="442693"/>
          </a:xfrm>
        </p:spPr>
        <p:txBody>
          <a:bodyPr anchor="t">
            <a:noAutofit/>
          </a:bodyPr>
          <a:lstStyle>
            <a:lvl1pPr marL="0" indent="0" algn="l">
              <a:buNone/>
              <a:defRPr sz="1500" b="0" i="0">
                <a:solidFill>
                  <a:srgbClr val="FFFFFF"/>
                </a:solidFill>
                <a:latin typeface="+mj-lt"/>
                <a:cs typeface="Calibri" panose="020F0502020204030204" pitchFamily="34" charset="0"/>
              </a:defRPr>
            </a:lvl1pPr>
          </a:lstStyle>
          <a:p>
            <a:pPr lvl="0"/>
            <a:r>
              <a:rPr lang="fr-FR" dirty="0"/>
              <a:t>XX / XX / XXXX</a:t>
            </a:r>
          </a:p>
        </p:txBody>
      </p:sp>
      <p:sp>
        <p:nvSpPr>
          <p:cNvPr id="17" name="Espace réservé du texte 14">
            <a:extLst>
              <a:ext uri="{FF2B5EF4-FFF2-40B4-BE49-F238E27FC236}">
                <a16:creationId xmlns:a16="http://schemas.microsoft.com/office/drawing/2014/main" id="{0BE6C871-2ECD-BA35-46BF-2B675068254A}"/>
              </a:ext>
            </a:extLst>
          </p:cNvPr>
          <p:cNvSpPr>
            <a:spLocks noGrp="1"/>
          </p:cNvSpPr>
          <p:nvPr>
            <p:ph type="body" sz="quarter" idx="15" hasCustomPrompt="1"/>
          </p:nvPr>
        </p:nvSpPr>
        <p:spPr>
          <a:xfrm>
            <a:off x="1328878" y="4486496"/>
            <a:ext cx="5376169" cy="442692"/>
          </a:xfrm>
        </p:spPr>
        <p:txBody>
          <a:bodyPr anchor="t">
            <a:noAutofit/>
          </a:bodyPr>
          <a:lstStyle>
            <a:lvl1pPr marL="0" indent="0" algn="l">
              <a:buNone/>
              <a:defRPr sz="2500" b="0" i="0">
                <a:solidFill>
                  <a:srgbClr val="E5BF4F"/>
                </a:solidFill>
                <a:latin typeface="+mj-lt"/>
                <a:cs typeface="Calibri" panose="020F0502020204030204" pitchFamily="34" charset="0"/>
              </a:defRPr>
            </a:lvl1pPr>
          </a:lstStyle>
          <a:p>
            <a:pPr lvl="0"/>
            <a:r>
              <a:rPr lang="fr-FR" dirty="0"/>
              <a:t>Insert </a:t>
            </a:r>
            <a:r>
              <a:rPr lang="fr-FR" dirty="0" err="1"/>
              <a:t>name</a:t>
            </a:r>
            <a:r>
              <a:rPr lang="fr-FR" dirty="0"/>
              <a:t>.</a:t>
            </a:r>
          </a:p>
        </p:txBody>
      </p:sp>
      <p:pic>
        <p:nvPicPr>
          <p:cNvPr id="6" name="Graphique 5">
            <a:extLst>
              <a:ext uri="{FF2B5EF4-FFF2-40B4-BE49-F238E27FC236}">
                <a16:creationId xmlns:a16="http://schemas.microsoft.com/office/drawing/2014/main" id="{B239DE4F-917C-3A5D-7228-467D386ED50D}"/>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6833731" y="2532966"/>
            <a:ext cx="4507802" cy="1792068"/>
          </a:xfrm>
          <a:prstGeom prst="rect">
            <a:avLst/>
          </a:prstGeom>
        </p:spPr>
      </p:pic>
    </p:spTree>
    <p:extLst>
      <p:ext uri="{BB962C8B-B14F-4D97-AF65-F5344CB8AC3E}">
        <p14:creationId xmlns:p14="http://schemas.microsoft.com/office/powerpoint/2010/main" val="3150700078"/>
      </p:ext>
    </p:extLst>
  </p:cSld>
  <p:clrMapOvr>
    <a:masterClrMapping/>
  </p:clrMapOvr>
  <p:extLst>
    <p:ext uri="{DCECCB84-F9BA-43D5-87BE-67443E8EF086}">
      <p15:sldGuideLst xmlns:p15="http://schemas.microsoft.com/office/powerpoint/2012/main">
        <p15:guide id="1" orient="horz" pos="2160">
          <p15:clr>
            <a:srgbClr val="FBAE40"/>
          </p15:clr>
        </p15:guide>
        <p15:guide id="2" pos="284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OCESS_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BAC2A02-1E10-06C4-6FE4-3DC640EA29FC}"/>
              </a:ext>
            </a:extLst>
          </p:cNvPr>
          <p:cNvSpPr/>
          <p:nvPr userDrawn="1"/>
        </p:nvSpPr>
        <p:spPr>
          <a:xfrm>
            <a:off x="591138" y="6606001"/>
            <a:ext cx="11600862"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1" name="Rectangle : coins arrondis 10">
            <a:extLst>
              <a:ext uri="{FF2B5EF4-FFF2-40B4-BE49-F238E27FC236}">
                <a16:creationId xmlns:a16="http://schemas.microsoft.com/office/drawing/2014/main" id="{0AEB03B0-F7BD-B188-E3D0-B95AEFD89285}"/>
              </a:ext>
            </a:extLst>
          </p:cNvPr>
          <p:cNvSpPr/>
          <p:nvPr userDrawn="1"/>
        </p:nvSpPr>
        <p:spPr>
          <a:xfrm>
            <a:off x="1577974" y="3169711"/>
            <a:ext cx="540000" cy="540000"/>
          </a:xfrm>
          <a:prstGeom prst="roundRect">
            <a:avLst>
              <a:gd name="adj" fmla="val 17827"/>
            </a:avLst>
          </a:prstGeom>
          <a:solidFill>
            <a:srgbClr val="4154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1</a:t>
            </a:r>
          </a:p>
        </p:txBody>
      </p: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960719" y="3850303"/>
            <a:ext cx="1713516" cy="304192"/>
          </a:xfrm>
        </p:spPr>
        <p:txBody>
          <a:bodyPr anchor="t">
            <a:noAutofit/>
          </a:bodyPr>
          <a:lstStyle>
            <a:lvl1pPr marL="0" indent="0" algn="ctr">
              <a:buNone/>
              <a:defRPr sz="1500" b="1" i="0">
                <a:solidFill>
                  <a:srgbClr val="415492"/>
                </a:solidFill>
                <a:latin typeface="+mn-lt"/>
              </a:defRPr>
            </a:lvl1pPr>
          </a:lstStyle>
          <a:p>
            <a:pPr lvl="0"/>
            <a:r>
              <a:rPr lang="fr-FR" dirty="0" err="1"/>
              <a:t>Title</a:t>
            </a:r>
            <a:endParaRPr lang="fr-FR" dirty="0"/>
          </a:p>
        </p:txBody>
      </p:sp>
      <p:sp>
        <p:nvSpPr>
          <p:cNvPr id="4" name="Rectangle : coins arrondis 3">
            <a:extLst>
              <a:ext uri="{FF2B5EF4-FFF2-40B4-BE49-F238E27FC236}">
                <a16:creationId xmlns:a16="http://schemas.microsoft.com/office/drawing/2014/main" id="{60FD5E43-F2DA-4461-BEEC-E57E768EB89B}"/>
              </a:ext>
            </a:extLst>
          </p:cNvPr>
          <p:cNvSpPr/>
          <p:nvPr userDrawn="1"/>
        </p:nvSpPr>
        <p:spPr>
          <a:xfrm>
            <a:off x="3720183" y="3169711"/>
            <a:ext cx="540000" cy="540000"/>
          </a:xfrm>
          <a:prstGeom prst="roundRect">
            <a:avLst>
              <a:gd name="adj" fmla="val 17827"/>
            </a:avLst>
          </a:prstGeom>
          <a:solidFill>
            <a:srgbClr val="4154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2</a:t>
            </a:r>
          </a:p>
        </p:txBody>
      </p:sp>
      <p:sp>
        <p:nvSpPr>
          <p:cNvPr id="9" name="Rectangle : coins arrondis 8">
            <a:extLst>
              <a:ext uri="{FF2B5EF4-FFF2-40B4-BE49-F238E27FC236}">
                <a16:creationId xmlns:a16="http://schemas.microsoft.com/office/drawing/2014/main" id="{0B8B9D5D-7EC6-9166-2265-AF0DBBB38C8A}"/>
              </a:ext>
            </a:extLst>
          </p:cNvPr>
          <p:cNvSpPr/>
          <p:nvPr userDrawn="1"/>
        </p:nvSpPr>
        <p:spPr>
          <a:xfrm>
            <a:off x="5862392" y="3169711"/>
            <a:ext cx="540000" cy="540000"/>
          </a:xfrm>
          <a:prstGeom prst="roundRect">
            <a:avLst>
              <a:gd name="adj" fmla="val 17827"/>
            </a:avLst>
          </a:prstGeom>
          <a:solidFill>
            <a:srgbClr val="4154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3</a:t>
            </a:r>
          </a:p>
        </p:txBody>
      </p:sp>
      <p:sp>
        <p:nvSpPr>
          <p:cNvPr id="10" name="Espace réservé du texte 14">
            <a:extLst>
              <a:ext uri="{FF2B5EF4-FFF2-40B4-BE49-F238E27FC236}">
                <a16:creationId xmlns:a16="http://schemas.microsoft.com/office/drawing/2014/main" id="{41ADC694-06A1-5FA7-AC87-A1F5E914F9DD}"/>
              </a:ext>
            </a:extLst>
          </p:cNvPr>
          <p:cNvSpPr>
            <a:spLocks noGrp="1"/>
          </p:cNvSpPr>
          <p:nvPr>
            <p:ph type="body" sz="quarter" idx="14" hasCustomPrompt="1"/>
          </p:nvPr>
        </p:nvSpPr>
        <p:spPr>
          <a:xfrm>
            <a:off x="960717" y="4176783"/>
            <a:ext cx="1713517" cy="1120807"/>
          </a:xfrm>
        </p:spPr>
        <p:txBody>
          <a:bodyPr anchor="t">
            <a:noAutofit/>
          </a:bodyPr>
          <a:lstStyle>
            <a:lvl1pPr marL="0" indent="0" algn="ctr">
              <a:buNone/>
              <a:defRPr sz="1200" b="0" i="0">
                <a:solidFill>
                  <a:srgbClr val="2D2B27"/>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p>
        </p:txBody>
      </p:sp>
      <p:sp>
        <p:nvSpPr>
          <p:cNvPr id="19" name="Rectangle : coins arrondis 18">
            <a:extLst>
              <a:ext uri="{FF2B5EF4-FFF2-40B4-BE49-F238E27FC236}">
                <a16:creationId xmlns:a16="http://schemas.microsoft.com/office/drawing/2014/main" id="{383561F6-7AD0-73CD-DA8F-5FE077AEC78A}"/>
              </a:ext>
            </a:extLst>
          </p:cNvPr>
          <p:cNvSpPr/>
          <p:nvPr userDrawn="1"/>
        </p:nvSpPr>
        <p:spPr>
          <a:xfrm>
            <a:off x="8004601" y="3169711"/>
            <a:ext cx="540000" cy="540000"/>
          </a:xfrm>
          <a:prstGeom prst="roundRect">
            <a:avLst>
              <a:gd name="adj" fmla="val 17827"/>
            </a:avLst>
          </a:prstGeom>
          <a:solidFill>
            <a:srgbClr val="4154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4</a:t>
            </a:r>
          </a:p>
        </p:txBody>
      </p:sp>
      <p:sp>
        <p:nvSpPr>
          <p:cNvPr id="2" name="Rectangle : coins arrondis 1">
            <a:extLst>
              <a:ext uri="{FF2B5EF4-FFF2-40B4-BE49-F238E27FC236}">
                <a16:creationId xmlns:a16="http://schemas.microsoft.com/office/drawing/2014/main" id="{BD0433D6-C950-F5D3-E952-829670EC0F96}"/>
              </a:ext>
            </a:extLst>
          </p:cNvPr>
          <p:cNvSpPr/>
          <p:nvPr userDrawn="1"/>
        </p:nvSpPr>
        <p:spPr>
          <a:xfrm>
            <a:off x="10146810" y="3169711"/>
            <a:ext cx="540000" cy="540000"/>
          </a:xfrm>
          <a:prstGeom prst="roundRect">
            <a:avLst>
              <a:gd name="adj" fmla="val 17827"/>
            </a:avLst>
          </a:prstGeom>
          <a:solidFill>
            <a:srgbClr val="4154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5</a:t>
            </a:r>
          </a:p>
        </p:txBody>
      </p:sp>
      <p:sp>
        <p:nvSpPr>
          <p:cNvPr id="3" name="Espace réservé du texte 14">
            <a:extLst>
              <a:ext uri="{FF2B5EF4-FFF2-40B4-BE49-F238E27FC236}">
                <a16:creationId xmlns:a16="http://schemas.microsoft.com/office/drawing/2014/main" id="{FDB88D0B-BAB5-0636-8102-F7F4631DCF5A}"/>
              </a:ext>
            </a:extLst>
          </p:cNvPr>
          <p:cNvSpPr>
            <a:spLocks noGrp="1"/>
          </p:cNvSpPr>
          <p:nvPr>
            <p:ph type="body" sz="quarter" idx="15" hasCustomPrompt="1"/>
          </p:nvPr>
        </p:nvSpPr>
        <p:spPr>
          <a:xfrm>
            <a:off x="3143938" y="3815731"/>
            <a:ext cx="1713516" cy="304192"/>
          </a:xfrm>
        </p:spPr>
        <p:txBody>
          <a:bodyPr anchor="t">
            <a:noAutofit/>
          </a:bodyPr>
          <a:lstStyle>
            <a:lvl1pPr marL="0" indent="0" algn="ctr">
              <a:buNone/>
              <a:defRPr sz="1500" b="1" i="0">
                <a:solidFill>
                  <a:srgbClr val="415492"/>
                </a:solidFill>
                <a:latin typeface="+mn-lt"/>
              </a:defRPr>
            </a:lvl1pPr>
          </a:lstStyle>
          <a:p>
            <a:pPr lvl="0"/>
            <a:r>
              <a:rPr lang="fr-FR"/>
              <a:t>Title</a:t>
            </a:r>
          </a:p>
        </p:txBody>
      </p:sp>
      <p:sp>
        <p:nvSpPr>
          <p:cNvPr id="24" name="Espace réservé du texte 14">
            <a:extLst>
              <a:ext uri="{FF2B5EF4-FFF2-40B4-BE49-F238E27FC236}">
                <a16:creationId xmlns:a16="http://schemas.microsoft.com/office/drawing/2014/main" id="{3E4BD785-EC82-534B-942C-3F78A9619CD7}"/>
              </a:ext>
            </a:extLst>
          </p:cNvPr>
          <p:cNvSpPr>
            <a:spLocks noGrp="1"/>
          </p:cNvSpPr>
          <p:nvPr>
            <p:ph type="body" sz="quarter" idx="16" hasCustomPrompt="1"/>
          </p:nvPr>
        </p:nvSpPr>
        <p:spPr>
          <a:xfrm>
            <a:off x="3143936" y="4142211"/>
            <a:ext cx="1713517" cy="1120807"/>
          </a:xfrm>
        </p:spPr>
        <p:txBody>
          <a:bodyPr anchor="t">
            <a:noAutofit/>
          </a:bodyPr>
          <a:lstStyle>
            <a:lvl1pPr marL="0" indent="0" algn="ctr">
              <a:buNone/>
              <a:defRPr sz="1200" b="0" i="0">
                <a:solidFill>
                  <a:srgbClr val="2D2B27"/>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p>
        </p:txBody>
      </p:sp>
      <p:sp>
        <p:nvSpPr>
          <p:cNvPr id="25" name="Espace réservé du texte 14">
            <a:extLst>
              <a:ext uri="{FF2B5EF4-FFF2-40B4-BE49-F238E27FC236}">
                <a16:creationId xmlns:a16="http://schemas.microsoft.com/office/drawing/2014/main" id="{63C913BA-79A6-8B4D-9886-2869963A164A}"/>
              </a:ext>
            </a:extLst>
          </p:cNvPr>
          <p:cNvSpPr>
            <a:spLocks noGrp="1"/>
          </p:cNvSpPr>
          <p:nvPr>
            <p:ph type="body" sz="quarter" idx="17" hasCustomPrompt="1"/>
          </p:nvPr>
        </p:nvSpPr>
        <p:spPr>
          <a:xfrm>
            <a:off x="5271141" y="3815731"/>
            <a:ext cx="1713516" cy="304192"/>
          </a:xfrm>
        </p:spPr>
        <p:txBody>
          <a:bodyPr anchor="t">
            <a:noAutofit/>
          </a:bodyPr>
          <a:lstStyle>
            <a:lvl1pPr marL="0" indent="0" algn="ctr">
              <a:buNone/>
              <a:defRPr sz="1500" b="1" i="0">
                <a:solidFill>
                  <a:srgbClr val="415492"/>
                </a:solidFill>
                <a:latin typeface="+mn-lt"/>
              </a:defRPr>
            </a:lvl1pPr>
          </a:lstStyle>
          <a:p>
            <a:pPr lvl="0"/>
            <a:r>
              <a:rPr lang="fr-FR"/>
              <a:t>Title</a:t>
            </a:r>
          </a:p>
        </p:txBody>
      </p:sp>
      <p:sp>
        <p:nvSpPr>
          <p:cNvPr id="26" name="Espace réservé du texte 14">
            <a:extLst>
              <a:ext uri="{FF2B5EF4-FFF2-40B4-BE49-F238E27FC236}">
                <a16:creationId xmlns:a16="http://schemas.microsoft.com/office/drawing/2014/main" id="{266AE5B4-4B65-93F6-A3BE-7FC51AEC3374}"/>
              </a:ext>
            </a:extLst>
          </p:cNvPr>
          <p:cNvSpPr>
            <a:spLocks noGrp="1"/>
          </p:cNvSpPr>
          <p:nvPr>
            <p:ph type="body" sz="quarter" idx="18" hasCustomPrompt="1"/>
          </p:nvPr>
        </p:nvSpPr>
        <p:spPr>
          <a:xfrm>
            <a:off x="5271139" y="4142211"/>
            <a:ext cx="1713517" cy="1120807"/>
          </a:xfrm>
        </p:spPr>
        <p:txBody>
          <a:bodyPr anchor="t">
            <a:noAutofit/>
          </a:bodyPr>
          <a:lstStyle>
            <a:lvl1pPr marL="0" indent="0" algn="ctr">
              <a:buNone/>
              <a:defRPr sz="1200" b="0" i="0">
                <a:solidFill>
                  <a:srgbClr val="2D2B27"/>
                </a:solidFill>
                <a:latin typeface="+mj-lt"/>
              </a:defRPr>
            </a:lvl1pPr>
          </a:lstStyle>
          <a:p>
            <a:pPr lvl="0"/>
            <a:r>
              <a:rPr lang="fr-FR"/>
              <a:t>At vero eos et accusamus et iusto odio dignissimos ducimus qui blanditiis praesentium voluptatum </a:t>
            </a:r>
          </a:p>
        </p:txBody>
      </p:sp>
      <p:sp>
        <p:nvSpPr>
          <p:cNvPr id="27" name="Espace réservé du texte 14">
            <a:extLst>
              <a:ext uri="{FF2B5EF4-FFF2-40B4-BE49-F238E27FC236}">
                <a16:creationId xmlns:a16="http://schemas.microsoft.com/office/drawing/2014/main" id="{D56ABAEC-0F10-C647-F015-62C20820947B}"/>
              </a:ext>
            </a:extLst>
          </p:cNvPr>
          <p:cNvSpPr>
            <a:spLocks noGrp="1"/>
          </p:cNvSpPr>
          <p:nvPr>
            <p:ph type="body" sz="quarter" idx="19" hasCustomPrompt="1"/>
          </p:nvPr>
        </p:nvSpPr>
        <p:spPr>
          <a:xfrm>
            <a:off x="7420871" y="3815731"/>
            <a:ext cx="1713516" cy="304192"/>
          </a:xfrm>
        </p:spPr>
        <p:txBody>
          <a:bodyPr anchor="t">
            <a:noAutofit/>
          </a:bodyPr>
          <a:lstStyle>
            <a:lvl1pPr marL="0" indent="0" algn="ctr">
              <a:buNone/>
              <a:defRPr sz="1500" b="1" i="0">
                <a:solidFill>
                  <a:srgbClr val="415492"/>
                </a:solidFill>
                <a:latin typeface="+mn-lt"/>
              </a:defRPr>
            </a:lvl1pPr>
          </a:lstStyle>
          <a:p>
            <a:pPr lvl="0"/>
            <a:r>
              <a:rPr lang="fr-FR"/>
              <a:t>Title</a:t>
            </a:r>
          </a:p>
        </p:txBody>
      </p:sp>
      <p:sp>
        <p:nvSpPr>
          <p:cNvPr id="28" name="Espace réservé du texte 14">
            <a:extLst>
              <a:ext uri="{FF2B5EF4-FFF2-40B4-BE49-F238E27FC236}">
                <a16:creationId xmlns:a16="http://schemas.microsoft.com/office/drawing/2014/main" id="{AAEBDDFD-DB70-EF57-B2F5-688E16607A12}"/>
              </a:ext>
            </a:extLst>
          </p:cNvPr>
          <p:cNvSpPr>
            <a:spLocks noGrp="1"/>
          </p:cNvSpPr>
          <p:nvPr>
            <p:ph type="body" sz="quarter" idx="20" hasCustomPrompt="1"/>
          </p:nvPr>
        </p:nvSpPr>
        <p:spPr>
          <a:xfrm>
            <a:off x="7420869" y="4142211"/>
            <a:ext cx="1713517" cy="1120807"/>
          </a:xfrm>
        </p:spPr>
        <p:txBody>
          <a:bodyPr anchor="t">
            <a:noAutofit/>
          </a:bodyPr>
          <a:lstStyle>
            <a:lvl1pPr marL="0" indent="0" algn="ctr">
              <a:buNone/>
              <a:defRPr sz="1200" b="0" i="0">
                <a:solidFill>
                  <a:srgbClr val="2D2B27"/>
                </a:solidFill>
                <a:latin typeface="+mj-lt"/>
              </a:defRPr>
            </a:lvl1pPr>
          </a:lstStyle>
          <a:p>
            <a:pPr lvl="0"/>
            <a:r>
              <a:rPr lang="fr-FR"/>
              <a:t>At vero eos et accusamus et iusto odio dignissimos ducimus qui blanditiis praesentium voluptatum </a:t>
            </a:r>
          </a:p>
        </p:txBody>
      </p:sp>
      <p:sp>
        <p:nvSpPr>
          <p:cNvPr id="29" name="Espace réservé du texte 14">
            <a:extLst>
              <a:ext uri="{FF2B5EF4-FFF2-40B4-BE49-F238E27FC236}">
                <a16:creationId xmlns:a16="http://schemas.microsoft.com/office/drawing/2014/main" id="{EA6AA5D3-A712-6770-A412-A25E20B6137F}"/>
              </a:ext>
            </a:extLst>
          </p:cNvPr>
          <p:cNvSpPr>
            <a:spLocks noGrp="1"/>
          </p:cNvSpPr>
          <p:nvPr>
            <p:ph type="body" sz="quarter" idx="21" hasCustomPrompt="1"/>
          </p:nvPr>
        </p:nvSpPr>
        <p:spPr>
          <a:xfrm>
            <a:off x="9549333" y="3815731"/>
            <a:ext cx="1713516" cy="304192"/>
          </a:xfrm>
        </p:spPr>
        <p:txBody>
          <a:bodyPr anchor="t">
            <a:noAutofit/>
          </a:bodyPr>
          <a:lstStyle>
            <a:lvl1pPr marL="0" indent="0" algn="ctr">
              <a:buNone/>
              <a:defRPr sz="1500" b="1" i="0">
                <a:solidFill>
                  <a:srgbClr val="415492"/>
                </a:solidFill>
                <a:latin typeface="+mn-lt"/>
              </a:defRPr>
            </a:lvl1pPr>
          </a:lstStyle>
          <a:p>
            <a:pPr lvl="0"/>
            <a:r>
              <a:rPr lang="fr-FR"/>
              <a:t>Title</a:t>
            </a:r>
          </a:p>
        </p:txBody>
      </p:sp>
      <p:sp>
        <p:nvSpPr>
          <p:cNvPr id="30" name="Espace réservé du texte 14">
            <a:extLst>
              <a:ext uri="{FF2B5EF4-FFF2-40B4-BE49-F238E27FC236}">
                <a16:creationId xmlns:a16="http://schemas.microsoft.com/office/drawing/2014/main" id="{D8C5F28F-0A1A-6BB5-5792-378975275EA7}"/>
              </a:ext>
            </a:extLst>
          </p:cNvPr>
          <p:cNvSpPr>
            <a:spLocks noGrp="1"/>
          </p:cNvSpPr>
          <p:nvPr>
            <p:ph type="body" sz="quarter" idx="22" hasCustomPrompt="1"/>
          </p:nvPr>
        </p:nvSpPr>
        <p:spPr>
          <a:xfrm>
            <a:off x="9549331" y="4142211"/>
            <a:ext cx="1713517" cy="1120807"/>
          </a:xfrm>
        </p:spPr>
        <p:txBody>
          <a:bodyPr anchor="t">
            <a:noAutofit/>
          </a:bodyPr>
          <a:lstStyle>
            <a:lvl1pPr marL="0" indent="0" algn="ctr">
              <a:buNone/>
              <a:defRPr sz="1200" b="0" i="0">
                <a:solidFill>
                  <a:srgbClr val="2D2B27"/>
                </a:solidFill>
                <a:latin typeface="+mj-lt"/>
              </a:defRPr>
            </a:lvl1pPr>
          </a:lstStyle>
          <a:p>
            <a:pPr lvl="0"/>
            <a:r>
              <a:rPr lang="fr-FR"/>
              <a:t>At vero eos et accusamus et iusto odio dignissimos ducimus qui blanditiis praesentium voluptatum </a:t>
            </a:r>
          </a:p>
        </p:txBody>
      </p:sp>
      <p:cxnSp>
        <p:nvCxnSpPr>
          <p:cNvPr id="31" name="Connecteur droit 30">
            <a:extLst>
              <a:ext uri="{FF2B5EF4-FFF2-40B4-BE49-F238E27FC236}">
                <a16:creationId xmlns:a16="http://schemas.microsoft.com/office/drawing/2014/main" id="{C9468684-35BC-1C51-B61A-70F62B87B6D6}"/>
              </a:ext>
            </a:extLst>
          </p:cNvPr>
          <p:cNvCxnSpPr>
            <a:cxnSpLocks/>
          </p:cNvCxnSpPr>
          <p:nvPr userDrawn="1"/>
        </p:nvCxnSpPr>
        <p:spPr>
          <a:xfrm>
            <a:off x="2216568" y="3439160"/>
            <a:ext cx="138007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BDF6BEAC-FD46-6D73-B5B5-9729FC743F6B}"/>
              </a:ext>
            </a:extLst>
          </p:cNvPr>
          <p:cNvCxnSpPr>
            <a:cxnSpLocks/>
          </p:cNvCxnSpPr>
          <p:nvPr userDrawn="1"/>
        </p:nvCxnSpPr>
        <p:spPr>
          <a:xfrm>
            <a:off x="4340008" y="3439160"/>
            <a:ext cx="138007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BC23A69D-A27E-861F-CB84-059A35989514}"/>
              </a:ext>
            </a:extLst>
          </p:cNvPr>
          <p:cNvCxnSpPr>
            <a:cxnSpLocks/>
          </p:cNvCxnSpPr>
          <p:nvPr userDrawn="1"/>
        </p:nvCxnSpPr>
        <p:spPr>
          <a:xfrm>
            <a:off x="6504088" y="3439160"/>
            <a:ext cx="138007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632CAB78-BDE9-3907-00F8-AF68D9322E8E}"/>
              </a:ext>
            </a:extLst>
          </p:cNvPr>
          <p:cNvCxnSpPr>
            <a:cxnSpLocks/>
          </p:cNvCxnSpPr>
          <p:nvPr userDrawn="1"/>
        </p:nvCxnSpPr>
        <p:spPr>
          <a:xfrm>
            <a:off x="8637688" y="3439160"/>
            <a:ext cx="138007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ZoneTexte 37">
            <a:extLst>
              <a:ext uri="{FF2B5EF4-FFF2-40B4-BE49-F238E27FC236}">
                <a16:creationId xmlns:a16="http://schemas.microsoft.com/office/drawing/2014/main" id="{5406DA7B-3706-D69D-7F60-337FAC20C7BB}"/>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4" name="ZoneTexte 13">
            <a:extLst>
              <a:ext uri="{FF2B5EF4-FFF2-40B4-BE49-F238E27FC236}">
                <a16:creationId xmlns:a16="http://schemas.microsoft.com/office/drawing/2014/main" id="{8B8ABC87-2CEB-8762-6E31-6E2D9C95DBFE}"/>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5" name="Espace réservé du texte 14">
            <a:extLst>
              <a:ext uri="{FF2B5EF4-FFF2-40B4-BE49-F238E27FC236}">
                <a16:creationId xmlns:a16="http://schemas.microsoft.com/office/drawing/2014/main" id="{D97A825D-36EE-C15A-F468-A9A9764CDE69}"/>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6" name="Espace réservé du texte 14">
            <a:extLst>
              <a:ext uri="{FF2B5EF4-FFF2-40B4-BE49-F238E27FC236}">
                <a16:creationId xmlns:a16="http://schemas.microsoft.com/office/drawing/2014/main" id="{2FBB269B-FC9D-4123-7499-4418694CDF18}"/>
              </a:ext>
            </a:extLst>
          </p:cNvPr>
          <p:cNvSpPr>
            <a:spLocks noGrp="1"/>
          </p:cNvSpPr>
          <p:nvPr>
            <p:ph type="body" sz="quarter" idx="12" hasCustomPrompt="1"/>
          </p:nvPr>
        </p:nvSpPr>
        <p:spPr>
          <a:xfrm>
            <a:off x="1881111" y="1035172"/>
            <a:ext cx="8626213" cy="850679"/>
          </a:xfrm>
        </p:spPr>
        <p:txBody>
          <a:bodyPr anchor="ctr">
            <a:noAutofit/>
          </a:bodyPr>
          <a:lstStyle>
            <a:lvl1pPr marL="0" indent="0" algn="ctr">
              <a:buNone/>
              <a:defRPr sz="4000" b="0" i="0">
                <a:solidFill>
                  <a:srgbClr val="415492"/>
                </a:solidFill>
                <a:latin typeface="+mn-lt"/>
              </a:defRPr>
            </a:lvl1pPr>
          </a:lstStyle>
          <a:p>
            <a:pPr lvl="0"/>
            <a:r>
              <a:rPr lang="fr-FR" dirty="0"/>
              <a:t>Insert </a:t>
            </a:r>
            <a:r>
              <a:rPr lang="fr-FR" dirty="0" err="1"/>
              <a:t>title</a:t>
            </a:r>
            <a:r>
              <a:rPr lang="fr-FR" dirty="0"/>
              <a:t>.</a:t>
            </a:r>
          </a:p>
        </p:txBody>
      </p:sp>
      <p:sp>
        <p:nvSpPr>
          <p:cNvPr id="15" name="Espace réservé du texte 14">
            <a:extLst>
              <a:ext uri="{FF2B5EF4-FFF2-40B4-BE49-F238E27FC236}">
                <a16:creationId xmlns:a16="http://schemas.microsoft.com/office/drawing/2014/main" id="{4215909D-996F-E279-9381-E8A641E3AEF6}"/>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pic>
        <p:nvPicPr>
          <p:cNvPr id="16" name="Graphique 10">
            <a:extLst>
              <a:ext uri="{FF2B5EF4-FFF2-40B4-BE49-F238E27FC236}">
                <a16:creationId xmlns:a16="http://schemas.microsoft.com/office/drawing/2014/main" id="{8949B3A4-6644-BD4A-1257-8CD5C406D4E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93060" y="6580047"/>
            <a:ext cx="791621" cy="314707"/>
          </a:xfrm>
          <a:prstGeom prst="rect">
            <a:avLst/>
          </a:prstGeom>
        </p:spPr>
      </p:pic>
    </p:spTree>
    <p:extLst>
      <p:ext uri="{BB962C8B-B14F-4D97-AF65-F5344CB8AC3E}">
        <p14:creationId xmlns:p14="http://schemas.microsoft.com/office/powerpoint/2010/main" val="8782983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OCESS_6">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459F1B9-07A0-AF9C-7D96-0B4AC1B26BF7}"/>
              </a:ext>
            </a:extLst>
          </p:cNvPr>
          <p:cNvSpPr/>
          <p:nvPr userDrawn="1"/>
        </p:nvSpPr>
        <p:spPr>
          <a:xfrm>
            <a:off x="591138" y="6606001"/>
            <a:ext cx="11600862"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1" name="Rectangle : coins arrondis 10">
            <a:extLst>
              <a:ext uri="{FF2B5EF4-FFF2-40B4-BE49-F238E27FC236}">
                <a16:creationId xmlns:a16="http://schemas.microsoft.com/office/drawing/2014/main" id="{0AEB03B0-F7BD-B188-E3D0-B95AEFD89285}"/>
              </a:ext>
            </a:extLst>
          </p:cNvPr>
          <p:cNvSpPr/>
          <p:nvPr userDrawn="1"/>
        </p:nvSpPr>
        <p:spPr>
          <a:xfrm>
            <a:off x="1577974" y="3160567"/>
            <a:ext cx="540000" cy="540000"/>
          </a:xfrm>
          <a:prstGeom prst="roundRect">
            <a:avLst>
              <a:gd name="adj" fmla="val 1782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1</a:t>
            </a:r>
          </a:p>
        </p:txBody>
      </p: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960719" y="3841159"/>
            <a:ext cx="1713516" cy="304192"/>
          </a:xfrm>
        </p:spPr>
        <p:txBody>
          <a:bodyPr anchor="t">
            <a:noAutofit/>
          </a:bodyPr>
          <a:lstStyle>
            <a:lvl1pPr marL="0" indent="0" algn="ctr">
              <a:buNone/>
              <a:defRPr sz="1500" b="0" i="0">
                <a:solidFill>
                  <a:srgbClr val="415492"/>
                </a:solidFill>
                <a:latin typeface="+mn-lt"/>
              </a:defRPr>
            </a:lvl1pPr>
          </a:lstStyle>
          <a:p>
            <a:pPr lvl="0"/>
            <a:r>
              <a:rPr lang="fr-FR" dirty="0" err="1"/>
              <a:t>Title</a:t>
            </a:r>
            <a:endParaRPr lang="fr-FR" dirty="0"/>
          </a:p>
        </p:txBody>
      </p:sp>
      <p:sp>
        <p:nvSpPr>
          <p:cNvPr id="4" name="Rectangle : coins arrondis 3">
            <a:extLst>
              <a:ext uri="{FF2B5EF4-FFF2-40B4-BE49-F238E27FC236}">
                <a16:creationId xmlns:a16="http://schemas.microsoft.com/office/drawing/2014/main" id="{60FD5E43-F2DA-4461-BEEC-E57E768EB89B}"/>
              </a:ext>
            </a:extLst>
          </p:cNvPr>
          <p:cNvSpPr/>
          <p:nvPr userDrawn="1"/>
        </p:nvSpPr>
        <p:spPr>
          <a:xfrm>
            <a:off x="3331184" y="3160567"/>
            <a:ext cx="540000" cy="540000"/>
          </a:xfrm>
          <a:prstGeom prst="roundRect">
            <a:avLst>
              <a:gd name="adj" fmla="val 1782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2</a:t>
            </a:r>
          </a:p>
        </p:txBody>
      </p:sp>
      <p:sp>
        <p:nvSpPr>
          <p:cNvPr id="9" name="Rectangle : coins arrondis 8">
            <a:extLst>
              <a:ext uri="{FF2B5EF4-FFF2-40B4-BE49-F238E27FC236}">
                <a16:creationId xmlns:a16="http://schemas.microsoft.com/office/drawing/2014/main" id="{0B8B9D5D-7EC6-9166-2265-AF0DBBB38C8A}"/>
              </a:ext>
            </a:extLst>
          </p:cNvPr>
          <p:cNvSpPr/>
          <p:nvPr userDrawn="1"/>
        </p:nvSpPr>
        <p:spPr>
          <a:xfrm>
            <a:off x="5084394" y="3160567"/>
            <a:ext cx="540000" cy="540000"/>
          </a:xfrm>
          <a:prstGeom prst="roundRect">
            <a:avLst>
              <a:gd name="adj" fmla="val 1782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3</a:t>
            </a:r>
          </a:p>
        </p:txBody>
      </p:sp>
      <p:sp>
        <p:nvSpPr>
          <p:cNvPr id="10" name="Espace réservé du texte 14">
            <a:extLst>
              <a:ext uri="{FF2B5EF4-FFF2-40B4-BE49-F238E27FC236}">
                <a16:creationId xmlns:a16="http://schemas.microsoft.com/office/drawing/2014/main" id="{41ADC694-06A1-5FA7-AC87-A1F5E914F9DD}"/>
              </a:ext>
            </a:extLst>
          </p:cNvPr>
          <p:cNvSpPr>
            <a:spLocks noGrp="1"/>
          </p:cNvSpPr>
          <p:nvPr>
            <p:ph type="body" sz="quarter" idx="14" hasCustomPrompt="1"/>
          </p:nvPr>
        </p:nvSpPr>
        <p:spPr>
          <a:xfrm>
            <a:off x="960717" y="4167639"/>
            <a:ext cx="1713517" cy="1085155"/>
          </a:xfrm>
        </p:spPr>
        <p:txBody>
          <a:bodyPr anchor="t">
            <a:noAutofit/>
          </a:bodyPr>
          <a:lstStyle>
            <a:lvl1pPr marL="0" indent="0" algn="ctr">
              <a:buNone/>
              <a:defRPr sz="1200" b="0" i="0">
                <a:solidFill>
                  <a:srgbClr val="2D2B27"/>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p>
        </p:txBody>
      </p:sp>
      <p:sp>
        <p:nvSpPr>
          <p:cNvPr id="19" name="Rectangle : coins arrondis 18">
            <a:extLst>
              <a:ext uri="{FF2B5EF4-FFF2-40B4-BE49-F238E27FC236}">
                <a16:creationId xmlns:a16="http://schemas.microsoft.com/office/drawing/2014/main" id="{383561F6-7AD0-73CD-DA8F-5FE077AEC78A}"/>
              </a:ext>
            </a:extLst>
          </p:cNvPr>
          <p:cNvSpPr/>
          <p:nvPr userDrawn="1"/>
        </p:nvSpPr>
        <p:spPr>
          <a:xfrm>
            <a:off x="6837604" y="3160567"/>
            <a:ext cx="540000" cy="540000"/>
          </a:xfrm>
          <a:prstGeom prst="roundRect">
            <a:avLst>
              <a:gd name="adj" fmla="val 1782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4</a:t>
            </a:r>
          </a:p>
        </p:txBody>
      </p:sp>
      <p:sp>
        <p:nvSpPr>
          <p:cNvPr id="2" name="Rectangle : coins arrondis 1">
            <a:extLst>
              <a:ext uri="{FF2B5EF4-FFF2-40B4-BE49-F238E27FC236}">
                <a16:creationId xmlns:a16="http://schemas.microsoft.com/office/drawing/2014/main" id="{BD0433D6-C950-F5D3-E952-829670EC0F96}"/>
              </a:ext>
            </a:extLst>
          </p:cNvPr>
          <p:cNvSpPr/>
          <p:nvPr userDrawn="1"/>
        </p:nvSpPr>
        <p:spPr>
          <a:xfrm>
            <a:off x="8590814" y="3160567"/>
            <a:ext cx="540000" cy="540000"/>
          </a:xfrm>
          <a:prstGeom prst="roundRect">
            <a:avLst>
              <a:gd name="adj" fmla="val 1782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5</a:t>
            </a:r>
          </a:p>
        </p:txBody>
      </p:sp>
      <p:sp>
        <p:nvSpPr>
          <p:cNvPr id="3" name="Espace réservé du texte 14">
            <a:extLst>
              <a:ext uri="{FF2B5EF4-FFF2-40B4-BE49-F238E27FC236}">
                <a16:creationId xmlns:a16="http://schemas.microsoft.com/office/drawing/2014/main" id="{FDB88D0B-BAB5-0636-8102-F7F4631DCF5A}"/>
              </a:ext>
            </a:extLst>
          </p:cNvPr>
          <p:cNvSpPr>
            <a:spLocks noGrp="1"/>
          </p:cNvSpPr>
          <p:nvPr>
            <p:ph type="body" sz="quarter" idx="15" hasCustomPrompt="1"/>
          </p:nvPr>
        </p:nvSpPr>
        <p:spPr>
          <a:xfrm>
            <a:off x="4470933" y="3835615"/>
            <a:ext cx="1713516" cy="304192"/>
          </a:xfrm>
        </p:spPr>
        <p:txBody>
          <a:bodyPr anchor="t">
            <a:noAutofit/>
          </a:bodyPr>
          <a:lstStyle>
            <a:lvl1pPr marL="0" indent="0" algn="ctr">
              <a:buNone/>
              <a:defRPr sz="1500" b="0" i="0">
                <a:solidFill>
                  <a:srgbClr val="415492"/>
                </a:solidFill>
                <a:latin typeface="+mn-lt"/>
              </a:defRPr>
            </a:lvl1pPr>
          </a:lstStyle>
          <a:p>
            <a:pPr lvl="0"/>
            <a:r>
              <a:rPr lang="fr-FR"/>
              <a:t>Title</a:t>
            </a:r>
          </a:p>
        </p:txBody>
      </p:sp>
      <p:sp>
        <p:nvSpPr>
          <p:cNvPr id="24" name="Espace réservé du texte 14">
            <a:extLst>
              <a:ext uri="{FF2B5EF4-FFF2-40B4-BE49-F238E27FC236}">
                <a16:creationId xmlns:a16="http://schemas.microsoft.com/office/drawing/2014/main" id="{3E4BD785-EC82-534B-942C-3F78A9619CD7}"/>
              </a:ext>
            </a:extLst>
          </p:cNvPr>
          <p:cNvSpPr>
            <a:spLocks noGrp="1"/>
          </p:cNvSpPr>
          <p:nvPr>
            <p:ph type="body" sz="quarter" idx="16" hasCustomPrompt="1"/>
          </p:nvPr>
        </p:nvSpPr>
        <p:spPr>
          <a:xfrm>
            <a:off x="4470931" y="4162095"/>
            <a:ext cx="1713517" cy="1090687"/>
          </a:xfrm>
        </p:spPr>
        <p:txBody>
          <a:bodyPr anchor="t">
            <a:noAutofit/>
          </a:bodyPr>
          <a:lstStyle>
            <a:lvl1pPr marL="0" indent="0" algn="ctr">
              <a:buNone/>
              <a:defRPr sz="1200" b="0" i="0">
                <a:solidFill>
                  <a:srgbClr val="2D2B27"/>
                </a:solidFill>
                <a:latin typeface="+mj-lt"/>
              </a:defRPr>
            </a:lvl1pPr>
          </a:lstStyle>
          <a:p>
            <a:pPr lvl="0"/>
            <a:r>
              <a:rPr lang="fr-FR"/>
              <a:t>At vero eos et accusamus et iusto odio dignissimos ducimus qui blanditiis praesentium voluptatum </a:t>
            </a:r>
          </a:p>
        </p:txBody>
      </p:sp>
      <p:sp>
        <p:nvSpPr>
          <p:cNvPr id="25" name="Espace réservé du texte 14">
            <a:extLst>
              <a:ext uri="{FF2B5EF4-FFF2-40B4-BE49-F238E27FC236}">
                <a16:creationId xmlns:a16="http://schemas.microsoft.com/office/drawing/2014/main" id="{63C913BA-79A6-8B4D-9886-2869963A164A}"/>
              </a:ext>
            </a:extLst>
          </p:cNvPr>
          <p:cNvSpPr>
            <a:spLocks noGrp="1"/>
          </p:cNvSpPr>
          <p:nvPr>
            <p:ph type="body" sz="quarter" idx="17" hasCustomPrompt="1"/>
          </p:nvPr>
        </p:nvSpPr>
        <p:spPr>
          <a:xfrm>
            <a:off x="6241294" y="3835615"/>
            <a:ext cx="1713516" cy="304192"/>
          </a:xfrm>
        </p:spPr>
        <p:txBody>
          <a:bodyPr anchor="t">
            <a:noAutofit/>
          </a:bodyPr>
          <a:lstStyle>
            <a:lvl1pPr marL="0" indent="0" algn="ctr">
              <a:buNone/>
              <a:defRPr sz="1500" b="0" i="0">
                <a:solidFill>
                  <a:srgbClr val="415492"/>
                </a:solidFill>
                <a:latin typeface="+mn-lt"/>
              </a:defRPr>
            </a:lvl1pPr>
          </a:lstStyle>
          <a:p>
            <a:pPr lvl="0"/>
            <a:r>
              <a:rPr lang="fr-FR"/>
              <a:t>Title</a:t>
            </a:r>
          </a:p>
        </p:txBody>
      </p:sp>
      <p:sp>
        <p:nvSpPr>
          <p:cNvPr id="26" name="Espace réservé du texte 14">
            <a:extLst>
              <a:ext uri="{FF2B5EF4-FFF2-40B4-BE49-F238E27FC236}">
                <a16:creationId xmlns:a16="http://schemas.microsoft.com/office/drawing/2014/main" id="{266AE5B4-4B65-93F6-A3BE-7FC51AEC3374}"/>
              </a:ext>
            </a:extLst>
          </p:cNvPr>
          <p:cNvSpPr>
            <a:spLocks noGrp="1"/>
          </p:cNvSpPr>
          <p:nvPr>
            <p:ph type="body" sz="quarter" idx="18" hasCustomPrompt="1"/>
          </p:nvPr>
        </p:nvSpPr>
        <p:spPr>
          <a:xfrm>
            <a:off x="6241292" y="4162095"/>
            <a:ext cx="1713517" cy="1090681"/>
          </a:xfrm>
        </p:spPr>
        <p:txBody>
          <a:bodyPr anchor="t">
            <a:noAutofit/>
          </a:bodyPr>
          <a:lstStyle>
            <a:lvl1pPr marL="0" indent="0" algn="ctr">
              <a:buNone/>
              <a:defRPr sz="1200" b="0" i="0">
                <a:solidFill>
                  <a:srgbClr val="2D2B27"/>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p>
        </p:txBody>
      </p:sp>
      <p:sp>
        <p:nvSpPr>
          <p:cNvPr id="27" name="Espace réservé du texte 14">
            <a:extLst>
              <a:ext uri="{FF2B5EF4-FFF2-40B4-BE49-F238E27FC236}">
                <a16:creationId xmlns:a16="http://schemas.microsoft.com/office/drawing/2014/main" id="{D56ABAEC-0F10-C647-F015-62C20820947B}"/>
              </a:ext>
            </a:extLst>
          </p:cNvPr>
          <p:cNvSpPr>
            <a:spLocks noGrp="1"/>
          </p:cNvSpPr>
          <p:nvPr>
            <p:ph type="body" sz="quarter" idx="19" hasCustomPrompt="1"/>
          </p:nvPr>
        </p:nvSpPr>
        <p:spPr>
          <a:xfrm>
            <a:off x="8000733" y="3835615"/>
            <a:ext cx="1713516" cy="304192"/>
          </a:xfrm>
        </p:spPr>
        <p:txBody>
          <a:bodyPr anchor="t">
            <a:noAutofit/>
          </a:bodyPr>
          <a:lstStyle>
            <a:lvl1pPr marL="0" indent="0" algn="ctr">
              <a:buNone/>
              <a:defRPr sz="1500" b="0" i="0">
                <a:solidFill>
                  <a:srgbClr val="415492"/>
                </a:solidFill>
                <a:latin typeface="+mn-lt"/>
              </a:defRPr>
            </a:lvl1pPr>
          </a:lstStyle>
          <a:p>
            <a:pPr lvl="0"/>
            <a:r>
              <a:rPr lang="fr-FR"/>
              <a:t>Title</a:t>
            </a:r>
          </a:p>
        </p:txBody>
      </p:sp>
      <p:sp>
        <p:nvSpPr>
          <p:cNvPr id="28" name="Espace réservé du texte 14">
            <a:extLst>
              <a:ext uri="{FF2B5EF4-FFF2-40B4-BE49-F238E27FC236}">
                <a16:creationId xmlns:a16="http://schemas.microsoft.com/office/drawing/2014/main" id="{AAEBDDFD-DB70-EF57-B2F5-688E16607A12}"/>
              </a:ext>
            </a:extLst>
          </p:cNvPr>
          <p:cNvSpPr>
            <a:spLocks noGrp="1"/>
          </p:cNvSpPr>
          <p:nvPr>
            <p:ph type="body" sz="quarter" idx="20" hasCustomPrompt="1"/>
          </p:nvPr>
        </p:nvSpPr>
        <p:spPr>
          <a:xfrm>
            <a:off x="8000731" y="4162096"/>
            <a:ext cx="1713517" cy="1090680"/>
          </a:xfrm>
        </p:spPr>
        <p:txBody>
          <a:bodyPr anchor="t">
            <a:noAutofit/>
          </a:bodyPr>
          <a:lstStyle>
            <a:lvl1pPr marL="0" indent="0" algn="ctr">
              <a:buNone/>
              <a:defRPr sz="1200" b="0" i="0">
                <a:solidFill>
                  <a:srgbClr val="2D2B27"/>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p>
        </p:txBody>
      </p:sp>
      <p:sp>
        <p:nvSpPr>
          <p:cNvPr id="29" name="Espace réservé du texte 14">
            <a:extLst>
              <a:ext uri="{FF2B5EF4-FFF2-40B4-BE49-F238E27FC236}">
                <a16:creationId xmlns:a16="http://schemas.microsoft.com/office/drawing/2014/main" id="{EA6AA5D3-A712-6770-A412-A25E20B6137F}"/>
              </a:ext>
            </a:extLst>
          </p:cNvPr>
          <p:cNvSpPr>
            <a:spLocks noGrp="1"/>
          </p:cNvSpPr>
          <p:nvPr>
            <p:ph type="body" sz="quarter" idx="21" hasCustomPrompt="1"/>
          </p:nvPr>
        </p:nvSpPr>
        <p:spPr>
          <a:xfrm>
            <a:off x="9738900" y="3835615"/>
            <a:ext cx="1713516" cy="304192"/>
          </a:xfrm>
        </p:spPr>
        <p:txBody>
          <a:bodyPr anchor="t">
            <a:noAutofit/>
          </a:bodyPr>
          <a:lstStyle>
            <a:lvl1pPr marL="0" indent="0" algn="ctr">
              <a:buNone/>
              <a:defRPr sz="1500" b="0" i="0">
                <a:solidFill>
                  <a:srgbClr val="415492"/>
                </a:solidFill>
                <a:latin typeface="+mn-lt"/>
              </a:defRPr>
            </a:lvl1pPr>
          </a:lstStyle>
          <a:p>
            <a:pPr lvl="0"/>
            <a:r>
              <a:rPr lang="fr-FR"/>
              <a:t>Title</a:t>
            </a:r>
          </a:p>
        </p:txBody>
      </p:sp>
      <p:sp>
        <p:nvSpPr>
          <p:cNvPr id="30" name="Espace réservé du texte 14">
            <a:extLst>
              <a:ext uri="{FF2B5EF4-FFF2-40B4-BE49-F238E27FC236}">
                <a16:creationId xmlns:a16="http://schemas.microsoft.com/office/drawing/2014/main" id="{D8C5F28F-0A1A-6BB5-5792-378975275EA7}"/>
              </a:ext>
            </a:extLst>
          </p:cNvPr>
          <p:cNvSpPr>
            <a:spLocks noGrp="1"/>
          </p:cNvSpPr>
          <p:nvPr>
            <p:ph type="body" sz="quarter" idx="22" hasCustomPrompt="1"/>
          </p:nvPr>
        </p:nvSpPr>
        <p:spPr>
          <a:xfrm>
            <a:off x="9738898" y="4162095"/>
            <a:ext cx="1713517" cy="1090675"/>
          </a:xfrm>
        </p:spPr>
        <p:txBody>
          <a:bodyPr anchor="t">
            <a:noAutofit/>
          </a:bodyPr>
          <a:lstStyle>
            <a:lvl1pPr marL="0" indent="0" algn="ctr">
              <a:buNone/>
              <a:defRPr sz="1200" b="0" i="0">
                <a:solidFill>
                  <a:srgbClr val="2D2B27"/>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p>
        </p:txBody>
      </p:sp>
      <p:sp>
        <p:nvSpPr>
          <p:cNvPr id="12" name="Rectangle : coins arrondis 11">
            <a:extLst>
              <a:ext uri="{FF2B5EF4-FFF2-40B4-BE49-F238E27FC236}">
                <a16:creationId xmlns:a16="http://schemas.microsoft.com/office/drawing/2014/main" id="{58A04912-B3B9-C434-8AE3-3DE69751E063}"/>
              </a:ext>
            </a:extLst>
          </p:cNvPr>
          <p:cNvSpPr/>
          <p:nvPr userDrawn="1"/>
        </p:nvSpPr>
        <p:spPr>
          <a:xfrm>
            <a:off x="10344026" y="3160567"/>
            <a:ext cx="540000" cy="540000"/>
          </a:xfrm>
          <a:prstGeom prst="roundRect">
            <a:avLst>
              <a:gd name="adj" fmla="val 1782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6</a:t>
            </a:r>
          </a:p>
        </p:txBody>
      </p:sp>
      <p:sp>
        <p:nvSpPr>
          <p:cNvPr id="14" name="Espace réservé du texte 14">
            <a:extLst>
              <a:ext uri="{FF2B5EF4-FFF2-40B4-BE49-F238E27FC236}">
                <a16:creationId xmlns:a16="http://schemas.microsoft.com/office/drawing/2014/main" id="{DA42D44D-F23B-EDCD-1FA6-E6546BB388CB}"/>
              </a:ext>
            </a:extLst>
          </p:cNvPr>
          <p:cNvSpPr>
            <a:spLocks noGrp="1"/>
          </p:cNvSpPr>
          <p:nvPr>
            <p:ph type="body" sz="quarter" idx="23" hasCustomPrompt="1"/>
          </p:nvPr>
        </p:nvSpPr>
        <p:spPr>
          <a:xfrm>
            <a:off x="2707743" y="3837444"/>
            <a:ext cx="1713516" cy="304192"/>
          </a:xfrm>
        </p:spPr>
        <p:txBody>
          <a:bodyPr anchor="t">
            <a:noAutofit/>
          </a:bodyPr>
          <a:lstStyle>
            <a:lvl1pPr marL="0" indent="0" algn="ctr">
              <a:buNone/>
              <a:defRPr sz="1500" b="0" i="0">
                <a:solidFill>
                  <a:srgbClr val="415492"/>
                </a:solidFill>
                <a:latin typeface="+mn-lt"/>
              </a:defRPr>
            </a:lvl1pPr>
          </a:lstStyle>
          <a:p>
            <a:pPr lvl="0"/>
            <a:r>
              <a:rPr lang="fr-FR"/>
              <a:t>Title</a:t>
            </a:r>
          </a:p>
        </p:txBody>
      </p:sp>
      <p:sp>
        <p:nvSpPr>
          <p:cNvPr id="15" name="Espace réservé du texte 14">
            <a:extLst>
              <a:ext uri="{FF2B5EF4-FFF2-40B4-BE49-F238E27FC236}">
                <a16:creationId xmlns:a16="http://schemas.microsoft.com/office/drawing/2014/main" id="{DD767976-8DE4-4226-CF40-605195F31FBC}"/>
              </a:ext>
            </a:extLst>
          </p:cNvPr>
          <p:cNvSpPr>
            <a:spLocks noGrp="1"/>
          </p:cNvSpPr>
          <p:nvPr>
            <p:ph type="body" sz="quarter" idx="24" hasCustomPrompt="1"/>
          </p:nvPr>
        </p:nvSpPr>
        <p:spPr>
          <a:xfrm>
            <a:off x="2707741" y="4163924"/>
            <a:ext cx="1713517" cy="1088865"/>
          </a:xfrm>
        </p:spPr>
        <p:txBody>
          <a:bodyPr anchor="t">
            <a:noAutofit/>
          </a:bodyPr>
          <a:lstStyle>
            <a:lvl1pPr marL="0" indent="0" algn="ctr">
              <a:buNone/>
              <a:defRPr sz="1200" b="0" i="0">
                <a:solidFill>
                  <a:srgbClr val="2D2B27"/>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p>
        </p:txBody>
      </p:sp>
      <p:cxnSp>
        <p:nvCxnSpPr>
          <p:cNvPr id="21" name="Connecteur droit 20">
            <a:extLst>
              <a:ext uri="{FF2B5EF4-FFF2-40B4-BE49-F238E27FC236}">
                <a16:creationId xmlns:a16="http://schemas.microsoft.com/office/drawing/2014/main" id="{B1E60847-1322-5A57-9F5B-4641F75F3BDA}"/>
              </a:ext>
            </a:extLst>
          </p:cNvPr>
          <p:cNvCxnSpPr>
            <a:cxnSpLocks/>
          </p:cNvCxnSpPr>
          <p:nvPr userDrawn="1"/>
        </p:nvCxnSpPr>
        <p:spPr>
          <a:xfrm>
            <a:off x="2211589" y="3430016"/>
            <a:ext cx="998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597D3D7C-CE21-3410-A7DE-CF4D8B0CCE4A}"/>
              </a:ext>
            </a:extLst>
          </p:cNvPr>
          <p:cNvCxnSpPr>
            <a:cxnSpLocks/>
          </p:cNvCxnSpPr>
          <p:nvPr userDrawn="1"/>
        </p:nvCxnSpPr>
        <p:spPr>
          <a:xfrm>
            <a:off x="3971445" y="3430016"/>
            <a:ext cx="998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F61000DF-F780-6C46-B403-B26738305F3A}"/>
              </a:ext>
            </a:extLst>
          </p:cNvPr>
          <p:cNvCxnSpPr>
            <a:cxnSpLocks/>
          </p:cNvCxnSpPr>
          <p:nvPr userDrawn="1"/>
        </p:nvCxnSpPr>
        <p:spPr>
          <a:xfrm>
            <a:off x="5684962" y="3430016"/>
            <a:ext cx="998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492977B9-CD53-491A-3286-634B8D952847}"/>
              </a:ext>
            </a:extLst>
          </p:cNvPr>
          <p:cNvCxnSpPr>
            <a:cxnSpLocks/>
          </p:cNvCxnSpPr>
          <p:nvPr userDrawn="1"/>
        </p:nvCxnSpPr>
        <p:spPr>
          <a:xfrm>
            <a:off x="7455323" y="3430016"/>
            <a:ext cx="998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089197A2-FA2F-AAD9-1B60-644A659CA2B6}"/>
              </a:ext>
            </a:extLst>
          </p:cNvPr>
          <p:cNvCxnSpPr>
            <a:cxnSpLocks/>
          </p:cNvCxnSpPr>
          <p:nvPr userDrawn="1"/>
        </p:nvCxnSpPr>
        <p:spPr>
          <a:xfrm>
            <a:off x="9214762" y="3430016"/>
            <a:ext cx="998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ZoneTexte 36">
            <a:extLst>
              <a:ext uri="{FF2B5EF4-FFF2-40B4-BE49-F238E27FC236}">
                <a16:creationId xmlns:a16="http://schemas.microsoft.com/office/drawing/2014/main" id="{564213A6-A53C-5FC8-838C-0C1C6719018C}"/>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23" name="ZoneTexte 22">
            <a:extLst>
              <a:ext uri="{FF2B5EF4-FFF2-40B4-BE49-F238E27FC236}">
                <a16:creationId xmlns:a16="http://schemas.microsoft.com/office/drawing/2014/main" id="{B6444A2D-F55B-99F4-66D7-920CB4CCEBB0}"/>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5" name="Espace réservé du texte 14">
            <a:extLst>
              <a:ext uri="{FF2B5EF4-FFF2-40B4-BE49-F238E27FC236}">
                <a16:creationId xmlns:a16="http://schemas.microsoft.com/office/drawing/2014/main" id="{BE78FF54-D028-AFAA-7872-4DE2AF72EBD5}"/>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6" name="Espace réservé du texte 14">
            <a:extLst>
              <a:ext uri="{FF2B5EF4-FFF2-40B4-BE49-F238E27FC236}">
                <a16:creationId xmlns:a16="http://schemas.microsoft.com/office/drawing/2014/main" id="{33681C6D-BD42-D3ED-E69C-042D59010359}"/>
              </a:ext>
            </a:extLst>
          </p:cNvPr>
          <p:cNvSpPr>
            <a:spLocks noGrp="1"/>
          </p:cNvSpPr>
          <p:nvPr>
            <p:ph type="body" sz="quarter" idx="12" hasCustomPrompt="1"/>
          </p:nvPr>
        </p:nvSpPr>
        <p:spPr>
          <a:xfrm>
            <a:off x="1798815" y="1035172"/>
            <a:ext cx="8626213" cy="850679"/>
          </a:xfrm>
        </p:spPr>
        <p:txBody>
          <a:bodyPr anchor="ctr">
            <a:noAutofit/>
          </a:bodyPr>
          <a:lstStyle>
            <a:lvl1pPr marL="0" indent="0" algn="ctr">
              <a:buNone/>
              <a:defRPr sz="4000" b="0" i="0">
                <a:solidFill>
                  <a:srgbClr val="415492"/>
                </a:solidFill>
                <a:latin typeface="+mn-lt"/>
              </a:defRPr>
            </a:lvl1pPr>
          </a:lstStyle>
          <a:p>
            <a:pPr lvl="0"/>
            <a:r>
              <a:rPr lang="fr-FR" dirty="0"/>
              <a:t>Insert </a:t>
            </a:r>
            <a:r>
              <a:rPr lang="fr-FR" dirty="0" err="1"/>
              <a:t>title</a:t>
            </a:r>
            <a:r>
              <a:rPr lang="fr-FR" dirty="0"/>
              <a:t>.</a:t>
            </a:r>
          </a:p>
        </p:txBody>
      </p:sp>
      <p:sp>
        <p:nvSpPr>
          <p:cNvPr id="16" name="Espace réservé du texte 14">
            <a:extLst>
              <a:ext uri="{FF2B5EF4-FFF2-40B4-BE49-F238E27FC236}">
                <a16:creationId xmlns:a16="http://schemas.microsoft.com/office/drawing/2014/main" id="{6A26813F-FBDF-5B4C-F181-07CB0375FEF7}"/>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pic>
        <p:nvPicPr>
          <p:cNvPr id="18" name="Graphique 10">
            <a:extLst>
              <a:ext uri="{FF2B5EF4-FFF2-40B4-BE49-F238E27FC236}">
                <a16:creationId xmlns:a16="http://schemas.microsoft.com/office/drawing/2014/main" id="{4CA46D1C-436B-8C07-81C8-18788406A4B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93060" y="6580047"/>
            <a:ext cx="791621" cy="314707"/>
          </a:xfrm>
          <a:prstGeom prst="rect">
            <a:avLst/>
          </a:prstGeom>
        </p:spPr>
      </p:pic>
    </p:spTree>
    <p:extLst>
      <p:ext uri="{BB962C8B-B14F-4D97-AF65-F5344CB8AC3E}">
        <p14:creationId xmlns:p14="http://schemas.microsoft.com/office/powerpoint/2010/main" val="12882612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EY_FIGUR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DD2CEE-97B7-5F06-38B2-C395347CC74E}"/>
              </a:ext>
            </a:extLst>
          </p:cNvPr>
          <p:cNvSpPr/>
          <p:nvPr userDrawn="1"/>
        </p:nvSpPr>
        <p:spPr>
          <a:xfrm>
            <a:off x="591138" y="6606001"/>
            <a:ext cx="11600862"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 name="Connecteur droit 2">
            <a:extLst>
              <a:ext uri="{FF2B5EF4-FFF2-40B4-BE49-F238E27FC236}">
                <a16:creationId xmlns:a16="http://schemas.microsoft.com/office/drawing/2014/main" id="{7D5D8C36-5C75-2013-A68A-FF57274D2943}"/>
              </a:ext>
            </a:extLst>
          </p:cNvPr>
          <p:cNvCxnSpPr/>
          <p:nvPr userDrawn="1"/>
        </p:nvCxnSpPr>
        <p:spPr>
          <a:xfrm>
            <a:off x="591150" y="0"/>
            <a:ext cx="0" cy="68580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Rectangle : coins arrondis 13">
            <a:extLst>
              <a:ext uri="{FF2B5EF4-FFF2-40B4-BE49-F238E27FC236}">
                <a16:creationId xmlns:a16="http://schemas.microsoft.com/office/drawing/2014/main" id="{FEA665D0-F6C1-A98F-F0BE-5CC461444180}"/>
              </a:ext>
            </a:extLst>
          </p:cNvPr>
          <p:cNvSpPr/>
          <p:nvPr userDrawn="1"/>
        </p:nvSpPr>
        <p:spPr>
          <a:xfrm>
            <a:off x="6397236" y="42040"/>
            <a:ext cx="2858400" cy="3240000"/>
          </a:xfrm>
          <a:prstGeom prst="roundRect">
            <a:avLst>
              <a:gd name="adj" fmla="val 0"/>
            </a:avLst>
          </a:prstGeom>
          <a:solidFill>
            <a:srgbClr val="A1D1C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 coins arrondis 14">
            <a:extLst>
              <a:ext uri="{FF2B5EF4-FFF2-40B4-BE49-F238E27FC236}">
                <a16:creationId xmlns:a16="http://schemas.microsoft.com/office/drawing/2014/main" id="{BE14BC7A-5E78-E5E1-8C1F-F51353EEEE72}"/>
              </a:ext>
            </a:extLst>
          </p:cNvPr>
          <p:cNvSpPr/>
          <p:nvPr userDrawn="1"/>
        </p:nvSpPr>
        <p:spPr>
          <a:xfrm>
            <a:off x="9303613" y="42040"/>
            <a:ext cx="2846097" cy="3240000"/>
          </a:xfrm>
          <a:prstGeom prst="roundRect">
            <a:avLst>
              <a:gd name="adj" fmla="val 0"/>
            </a:avLst>
          </a:prstGeom>
          <a:solidFill>
            <a:srgbClr val="A1D1C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 coins arrondis 16">
            <a:extLst>
              <a:ext uri="{FF2B5EF4-FFF2-40B4-BE49-F238E27FC236}">
                <a16:creationId xmlns:a16="http://schemas.microsoft.com/office/drawing/2014/main" id="{361C6CBD-0A11-DCF3-1C74-819D5D814E26}"/>
              </a:ext>
            </a:extLst>
          </p:cNvPr>
          <p:cNvSpPr/>
          <p:nvPr userDrawn="1"/>
        </p:nvSpPr>
        <p:spPr>
          <a:xfrm>
            <a:off x="6397099" y="3322563"/>
            <a:ext cx="2859327" cy="3240000"/>
          </a:xfrm>
          <a:prstGeom prst="roundRect">
            <a:avLst>
              <a:gd name="adj" fmla="val 0"/>
            </a:avLst>
          </a:prstGeom>
          <a:solidFill>
            <a:srgbClr val="A1D1C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 coins arrondis 18">
            <a:extLst>
              <a:ext uri="{FF2B5EF4-FFF2-40B4-BE49-F238E27FC236}">
                <a16:creationId xmlns:a16="http://schemas.microsoft.com/office/drawing/2014/main" id="{F007AC20-0569-1483-1D5D-5053F7FAB522}"/>
              </a:ext>
            </a:extLst>
          </p:cNvPr>
          <p:cNvSpPr/>
          <p:nvPr userDrawn="1"/>
        </p:nvSpPr>
        <p:spPr>
          <a:xfrm>
            <a:off x="9303613" y="3322564"/>
            <a:ext cx="2846094" cy="3240000"/>
          </a:xfrm>
          <a:prstGeom prst="roundRect">
            <a:avLst>
              <a:gd name="adj" fmla="val 0"/>
            </a:avLst>
          </a:prstGeom>
          <a:solidFill>
            <a:srgbClr val="A1D1C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space réservé du texte 14">
            <a:extLst>
              <a:ext uri="{FF2B5EF4-FFF2-40B4-BE49-F238E27FC236}">
                <a16:creationId xmlns:a16="http://schemas.microsoft.com/office/drawing/2014/main" id="{4163F1EA-E5A6-4F28-6783-4509D485A339}"/>
              </a:ext>
            </a:extLst>
          </p:cNvPr>
          <p:cNvSpPr>
            <a:spLocks noGrp="1"/>
          </p:cNvSpPr>
          <p:nvPr>
            <p:ph type="body" sz="quarter" idx="12" hasCustomPrompt="1"/>
          </p:nvPr>
        </p:nvSpPr>
        <p:spPr>
          <a:xfrm>
            <a:off x="6391837" y="1006852"/>
            <a:ext cx="2859334" cy="1084532"/>
          </a:xfrm>
        </p:spPr>
        <p:txBody>
          <a:bodyPr anchor="ctr">
            <a:noAutofit/>
          </a:bodyPr>
          <a:lstStyle>
            <a:lvl1pPr marL="0" indent="0" algn="ctr">
              <a:buNone/>
              <a:defRPr sz="8000" b="1" i="0">
                <a:solidFill>
                  <a:srgbClr val="415492"/>
                </a:solidFill>
                <a:latin typeface="+mn-lt"/>
              </a:defRPr>
            </a:lvl1pPr>
          </a:lstStyle>
          <a:p>
            <a:pPr lvl="0"/>
            <a:r>
              <a:rPr lang="fr-FR" dirty="0"/>
              <a:t>XX%</a:t>
            </a:r>
          </a:p>
        </p:txBody>
      </p:sp>
      <p:sp>
        <p:nvSpPr>
          <p:cNvPr id="31" name="Espace réservé du texte 14">
            <a:extLst>
              <a:ext uri="{FF2B5EF4-FFF2-40B4-BE49-F238E27FC236}">
                <a16:creationId xmlns:a16="http://schemas.microsoft.com/office/drawing/2014/main" id="{51513BA0-904F-F512-89EA-3A28475745EB}"/>
              </a:ext>
            </a:extLst>
          </p:cNvPr>
          <p:cNvSpPr>
            <a:spLocks noGrp="1"/>
          </p:cNvSpPr>
          <p:nvPr>
            <p:ph type="body" sz="quarter" idx="13" hasCustomPrompt="1"/>
          </p:nvPr>
        </p:nvSpPr>
        <p:spPr>
          <a:xfrm>
            <a:off x="9299148" y="1006852"/>
            <a:ext cx="2850559" cy="1084532"/>
          </a:xfrm>
        </p:spPr>
        <p:txBody>
          <a:bodyPr anchor="ctr">
            <a:noAutofit/>
          </a:bodyPr>
          <a:lstStyle>
            <a:lvl1pPr marL="0" indent="0" algn="ctr">
              <a:buNone/>
              <a:defRPr sz="8000" b="1" i="0">
                <a:solidFill>
                  <a:srgbClr val="415492"/>
                </a:solidFill>
                <a:latin typeface="+mn-lt"/>
              </a:defRPr>
            </a:lvl1pPr>
          </a:lstStyle>
          <a:p>
            <a:pPr lvl="0"/>
            <a:r>
              <a:rPr lang="fr-FR" dirty="0"/>
              <a:t>XX%</a:t>
            </a:r>
          </a:p>
        </p:txBody>
      </p:sp>
      <p:sp>
        <p:nvSpPr>
          <p:cNvPr id="32" name="Espace réservé du texte 14">
            <a:extLst>
              <a:ext uri="{FF2B5EF4-FFF2-40B4-BE49-F238E27FC236}">
                <a16:creationId xmlns:a16="http://schemas.microsoft.com/office/drawing/2014/main" id="{8560E062-233E-D83C-E4F8-A20A9FAF80A8}"/>
              </a:ext>
            </a:extLst>
          </p:cNvPr>
          <p:cNvSpPr>
            <a:spLocks noGrp="1"/>
          </p:cNvSpPr>
          <p:nvPr>
            <p:ph type="body" sz="quarter" idx="14" hasCustomPrompt="1"/>
          </p:nvPr>
        </p:nvSpPr>
        <p:spPr>
          <a:xfrm>
            <a:off x="6391931" y="4029486"/>
            <a:ext cx="2859334" cy="1084532"/>
          </a:xfrm>
        </p:spPr>
        <p:txBody>
          <a:bodyPr anchor="ctr">
            <a:noAutofit/>
          </a:bodyPr>
          <a:lstStyle>
            <a:lvl1pPr marL="0" indent="0" algn="ctr">
              <a:buNone/>
              <a:defRPr sz="8000" b="1" i="0">
                <a:solidFill>
                  <a:srgbClr val="415492"/>
                </a:solidFill>
                <a:latin typeface="+mn-lt"/>
              </a:defRPr>
            </a:lvl1pPr>
          </a:lstStyle>
          <a:p>
            <a:pPr lvl="0"/>
            <a:r>
              <a:rPr lang="fr-FR" dirty="0"/>
              <a:t>XX%</a:t>
            </a:r>
          </a:p>
        </p:txBody>
      </p:sp>
      <p:sp>
        <p:nvSpPr>
          <p:cNvPr id="33" name="Espace réservé du texte 14">
            <a:extLst>
              <a:ext uri="{FF2B5EF4-FFF2-40B4-BE49-F238E27FC236}">
                <a16:creationId xmlns:a16="http://schemas.microsoft.com/office/drawing/2014/main" id="{5F9D5FD1-3EAC-3CC9-DA0E-F9ADEDC0522D}"/>
              </a:ext>
            </a:extLst>
          </p:cNvPr>
          <p:cNvSpPr>
            <a:spLocks noGrp="1"/>
          </p:cNvSpPr>
          <p:nvPr>
            <p:ph type="body" sz="quarter" idx="15" hasCustomPrompt="1"/>
          </p:nvPr>
        </p:nvSpPr>
        <p:spPr>
          <a:xfrm>
            <a:off x="9337599" y="4029486"/>
            <a:ext cx="2762478" cy="1084532"/>
          </a:xfrm>
        </p:spPr>
        <p:txBody>
          <a:bodyPr anchor="ctr">
            <a:noAutofit/>
          </a:bodyPr>
          <a:lstStyle>
            <a:lvl1pPr marL="0" indent="0" algn="ctr">
              <a:buNone/>
              <a:defRPr sz="8000" b="1" i="0">
                <a:solidFill>
                  <a:srgbClr val="415492"/>
                </a:solidFill>
                <a:latin typeface="+mn-lt"/>
              </a:defRPr>
            </a:lvl1pPr>
          </a:lstStyle>
          <a:p>
            <a:pPr lvl="0"/>
            <a:r>
              <a:rPr lang="fr-FR" dirty="0"/>
              <a:t>XX%</a:t>
            </a:r>
          </a:p>
        </p:txBody>
      </p:sp>
      <p:sp>
        <p:nvSpPr>
          <p:cNvPr id="34" name="Espace réservé du texte 14">
            <a:extLst>
              <a:ext uri="{FF2B5EF4-FFF2-40B4-BE49-F238E27FC236}">
                <a16:creationId xmlns:a16="http://schemas.microsoft.com/office/drawing/2014/main" id="{B2C9EB1F-A860-256C-550B-F4B7C086EBCD}"/>
              </a:ext>
            </a:extLst>
          </p:cNvPr>
          <p:cNvSpPr>
            <a:spLocks noGrp="1"/>
          </p:cNvSpPr>
          <p:nvPr>
            <p:ph type="body" sz="quarter" idx="16" hasCustomPrompt="1"/>
          </p:nvPr>
        </p:nvSpPr>
        <p:spPr>
          <a:xfrm>
            <a:off x="6851324" y="2111496"/>
            <a:ext cx="1950035" cy="690539"/>
          </a:xfrm>
        </p:spPr>
        <p:txBody>
          <a:bodyPr anchor="t">
            <a:noAutofit/>
          </a:bodyPr>
          <a:lstStyle>
            <a:lvl1pPr marL="0" indent="0" algn="ctr">
              <a:buNone/>
              <a:defRPr sz="1500" b="0" i="0">
                <a:solidFill>
                  <a:srgbClr val="415492"/>
                </a:solidFill>
                <a:latin typeface="Outfit" pitchFamily="2" charset="0"/>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endParaRPr lang="fr-FR" dirty="0"/>
          </a:p>
          <a:p>
            <a:pPr lvl="0"/>
            <a:endParaRPr lang="fr-FR" dirty="0"/>
          </a:p>
        </p:txBody>
      </p:sp>
      <p:sp>
        <p:nvSpPr>
          <p:cNvPr id="35" name="Espace réservé du texte 14">
            <a:extLst>
              <a:ext uri="{FF2B5EF4-FFF2-40B4-BE49-F238E27FC236}">
                <a16:creationId xmlns:a16="http://schemas.microsoft.com/office/drawing/2014/main" id="{9713C58E-732E-9298-E958-ADF565B2871D}"/>
              </a:ext>
            </a:extLst>
          </p:cNvPr>
          <p:cNvSpPr>
            <a:spLocks noGrp="1"/>
          </p:cNvSpPr>
          <p:nvPr>
            <p:ph type="body" sz="quarter" idx="17" hasCustomPrompt="1"/>
          </p:nvPr>
        </p:nvSpPr>
        <p:spPr>
          <a:xfrm>
            <a:off x="9736403" y="2111496"/>
            <a:ext cx="1950035" cy="690539"/>
          </a:xfrm>
        </p:spPr>
        <p:txBody>
          <a:bodyPr anchor="t">
            <a:noAutofit/>
          </a:bodyPr>
          <a:lstStyle>
            <a:lvl1pPr marL="0" indent="0" algn="ctr">
              <a:buNone/>
              <a:defRPr sz="1500" b="0" i="0">
                <a:solidFill>
                  <a:srgbClr val="415492"/>
                </a:solidFill>
                <a:latin typeface="Outfit" pitchFamily="2" charset="0"/>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endParaRPr lang="fr-FR" dirty="0"/>
          </a:p>
          <a:p>
            <a:pPr lvl="0"/>
            <a:endParaRPr lang="fr-FR" dirty="0"/>
          </a:p>
        </p:txBody>
      </p:sp>
      <p:sp>
        <p:nvSpPr>
          <p:cNvPr id="36" name="Espace réservé du texte 14">
            <a:extLst>
              <a:ext uri="{FF2B5EF4-FFF2-40B4-BE49-F238E27FC236}">
                <a16:creationId xmlns:a16="http://schemas.microsoft.com/office/drawing/2014/main" id="{0BA4C26B-C01C-DBAD-BF8A-8BC9E940C62A}"/>
              </a:ext>
            </a:extLst>
          </p:cNvPr>
          <p:cNvSpPr>
            <a:spLocks noGrp="1"/>
          </p:cNvSpPr>
          <p:nvPr>
            <p:ph type="body" sz="quarter" idx="18" hasCustomPrompt="1"/>
          </p:nvPr>
        </p:nvSpPr>
        <p:spPr>
          <a:xfrm>
            <a:off x="6851324" y="5139401"/>
            <a:ext cx="1950035" cy="690539"/>
          </a:xfrm>
        </p:spPr>
        <p:txBody>
          <a:bodyPr anchor="t">
            <a:noAutofit/>
          </a:bodyPr>
          <a:lstStyle>
            <a:lvl1pPr marL="0" indent="0" algn="ctr">
              <a:buNone/>
              <a:defRPr sz="1500" b="0" i="0">
                <a:solidFill>
                  <a:srgbClr val="415492"/>
                </a:solidFill>
                <a:latin typeface="Outfit" pitchFamily="2" charset="0"/>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endParaRPr lang="fr-FR" dirty="0"/>
          </a:p>
          <a:p>
            <a:pPr lvl="0"/>
            <a:endParaRPr lang="fr-FR" dirty="0"/>
          </a:p>
        </p:txBody>
      </p:sp>
      <p:sp>
        <p:nvSpPr>
          <p:cNvPr id="37" name="Espace réservé du texte 14">
            <a:extLst>
              <a:ext uri="{FF2B5EF4-FFF2-40B4-BE49-F238E27FC236}">
                <a16:creationId xmlns:a16="http://schemas.microsoft.com/office/drawing/2014/main" id="{559CC018-F13C-5EAE-620A-6842D67758A2}"/>
              </a:ext>
            </a:extLst>
          </p:cNvPr>
          <p:cNvSpPr>
            <a:spLocks noGrp="1"/>
          </p:cNvSpPr>
          <p:nvPr>
            <p:ph type="body" sz="quarter" idx="19" hasCustomPrompt="1"/>
          </p:nvPr>
        </p:nvSpPr>
        <p:spPr>
          <a:xfrm>
            <a:off x="9736403" y="5139401"/>
            <a:ext cx="1950035" cy="690539"/>
          </a:xfrm>
        </p:spPr>
        <p:txBody>
          <a:bodyPr anchor="t">
            <a:noAutofit/>
          </a:bodyPr>
          <a:lstStyle>
            <a:lvl1pPr marL="0" indent="0" algn="ctr">
              <a:buNone/>
              <a:defRPr sz="1500" b="0" i="0">
                <a:solidFill>
                  <a:srgbClr val="415492"/>
                </a:solidFill>
                <a:latin typeface="Outfit" pitchFamily="2" charset="0"/>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endParaRPr lang="fr-FR" dirty="0"/>
          </a:p>
          <a:p>
            <a:pPr lvl="0"/>
            <a:endParaRPr lang="fr-FR" dirty="0"/>
          </a:p>
        </p:txBody>
      </p:sp>
      <p:sp>
        <p:nvSpPr>
          <p:cNvPr id="39" name="Espace réservé du texte 14">
            <a:extLst>
              <a:ext uri="{FF2B5EF4-FFF2-40B4-BE49-F238E27FC236}">
                <a16:creationId xmlns:a16="http://schemas.microsoft.com/office/drawing/2014/main" id="{301C2D16-6F90-A708-F068-2A768E84BBE2}"/>
              </a:ext>
            </a:extLst>
          </p:cNvPr>
          <p:cNvSpPr>
            <a:spLocks noGrp="1"/>
          </p:cNvSpPr>
          <p:nvPr>
            <p:ph type="body" sz="quarter" idx="21" hasCustomPrompt="1"/>
          </p:nvPr>
        </p:nvSpPr>
        <p:spPr>
          <a:xfrm>
            <a:off x="1357997" y="2530722"/>
            <a:ext cx="4560917" cy="2625949"/>
          </a:xfrm>
        </p:spPr>
        <p:txBody>
          <a:bodyPr anchor="t">
            <a:noAutofit/>
          </a:bodyPr>
          <a:lstStyle>
            <a:lvl1pPr marL="0" indent="0" algn="l">
              <a:buNone/>
              <a:defRPr sz="1500" b="0" i="0">
                <a:solidFill>
                  <a:srgbClr val="072038"/>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endParaRPr lang="fr-FR" dirty="0"/>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a:t>
            </a:r>
          </a:p>
        </p:txBody>
      </p:sp>
      <p:sp>
        <p:nvSpPr>
          <p:cNvPr id="44" name="ZoneTexte 43">
            <a:extLst>
              <a:ext uri="{FF2B5EF4-FFF2-40B4-BE49-F238E27FC236}">
                <a16:creationId xmlns:a16="http://schemas.microsoft.com/office/drawing/2014/main" id="{7EA4B205-38FB-E3D0-ACA9-8047CE854BDF}"/>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6" name="ZoneTexte 5">
            <a:extLst>
              <a:ext uri="{FF2B5EF4-FFF2-40B4-BE49-F238E27FC236}">
                <a16:creationId xmlns:a16="http://schemas.microsoft.com/office/drawing/2014/main" id="{62D4A28A-132F-66DD-25CC-6F7C4934013D}"/>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7" name="Espace réservé du texte 14">
            <a:extLst>
              <a:ext uri="{FF2B5EF4-FFF2-40B4-BE49-F238E27FC236}">
                <a16:creationId xmlns:a16="http://schemas.microsoft.com/office/drawing/2014/main" id="{31A0C43D-59A1-E95C-82C0-9193E96C1B0E}"/>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dirty="0"/>
              <a:t>01</a:t>
            </a:r>
          </a:p>
        </p:txBody>
      </p:sp>
      <p:sp>
        <p:nvSpPr>
          <p:cNvPr id="8" name="Espace réservé du texte 14">
            <a:extLst>
              <a:ext uri="{FF2B5EF4-FFF2-40B4-BE49-F238E27FC236}">
                <a16:creationId xmlns:a16="http://schemas.microsoft.com/office/drawing/2014/main" id="{2645D936-74EB-12A6-E143-A75D3DD23652}"/>
              </a:ext>
            </a:extLst>
          </p:cNvPr>
          <p:cNvSpPr>
            <a:spLocks noGrp="1"/>
          </p:cNvSpPr>
          <p:nvPr>
            <p:ph type="body" sz="quarter" idx="22" hasCustomPrompt="1"/>
          </p:nvPr>
        </p:nvSpPr>
        <p:spPr>
          <a:xfrm>
            <a:off x="1323551" y="651713"/>
            <a:ext cx="4595364" cy="497115"/>
          </a:xfrm>
        </p:spPr>
        <p:txBody>
          <a:bodyPr tIns="0" anchor="t">
            <a:noAutofit/>
          </a:bodyPr>
          <a:lstStyle>
            <a:lvl1pPr marL="0" indent="0" algn="l">
              <a:buNone/>
              <a:defRPr sz="4000" b="0" i="0">
                <a:solidFill>
                  <a:schemeClr val="tx1"/>
                </a:solidFill>
                <a:latin typeface="+mn-lt"/>
              </a:defRPr>
            </a:lvl1pPr>
          </a:lstStyle>
          <a:p>
            <a:pPr lvl="0"/>
            <a:r>
              <a:rPr lang="fr-FR" dirty="0"/>
              <a:t>Insert </a:t>
            </a:r>
            <a:r>
              <a:rPr lang="fr-FR" dirty="0" err="1"/>
              <a:t>title</a:t>
            </a:r>
            <a:r>
              <a:rPr lang="fr-FR" dirty="0"/>
              <a:t>.</a:t>
            </a:r>
          </a:p>
        </p:txBody>
      </p:sp>
      <p:sp>
        <p:nvSpPr>
          <p:cNvPr id="9" name="Espace réservé du texte 14">
            <a:extLst>
              <a:ext uri="{FF2B5EF4-FFF2-40B4-BE49-F238E27FC236}">
                <a16:creationId xmlns:a16="http://schemas.microsoft.com/office/drawing/2014/main" id="{CDC4563F-F1F8-555F-A4F2-EC31534AB440}"/>
              </a:ext>
            </a:extLst>
          </p:cNvPr>
          <p:cNvSpPr>
            <a:spLocks noGrp="1"/>
          </p:cNvSpPr>
          <p:nvPr>
            <p:ph type="body" sz="quarter" idx="23" hasCustomPrompt="1"/>
          </p:nvPr>
        </p:nvSpPr>
        <p:spPr>
          <a:xfrm>
            <a:off x="1328894" y="1249229"/>
            <a:ext cx="4579547" cy="497116"/>
          </a:xfrm>
        </p:spPr>
        <p:txBody>
          <a:bodyPr anchor="t">
            <a:noAutofit/>
          </a:bodyPr>
          <a:lstStyle>
            <a:lvl1pPr marL="0" indent="0" algn="l">
              <a:buNone/>
              <a:defRPr sz="2400" b="0" i="0">
                <a:solidFill>
                  <a:srgbClr val="A1D1C7"/>
                </a:solidFill>
                <a:latin typeface="+mn-lt"/>
              </a:defRPr>
            </a:lvl1pPr>
          </a:lstStyle>
          <a:p>
            <a:pPr lvl="0"/>
            <a:r>
              <a:rPr lang="fr-FR" dirty="0"/>
              <a:t>Insert </a:t>
            </a:r>
            <a:r>
              <a:rPr lang="fr-FR" dirty="0" err="1"/>
              <a:t>subtitle</a:t>
            </a:r>
            <a:r>
              <a:rPr lang="fr-FR" dirty="0"/>
              <a:t>.</a:t>
            </a:r>
          </a:p>
        </p:txBody>
      </p:sp>
      <p:sp>
        <p:nvSpPr>
          <p:cNvPr id="4" name="Espace réservé du texte 14">
            <a:extLst>
              <a:ext uri="{FF2B5EF4-FFF2-40B4-BE49-F238E27FC236}">
                <a16:creationId xmlns:a16="http://schemas.microsoft.com/office/drawing/2014/main" id="{BAF71718-59E5-651E-8201-CFA7FE915518}"/>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pic>
        <p:nvPicPr>
          <p:cNvPr id="11" name="Graphique 10">
            <a:extLst>
              <a:ext uri="{FF2B5EF4-FFF2-40B4-BE49-F238E27FC236}">
                <a16:creationId xmlns:a16="http://schemas.microsoft.com/office/drawing/2014/main" id="{297EF5AC-C285-CDFB-1D61-944B34C64CD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93060" y="6580047"/>
            <a:ext cx="791621" cy="314707"/>
          </a:xfrm>
          <a:prstGeom prst="rect">
            <a:avLst/>
          </a:prstGeom>
        </p:spPr>
      </p:pic>
    </p:spTree>
    <p:extLst>
      <p:ext uri="{BB962C8B-B14F-4D97-AF65-F5344CB8AC3E}">
        <p14:creationId xmlns:p14="http://schemas.microsoft.com/office/powerpoint/2010/main" val="24133912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1" userDrawn="1">
          <p15:clr>
            <a:srgbClr val="FBAE40"/>
          </p15:clr>
        </p15:guide>
        <p15:guide id="4" pos="4929" userDrawn="1">
          <p15:clr>
            <a:srgbClr val="FBAE40"/>
          </p15:clr>
        </p15:guide>
        <p15:guide id="5" pos="674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MELINE_3">
    <p:bg>
      <p:bgPr>
        <a:solidFill>
          <a:srgbClr val="072038"/>
        </a:solidFill>
        <a:effectLst/>
      </p:bgPr>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15B61A89-E37E-E4C5-AAD5-6A8EB7925AF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91138" y="-54474"/>
            <a:ext cx="11600862" cy="6654240"/>
          </a:xfrm>
          <a:prstGeom prst="rect">
            <a:avLst/>
          </a:prstGeom>
        </p:spPr>
      </p:pic>
      <p:sp>
        <p:nvSpPr>
          <p:cNvPr id="2" name="Rectangle : avec coins arrondis en diagonale 1">
            <a:extLst>
              <a:ext uri="{FF2B5EF4-FFF2-40B4-BE49-F238E27FC236}">
                <a16:creationId xmlns:a16="http://schemas.microsoft.com/office/drawing/2014/main" id="{3C3B77C0-D029-9D46-89F5-4629E1D25933}"/>
              </a:ext>
            </a:extLst>
          </p:cNvPr>
          <p:cNvSpPr/>
          <p:nvPr userDrawn="1"/>
        </p:nvSpPr>
        <p:spPr>
          <a:xfrm>
            <a:off x="-5" y="1"/>
            <a:ext cx="591143" cy="6858000"/>
          </a:xfrm>
          <a:prstGeom prst="round2DiagRect">
            <a:avLst>
              <a:gd name="adj1" fmla="val 0"/>
              <a:gd name="adj2" fmla="val 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2321925" y="3560063"/>
            <a:ext cx="1786480" cy="2190566"/>
          </a:xfrm>
        </p:spPr>
        <p:txBody>
          <a:bodyPr anchor="t">
            <a:noAutofit/>
          </a:bodyPr>
          <a:lstStyle>
            <a:lvl1pPr marL="0" indent="0" algn="ctr">
              <a:buNone/>
              <a:defRPr sz="1400" b="0" i="0">
                <a:solidFill>
                  <a:schemeClr val="accent4"/>
                </a:solidFill>
                <a:latin typeface="+mj-lt"/>
              </a:defRPr>
            </a:lvl1pPr>
          </a:lstStyle>
          <a:p>
            <a:pPr lvl="0"/>
            <a:r>
              <a:rPr lang="fr-FR"/>
              <a:t>At vero eos et accusamus et iusto odio dignissimos ducimus qui blanditiis praesentium voluptatum deleniti atque corrupti quos dolores et quas</a:t>
            </a:r>
          </a:p>
        </p:txBody>
      </p:sp>
      <p:cxnSp>
        <p:nvCxnSpPr>
          <p:cNvPr id="6" name="Connecteur droit avec flèche 5">
            <a:extLst>
              <a:ext uri="{FF2B5EF4-FFF2-40B4-BE49-F238E27FC236}">
                <a16:creationId xmlns:a16="http://schemas.microsoft.com/office/drawing/2014/main" id="{BF918865-C281-4D3A-269B-BEA5A23E290B}"/>
              </a:ext>
            </a:extLst>
          </p:cNvPr>
          <p:cNvCxnSpPr/>
          <p:nvPr userDrawn="1"/>
        </p:nvCxnSpPr>
        <p:spPr>
          <a:xfrm>
            <a:off x="1341140" y="3430953"/>
            <a:ext cx="9968741"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978E964F-F153-6249-7C82-C4C4B307A961}"/>
              </a:ext>
            </a:extLst>
          </p:cNvPr>
          <p:cNvSpPr/>
          <p:nvPr userDrawn="1"/>
        </p:nvSpPr>
        <p:spPr>
          <a:xfrm>
            <a:off x="3202153" y="3387888"/>
            <a:ext cx="83775" cy="83775"/>
          </a:xfrm>
          <a:prstGeom prst="ellipse">
            <a:avLst/>
          </a:prstGeom>
          <a:solidFill>
            <a:srgbClr val="E5B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9" name="Ellipse 8">
            <a:extLst>
              <a:ext uri="{FF2B5EF4-FFF2-40B4-BE49-F238E27FC236}">
                <a16:creationId xmlns:a16="http://schemas.microsoft.com/office/drawing/2014/main" id="{5D317452-6CA3-053F-A90A-2F6EF9D7A4B9}"/>
              </a:ext>
            </a:extLst>
          </p:cNvPr>
          <p:cNvSpPr/>
          <p:nvPr userDrawn="1"/>
        </p:nvSpPr>
        <p:spPr>
          <a:xfrm>
            <a:off x="6055102" y="3389063"/>
            <a:ext cx="83775" cy="83775"/>
          </a:xfrm>
          <a:prstGeom prst="ellipse">
            <a:avLst/>
          </a:prstGeom>
          <a:solidFill>
            <a:srgbClr val="E5B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0" name="Ellipse 9">
            <a:extLst>
              <a:ext uri="{FF2B5EF4-FFF2-40B4-BE49-F238E27FC236}">
                <a16:creationId xmlns:a16="http://schemas.microsoft.com/office/drawing/2014/main" id="{1A2CFFC9-7AAA-964E-C6C8-F6014A9DC8C9}"/>
              </a:ext>
            </a:extLst>
          </p:cNvPr>
          <p:cNvSpPr/>
          <p:nvPr userDrawn="1"/>
        </p:nvSpPr>
        <p:spPr>
          <a:xfrm>
            <a:off x="8874183" y="3389063"/>
            <a:ext cx="83775" cy="83775"/>
          </a:xfrm>
          <a:prstGeom prst="ellipse">
            <a:avLst/>
          </a:prstGeom>
          <a:solidFill>
            <a:srgbClr val="E5B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4" name="Espace réservé du texte 14">
            <a:extLst>
              <a:ext uri="{FF2B5EF4-FFF2-40B4-BE49-F238E27FC236}">
                <a16:creationId xmlns:a16="http://schemas.microsoft.com/office/drawing/2014/main" id="{C571939E-3230-C9AB-9EF5-3DB32BF5D395}"/>
              </a:ext>
            </a:extLst>
          </p:cNvPr>
          <p:cNvSpPr>
            <a:spLocks noGrp="1"/>
          </p:cNvSpPr>
          <p:nvPr>
            <p:ph type="body" sz="quarter" idx="14" hasCustomPrompt="1"/>
          </p:nvPr>
        </p:nvSpPr>
        <p:spPr>
          <a:xfrm>
            <a:off x="2702017" y="2968417"/>
            <a:ext cx="1084046" cy="351558"/>
          </a:xfrm>
        </p:spPr>
        <p:txBody>
          <a:bodyPr anchor="b">
            <a:noAutofit/>
          </a:bodyPr>
          <a:lstStyle>
            <a:lvl1pPr marL="0" indent="0" algn="ctr">
              <a:buNone/>
              <a:defRPr sz="1300" b="0" i="0">
                <a:solidFill>
                  <a:schemeClr val="accent4"/>
                </a:solidFill>
                <a:latin typeface="+mj-lt"/>
              </a:defRPr>
            </a:lvl1pPr>
          </a:lstStyle>
          <a:p>
            <a:pPr lvl="0"/>
            <a:r>
              <a:rPr lang="fr-FR"/>
              <a:t>date</a:t>
            </a:r>
          </a:p>
        </p:txBody>
      </p:sp>
      <p:sp>
        <p:nvSpPr>
          <p:cNvPr id="23" name="Espace réservé du texte 14">
            <a:extLst>
              <a:ext uri="{FF2B5EF4-FFF2-40B4-BE49-F238E27FC236}">
                <a16:creationId xmlns:a16="http://schemas.microsoft.com/office/drawing/2014/main" id="{AD14C427-15C1-C2A6-AE52-ACE637C1508C}"/>
              </a:ext>
            </a:extLst>
          </p:cNvPr>
          <p:cNvSpPr>
            <a:spLocks noGrp="1"/>
          </p:cNvSpPr>
          <p:nvPr>
            <p:ph type="body" sz="quarter" idx="15" hasCustomPrompt="1"/>
          </p:nvPr>
        </p:nvSpPr>
        <p:spPr>
          <a:xfrm>
            <a:off x="5214209" y="3553700"/>
            <a:ext cx="1786480" cy="2190566"/>
          </a:xfrm>
        </p:spPr>
        <p:txBody>
          <a:bodyPr anchor="t">
            <a:noAutofit/>
          </a:bodyPr>
          <a:lstStyle>
            <a:lvl1pPr marL="0" indent="0" algn="ctr">
              <a:buNone/>
              <a:defRPr sz="1400" b="0" i="0">
                <a:solidFill>
                  <a:schemeClr val="accent4"/>
                </a:solidFill>
                <a:latin typeface="+mj-lt"/>
              </a:defRPr>
            </a:lvl1pPr>
          </a:lstStyle>
          <a:p>
            <a:pPr lvl="0"/>
            <a:r>
              <a:rPr lang="fr-FR"/>
              <a:t>At vero eos et accusamus et iusto odio dignissimos ducimus qui blanditiis praesentium voluptatum deleniti atque corrupti quos dolores et quas</a:t>
            </a:r>
          </a:p>
        </p:txBody>
      </p:sp>
      <p:sp>
        <p:nvSpPr>
          <p:cNvPr id="24" name="Espace réservé du texte 14">
            <a:extLst>
              <a:ext uri="{FF2B5EF4-FFF2-40B4-BE49-F238E27FC236}">
                <a16:creationId xmlns:a16="http://schemas.microsoft.com/office/drawing/2014/main" id="{238AD686-8C73-5D07-4D0C-332195B70624}"/>
              </a:ext>
            </a:extLst>
          </p:cNvPr>
          <p:cNvSpPr>
            <a:spLocks noGrp="1"/>
          </p:cNvSpPr>
          <p:nvPr>
            <p:ph type="body" sz="quarter" idx="16" hasCustomPrompt="1"/>
          </p:nvPr>
        </p:nvSpPr>
        <p:spPr>
          <a:xfrm>
            <a:off x="5561405" y="2965856"/>
            <a:ext cx="1084046" cy="351558"/>
          </a:xfrm>
        </p:spPr>
        <p:txBody>
          <a:bodyPr anchor="b">
            <a:noAutofit/>
          </a:bodyPr>
          <a:lstStyle>
            <a:lvl1pPr marL="0" indent="0" algn="ctr">
              <a:buNone/>
              <a:defRPr sz="1300" b="0" i="0">
                <a:solidFill>
                  <a:schemeClr val="accent4"/>
                </a:solidFill>
                <a:latin typeface="+mj-lt"/>
              </a:defRPr>
            </a:lvl1pPr>
          </a:lstStyle>
          <a:p>
            <a:pPr lvl="0"/>
            <a:r>
              <a:rPr lang="fr-FR"/>
              <a:t>date</a:t>
            </a:r>
          </a:p>
        </p:txBody>
      </p:sp>
      <p:sp>
        <p:nvSpPr>
          <p:cNvPr id="25" name="Espace réservé du texte 14">
            <a:extLst>
              <a:ext uri="{FF2B5EF4-FFF2-40B4-BE49-F238E27FC236}">
                <a16:creationId xmlns:a16="http://schemas.microsoft.com/office/drawing/2014/main" id="{7C6939B1-D24D-9670-5EFF-51FB45EFFFAD}"/>
              </a:ext>
            </a:extLst>
          </p:cNvPr>
          <p:cNvSpPr>
            <a:spLocks noGrp="1"/>
          </p:cNvSpPr>
          <p:nvPr>
            <p:ph type="body" sz="quarter" idx="17" hasCustomPrompt="1"/>
          </p:nvPr>
        </p:nvSpPr>
        <p:spPr>
          <a:xfrm>
            <a:off x="8039522" y="3543855"/>
            <a:ext cx="1786480" cy="2190566"/>
          </a:xfrm>
        </p:spPr>
        <p:txBody>
          <a:bodyPr anchor="t">
            <a:noAutofit/>
          </a:bodyPr>
          <a:lstStyle>
            <a:lvl1pPr marL="0" indent="0" algn="ctr">
              <a:buNone/>
              <a:defRPr sz="1400" b="0" i="0">
                <a:solidFill>
                  <a:schemeClr val="accent4"/>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endParaRPr lang="fr-FR" dirty="0"/>
          </a:p>
        </p:txBody>
      </p:sp>
      <p:sp>
        <p:nvSpPr>
          <p:cNvPr id="26" name="Espace réservé du texte 14">
            <a:extLst>
              <a:ext uri="{FF2B5EF4-FFF2-40B4-BE49-F238E27FC236}">
                <a16:creationId xmlns:a16="http://schemas.microsoft.com/office/drawing/2014/main" id="{59C7D4F1-D336-AD93-5081-EEE70BEA26BA}"/>
              </a:ext>
            </a:extLst>
          </p:cNvPr>
          <p:cNvSpPr>
            <a:spLocks noGrp="1"/>
          </p:cNvSpPr>
          <p:nvPr>
            <p:ph type="body" sz="quarter" idx="18" hasCustomPrompt="1"/>
          </p:nvPr>
        </p:nvSpPr>
        <p:spPr>
          <a:xfrm>
            <a:off x="8385336" y="2966443"/>
            <a:ext cx="1084046" cy="351558"/>
          </a:xfrm>
        </p:spPr>
        <p:txBody>
          <a:bodyPr anchor="b">
            <a:noAutofit/>
          </a:bodyPr>
          <a:lstStyle>
            <a:lvl1pPr marL="0" indent="0" algn="ctr">
              <a:buNone/>
              <a:defRPr sz="1300" b="0" i="0">
                <a:solidFill>
                  <a:schemeClr val="accent4"/>
                </a:solidFill>
                <a:latin typeface="+mj-lt"/>
              </a:defRPr>
            </a:lvl1pPr>
          </a:lstStyle>
          <a:p>
            <a:pPr lvl="0"/>
            <a:r>
              <a:rPr lang="fr-FR"/>
              <a:t>date</a:t>
            </a:r>
          </a:p>
        </p:txBody>
      </p:sp>
      <p:sp>
        <p:nvSpPr>
          <p:cNvPr id="4" name="Rectangle 3">
            <a:extLst>
              <a:ext uri="{FF2B5EF4-FFF2-40B4-BE49-F238E27FC236}">
                <a16:creationId xmlns:a16="http://schemas.microsoft.com/office/drawing/2014/main" id="{6527CF54-1D90-8D9D-275F-1E9D9405C0CB}"/>
              </a:ext>
            </a:extLst>
          </p:cNvPr>
          <p:cNvSpPr/>
          <p:nvPr userDrawn="1"/>
        </p:nvSpPr>
        <p:spPr>
          <a:xfrm>
            <a:off x="591138" y="6613258"/>
            <a:ext cx="11634030"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E97B590E-4ED7-36BA-5E08-5C72E127A910}"/>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accent3"/>
                </a:solidFill>
                <a:latin typeface="Outfit Light" pitchFamily="2" charset="0"/>
              </a:rPr>
              <a:pPr algn="r"/>
              <a:t>‹N°›</a:t>
            </a:fld>
            <a:endParaRPr lang="fr-FR" sz="900" b="0" i="0">
              <a:solidFill>
                <a:schemeClr val="accent3"/>
              </a:solidFill>
              <a:latin typeface="Outfit Light" pitchFamily="2" charset="0"/>
            </a:endParaRPr>
          </a:p>
        </p:txBody>
      </p:sp>
      <p:sp>
        <p:nvSpPr>
          <p:cNvPr id="15" name="ZoneTexte 14">
            <a:extLst>
              <a:ext uri="{FF2B5EF4-FFF2-40B4-BE49-F238E27FC236}">
                <a16:creationId xmlns:a16="http://schemas.microsoft.com/office/drawing/2014/main" id="{CC7AA120-087D-34BC-5FD8-E2469033ED5F}"/>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FFFFFF"/>
                </a:solidFill>
              </a:rPr>
              <a:t>DFAKTO - CONFIDENTIAL</a:t>
            </a:r>
          </a:p>
        </p:txBody>
      </p:sp>
      <p:sp>
        <p:nvSpPr>
          <p:cNvPr id="5" name="Espace réservé du texte 14">
            <a:extLst>
              <a:ext uri="{FF2B5EF4-FFF2-40B4-BE49-F238E27FC236}">
                <a16:creationId xmlns:a16="http://schemas.microsoft.com/office/drawing/2014/main" id="{2114D1D5-9823-CC29-924A-0A7F9B5CA3B0}"/>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11" name="Espace réservé du texte 14">
            <a:extLst>
              <a:ext uri="{FF2B5EF4-FFF2-40B4-BE49-F238E27FC236}">
                <a16:creationId xmlns:a16="http://schemas.microsoft.com/office/drawing/2014/main" id="{BC05A82B-A516-ED1C-5479-7972EDCF9329}"/>
              </a:ext>
            </a:extLst>
          </p:cNvPr>
          <p:cNvSpPr>
            <a:spLocks noGrp="1"/>
          </p:cNvSpPr>
          <p:nvPr>
            <p:ph type="body" sz="quarter" idx="12" hasCustomPrompt="1"/>
          </p:nvPr>
        </p:nvSpPr>
        <p:spPr>
          <a:xfrm>
            <a:off x="2567750" y="1039395"/>
            <a:ext cx="7056499" cy="731510"/>
          </a:xfrm>
        </p:spPr>
        <p:txBody>
          <a:bodyPr anchor="ctr">
            <a:noAutofit/>
          </a:bodyPr>
          <a:lstStyle>
            <a:lvl1pPr marL="0" indent="0" algn="ctr">
              <a:buNone/>
              <a:defRPr sz="4000" b="0" i="0">
                <a:solidFill>
                  <a:schemeClr val="accent3"/>
                </a:solidFill>
                <a:latin typeface="+mn-lt"/>
              </a:defRPr>
            </a:lvl1pPr>
          </a:lstStyle>
          <a:p>
            <a:pPr lvl="0"/>
            <a:r>
              <a:rPr lang="fr-FR" dirty="0"/>
              <a:t>Timeline </a:t>
            </a:r>
            <a:r>
              <a:rPr lang="fr-FR" dirty="0" err="1"/>
              <a:t>title</a:t>
            </a:r>
            <a:endParaRPr lang="fr-FR" dirty="0"/>
          </a:p>
        </p:txBody>
      </p:sp>
      <p:pic>
        <p:nvPicPr>
          <p:cNvPr id="16" name="Graphique 15">
            <a:extLst>
              <a:ext uri="{FF2B5EF4-FFF2-40B4-BE49-F238E27FC236}">
                <a16:creationId xmlns:a16="http://schemas.microsoft.com/office/drawing/2014/main" id="{CBA108CB-7A25-7B39-E4B7-8C69C9945EF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32285" y="6655817"/>
            <a:ext cx="792202" cy="152635"/>
          </a:xfrm>
          <a:prstGeom prst="rect">
            <a:avLst/>
          </a:prstGeom>
        </p:spPr>
      </p:pic>
      <p:sp>
        <p:nvSpPr>
          <p:cNvPr id="17" name="Espace réservé du texte 14">
            <a:extLst>
              <a:ext uri="{FF2B5EF4-FFF2-40B4-BE49-F238E27FC236}">
                <a16:creationId xmlns:a16="http://schemas.microsoft.com/office/drawing/2014/main" id="{1A8DA2B8-253E-AFFD-7B58-0CE605BFEF14}"/>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spTree>
    <p:extLst>
      <p:ext uri="{BB962C8B-B14F-4D97-AF65-F5344CB8AC3E}">
        <p14:creationId xmlns:p14="http://schemas.microsoft.com/office/powerpoint/2010/main" val="23427708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MELINE_4">
    <p:bg>
      <p:bgPr>
        <a:solidFill>
          <a:srgbClr val="072038"/>
        </a:solidFill>
        <a:effectLst/>
      </p:bgPr>
    </p:bg>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E89EEEB4-E8D4-6D35-7669-E017982A81C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91138" y="-54474"/>
            <a:ext cx="11600862" cy="6654240"/>
          </a:xfrm>
          <a:prstGeom prst="rect">
            <a:avLst/>
          </a:prstGeom>
        </p:spPr>
      </p:pic>
      <p:sp>
        <p:nvSpPr>
          <p:cNvPr id="2" name="Rectangle : avec coins arrondis en diagonale 1">
            <a:extLst>
              <a:ext uri="{FF2B5EF4-FFF2-40B4-BE49-F238E27FC236}">
                <a16:creationId xmlns:a16="http://schemas.microsoft.com/office/drawing/2014/main" id="{3C3B77C0-D029-9D46-89F5-4629E1D25933}"/>
              </a:ext>
            </a:extLst>
          </p:cNvPr>
          <p:cNvSpPr/>
          <p:nvPr userDrawn="1"/>
        </p:nvSpPr>
        <p:spPr>
          <a:xfrm>
            <a:off x="-5" y="1"/>
            <a:ext cx="591143" cy="6858000"/>
          </a:xfrm>
          <a:prstGeom prst="round2DiagRect">
            <a:avLst>
              <a:gd name="adj1" fmla="val 0"/>
              <a:gd name="adj2" fmla="val 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Espace réservé du texte 14">
            <a:extLst>
              <a:ext uri="{FF2B5EF4-FFF2-40B4-BE49-F238E27FC236}">
                <a16:creationId xmlns:a16="http://schemas.microsoft.com/office/drawing/2014/main" id="{1A7C81FB-E0D1-1E93-D451-1766C15AC49B}"/>
              </a:ext>
            </a:extLst>
          </p:cNvPr>
          <p:cNvSpPr>
            <a:spLocks noGrp="1"/>
          </p:cNvSpPr>
          <p:nvPr>
            <p:ph type="body" sz="quarter" idx="12" hasCustomPrompt="1"/>
          </p:nvPr>
        </p:nvSpPr>
        <p:spPr>
          <a:xfrm>
            <a:off x="2567750" y="1039395"/>
            <a:ext cx="7056499" cy="731510"/>
          </a:xfrm>
        </p:spPr>
        <p:txBody>
          <a:bodyPr anchor="ctr">
            <a:noAutofit/>
          </a:bodyPr>
          <a:lstStyle>
            <a:lvl1pPr marL="0" indent="0" algn="ctr">
              <a:buNone/>
              <a:defRPr sz="4000" b="0" i="0">
                <a:solidFill>
                  <a:schemeClr val="accent3"/>
                </a:solidFill>
                <a:latin typeface="+mn-lt"/>
              </a:defRPr>
            </a:lvl1pPr>
          </a:lstStyle>
          <a:p>
            <a:pPr lvl="0"/>
            <a:r>
              <a:rPr lang="fr-FR" dirty="0"/>
              <a:t>Timeline </a:t>
            </a:r>
            <a:r>
              <a:rPr lang="fr-FR" dirty="0" err="1"/>
              <a:t>title</a:t>
            </a:r>
            <a:endParaRPr lang="fr-FR" dirty="0"/>
          </a:p>
        </p:txBody>
      </p: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605093" y="3534236"/>
            <a:ext cx="1786480" cy="2190566"/>
          </a:xfrm>
        </p:spPr>
        <p:txBody>
          <a:bodyPr anchor="t">
            <a:noAutofit/>
          </a:bodyPr>
          <a:lstStyle>
            <a:lvl1pPr marL="0" indent="0" algn="ctr">
              <a:buNone/>
              <a:defRPr sz="1400" b="0" i="0">
                <a:solidFill>
                  <a:schemeClr val="accent4"/>
                </a:solidFill>
                <a:latin typeface="+mj-lt"/>
              </a:defRPr>
            </a:lvl1pPr>
          </a:lstStyle>
          <a:p>
            <a:pPr lvl="0"/>
            <a:r>
              <a:rPr lang="fr-FR"/>
              <a:t>At vero eos et accusamus et iusto odio dignissimos ducimus qui blanditiis praesentium voluptatum deleniti atque corrupti quos dolores et quas</a:t>
            </a:r>
          </a:p>
        </p:txBody>
      </p:sp>
      <p:cxnSp>
        <p:nvCxnSpPr>
          <p:cNvPr id="6" name="Connecteur droit avec flèche 5">
            <a:extLst>
              <a:ext uri="{FF2B5EF4-FFF2-40B4-BE49-F238E27FC236}">
                <a16:creationId xmlns:a16="http://schemas.microsoft.com/office/drawing/2014/main" id="{BF918865-C281-4D3A-269B-BEA5A23E290B}"/>
              </a:ext>
            </a:extLst>
          </p:cNvPr>
          <p:cNvCxnSpPr/>
          <p:nvPr userDrawn="1"/>
        </p:nvCxnSpPr>
        <p:spPr>
          <a:xfrm>
            <a:off x="1366541" y="3422484"/>
            <a:ext cx="9968741"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978E964F-F153-6249-7C82-C4C4B307A961}"/>
              </a:ext>
            </a:extLst>
          </p:cNvPr>
          <p:cNvSpPr/>
          <p:nvPr userDrawn="1"/>
        </p:nvSpPr>
        <p:spPr>
          <a:xfrm>
            <a:off x="2453199" y="3380596"/>
            <a:ext cx="83775" cy="83775"/>
          </a:xfrm>
          <a:prstGeom prst="ellipse">
            <a:avLst/>
          </a:prstGeom>
          <a:solidFill>
            <a:srgbClr val="E5B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9" name="Ellipse 8">
            <a:extLst>
              <a:ext uri="{FF2B5EF4-FFF2-40B4-BE49-F238E27FC236}">
                <a16:creationId xmlns:a16="http://schemas.microsoft.com/office/drawing/2014/main" id="{5D317452-6CA3-053F-A90A-2F6EF9D7A4B9}"/>
              </a:ext>
            </a:extLst>
          </p:cNvPr>
          <p:cNvSpPr/>
          <p:nvPr userDrawn="1"/>
        </p:nvSpPr>
        <p:spPr>
          <a:xfrm>
            <a:off x="4857947" y="3386643"/>
            <a:ext cx="83775" cy="83775"/>
          </a:xfrm>
          <a:prstGeom prst="ellipse">
            <a:avLst/>
          </a:prstGeom>
          <a:solidFill>
            <a:srgbClr val="E5B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0" name="Ellipse 9">
            <a:extLst>
              <a:ext uri="{FF2B5EF4-FFF2-40B4-BE49-F238E27FC236}">
                <a16:creationId xmlns:a16="http://schemas.microsoft.com/office/drawing/2014/main" id="{1A2CFFC9-7AAA-964E-C6C8-F6014A9DC8C9}"/>
              </a:ext>
            </a:extLst>
          </p:cNvPr>
          <p:cNvSpPr/>
          <p:nvPr userDrawn="1"/>
        </p:nvSpPr>
        <p:spPr>
          <a:xfrm>
            <a:off x="7262695" y="3380594"/>
            <a:ext cx="83775" cy="83775"/>
          </a:xfrm>
          <a:prstGeom prst="ellipse">
            <a:avLst/>
          </a:prstGeom>
          <a:solidFill>
            <a:srgbClr val="E5B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2" name="Ellipse 11">
            <a:extLst>
              <a:ext uri="{FF2B5EF4-FFF2-40B4-BE49-F238E27FC236}">
                <a16:creationId xmlns:a16="http://schemas.microsoft.com/office/drawing/2014/main" id="{AA513863-D513-AF6B-5541-D98847A9705F}"/>
              </a:ext>
            </a:extLst>
          </p:cNvPr>
          <p:cNvSpPr/>
          <p:nvPr userDrawn="1"/>
        </p:nvSpPr>
        <p:spPr>
          <a:xfrm>
            <a:off x="9667444" y="3380596"/>
            <a:ext cx="83775" cy="83775"/>
          </a:xfrm>
          <a:prstGeom prst="ellipse">
            <a:avLst/>
          </a:prstGeom>
          <a:solidFill>
            <a:srgbClr val="E5B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4" name="Espace réservé du texte 14">
            <a:extLst>
              <a:ext uri="{FF2B5EF4-FFF2-40B4-BE49-F238E27FC236}">
                <a16:creationId xmlns:a16="http://schemas.microsoft.com/office/drawing/2014/main" id="{C571939E-3230-C9AB-9EF5-3DB32BF5D395}"/>
              </a:ext>
            </a:extLst>
          </p:cNvPr>
          <p:cNvSpPr>
            <a:spLocks noGrp="1"/>
          </p:cNvSpPr>
          <p:nvPr>
            <p:ph type="body" sz="quarter" idx="14" hasCustomPrompt="1"/>
          </p:nvPr>
        </p:nvSpPr>
        <p:spPr>
          <a:xfrm>
            <a:off x="1953063" y="2965383"/>
            <a:ext cx="1084046" cy="351558"/>
          </a:xfrm>
        </p:spPr>
        <p:txBody>
          <a:bodyPr anchor="b">
            <a:noAutofit/>
          </a:bodyPr>
          <a:lstStyle>
            <a:lvl1pPr marL="0" indent="0" algn="ctr">
              <a:buNone/>
              <a:defRPr sz="1300" b="0" i="0">
                <a:solidFill>
                  <a:schemeClr val="accent4"/>
                </a:solidFill>
                <a:latin typeface="+mj-lt"/>
              </a:defRPr>
            </a:lvl1pPr>
          </a:lstStyle>
          <a:p>
            <a:pPr lvl="0"/>
            <a:r>
              <a:rPr lang="fr-FR"/>
              <a:t>date</a:t>
            </a:r>
          </a:p>
        </p:txBody>
      </p:sp>
      <p:sp>
        <p:nvSpPr>
          <p:cNvPr id="23" name="Espace réservé du texte 14">
            <a:extLst>
              <a:ext uri="{FF2B5EF4-FFF2-40B4-BE49-F238E27FC236}">
                <a16:creationId xmlns:a16="http://schemas.microsoft.com/office/drawing/2014/main" id="{AD14C427-15C1-C2A6-AE52-ACE637C1508C}"/>
              </a:ext>
            </a:extLst>
          </p:cNvPr>
          <p:cNvSpPr>
            <a:spLocks noGrp="1"/>
          </p:cNvSpPr>
          <p:nvPr>
            <p:ph type="body" sz="quarter" idx="15" hasCustomPrompt="1"/>
          </p:nvPr>
        </p:nvSpPr>
        <p:spPr>
          <a:xfrm>
            <a:off x="4006469" y="3534236"/>
            <a:ext cx="1786480" cy="2190566"/>
          </a:xfrm>
        </p:spPr>
        <p:txBody>
          <a:bodyPr anchor="t">
            <a:noAutofit/>
          </a:bodyPr>
          <a:lstStyle>
            <a:lvl1pPr marL="0" indent="0" algn="ctr">
              <a:buNone/>
              <a:defRPr sz="1400" b="0" i="0">
                <a:solidFill>
                  <a:schemeClr val="accent4"/>
                </a:solidFill>
                <a:latin typeface="+mj-lt"/>
              </a:defRPr>
            </a:lvl1pPr>
          </a:lstStyle>
          <a:p>
            <a:pPr lvl="0"/>
            <a:r>
              <a:rPr lang="fr-FR"/>
              <a:t>At vero eos et accusamus et iusto odio dignissimos ducimus qui blanditiis praesentium voluptatum deleniti atque corrupti quos dolores et quas</a:t>
            </a:r>
          </a:p>
        </p:txBody>
      </p:sp>
      <p:sp>
        <p:nvSpPr>
          <p:cNvPr id="24" name="Espace réservé du texte 14">
            <a:extLst>
              <a:ext uri="{FF2B5EF4-FFF2-40B4-BE49-F238E27FC236}">
                <a16:creationId xmlns:a16="http://schemas.microsoft.com/office/drawing/2014/main" id="{238AD686-8C73-5D07-4D0C-332195B70624}"/>
              </a:ext>
            </a:extLst>
          </p:cNvPr>
          <p:cNvSpPr>
            <a:spLocks noGrp="1"/>
          </p:cNvSpPr>
          <p:nvPr>
            <p:ph type="body" sz="quarter" idx="16" hasCustomPrompt="1"/>
          </p:nvPr>
        </p:nvSpPr>
        <p:spPr>
          <a:xfrm>
            <a:off x="4371182" y="2945253"/>
            <a:ext cx="1084046" cy="351558"/>
          </a:xfrm>
        </p:spPr>
        <p:txBody>
          <a:bodyPr anchor="b">
            <a:noAutofit/>
          </a:bodyPr>
          <a:lstStyle>
            <a:lvl1pPr marL="0" indent="0" algn="ctr">
              <a:buNone/>
              <a:defRPr sz="1300" b="0" i="0">
                <a:solidFill>
                  <a:schemeClr val="accent4"/>
                </a:solidFill>
                <a:latin typeface="+mj-lt"/>
              </a:defRPr>
            </a:lvl1pPr>
          </a:lstStyle>
          <a:p>
            <a:pPr lvl="0"/>
            <a:r>
              <a:rPr lang="fr-FR"/>
              <a:t>date</a:t>
            </a:r>
          </a:p>
        </p:txBody>
      </p:sp>
      <p:sp>
        <p:nvSpPr>
          <p:cNvPr id="25" name="Espace réservé du texte 14">
            <a:extLst>
              <a:ext uri="{FF2B5EF4-FFF2-40B4-BE49-F238E27FC236}">
                <a16:creationId xmlns:a16="http://schemas.microsoft.com/office/drawing/2014/main" id="{7C6939B1-D24D-9670-5EFF-51FB45EFFFAD}"/>
              </a:ext>
            </a:extLst>
          </p:cNvPr>
          <p:cNvSpPr>
            <a:spLocks noGrp="1"/>
          </p:cNvSpPr>
          <p:nvPr>
            <p:ph type="body" sz="quarter" idx="17" hasCustomPrompt="1"/>
          </p:nvPr>
        </p:nvSpPr>
        <p:spPr>
          <a:xfrm>
            <a:off x="6416745" y="3535386"/>
            <a:ext cx="1786480" cy="2190566"/>
          </a:xfrm>
        </p:spPr>
        <p:txBody>
          <a:bodyPr anchor="t">
            <a:noAutofit/>
          </a:bodyPr>
          <a:lstStyle>
            <a:lvl1pPr marL="0" indent="0" algn="ctr">
              <a:buNone/>
              <a:defRPr sz="1400" b="0" i="0">
                <a:solidFill>
                  <a:schemeClr val="accent4"/>
                </a:solidFill>
                <a:latin typeface="+mj-lt"/>
              </a:defRPr>
            </a:lvl1pPr>
          </a:lstStyle>
          <a:p>
            <a:pPr lvl="0"/>
            <a:r>
              <a:rPr lang="fr-FR"/>
              <a:t>At vero eos et accusamus et iusto odio dignissimos ducimus qui blanditiis praesentium voluptatum deleniti atque corrupti quos dolores et quas</a:t>
            </a:r>
          </a:p>
        </p:txBody>
      </p:sp>
      <p:sp>
        <p:nvSpPr>
          <p:cNvPr id="26" name="Espace réservé du texte 14">
            <a:extLst>
              <a:ext uri="{FF2B5EF4-FFF2-40B4-BE49-F238E27FC236}">
                <a16:creationId xmlns:a16="http://schemas.microsoft.com/office/drawing/2014/main" id="{59C7D4F1-D336-AD93-5081-EEE70BEA26BA}"/>
              </a:ext>
            </a:extLst>
          </p:cNvPr>
          <p:cNvSpPr>
            <a:spLocks noGrp="1"/>
          </p:cNvSpPr>
          <p:nvPr>
            <p:ph type="body" sz="quarter" idx="18" hasCustomPrompt="1"/>
          </p:nvPr>
        </p:nvSpPr>
        <p:spPr>
          <a:xfrm>
            <a:off x="6762559" y="2957974"/>
            <a:ext cx="1084046" cy="351558"/>
          </a:xfrm>
        </p:spPr>
        <p:txBody>
          <a:bodyPr anchor="b">
            <a:noAutofit/>
          </a:bodyPr>
          <a:lstStyle>
            <a:lvl1pPr marL="0" indent="0" algn="ctr">
              <a:buNone/>
              <a:defRPr sz="1300" b="0" i="0">
                <a:solidFill>
                  <a:schemeClr val="accent4"/>
                </a:solidFill>
                <a:latin typeface="+mj-lt"/>
              </a:defRPr>
            </a:lvl1pPr>
          </a:lstStyle>
          <a:p>
            <a:pPr lvl="0"/>
            <a:r>
              <a:rPr lang="fr-FR"/>
              <a:t>date</a:t>
            </a:r>
          </a:p>
        </p:txBody>
      </p:sp>
      <p:sp>
        <p:nvSpPr>
          <p:cNvPr id="27" name="Espace réservé du texte 14">
            <a:extLst>
              <a:ext uri="{FF2B5EF4-FFF2-40B4-BE49-F238E27FC236}">
                <a16:creationId xmlns:a16="http://schemas.microsoft.com/office/drawing/2014/main" id="{BC8C76F4-798E-0CE1-E513-EB9E4A87E676}"/>
              </a:ext>
            </a:extLst>
          </p:cNvPr>
          <p:cNvSpPr>
            <a:spLocks noGrp="1"/>
          </p:cNvSpPr>
          <p:nvPr>
            <p:ph type="body" sz="quarter" idx="19" hasCustomPrompt="1"/>
          </p:nvPr>
        </p:nvSpPr>
        <p:spPr>
          <a:xfrm>
            <a:off x="8809222" y="3523606"/>
            <a:ext cx="1786480" cy="2190566"/>
          </a:xfrm>
        </p:spPr>
        <p:txBody>
          <a:bodyPr anchor="t">
            <a:noAutofit/>
          </a:bodyPr>
          <a:lstStyle>
            <a:lvl1pPr marL="0" indent="0" algn="ctr">
              <a:buNone/>
              <a:defRPr sz="1400" b="0" i="0">
                <a:solidFill>
                  <a:schemeClr val="accent4"/>
                </a:solidFill>
                <a:latin typeface="+mj-lt"/>
              </a:defRPr>
            </a:lvl1pPr>
          </a:lstStyle>
          <a:p>
            <a:pPr lvl="0"/>
            <a:r>
              <a:rPr lang="fr-FR"/>
              <a:t>At vero eos et accusamus et iusto odio dignissimos ducimus qui blanditiis praesentium voluptatum deleniti atque corrupti quos dolores et quas</a:t>
            </a:r>
          </a:p>
        </p:txBody>
      </p:sp>
      <p:sp>
        <p:nvSpPr>
          <p:cNvPr id="28" name="Espace réservé du texte 14">
            <a:extLst>
              <a:ext uri="{FF2B5EF4-FFF2-40B4-BE49-F238E27FC236}">
                <a16:creationId xmlns:a16="http://schemas.microsoft.com/office/drawing/2014/main" id="{C3A50988-9FE6-F556-2BCC-2E558B017F81}"/>
              </a:ext>
            </a:extLst>
          </p:cNvPr>
          <p:cNvSpPr>
            <a:spLocks noGrp="1"/>
          </p:cNvSpPr>
          <p:nvPr>
            <p:ph type="body" sz="quarter" idx="20" hasCustomPrompt="1"/>
          </p:nvPr>
        </p:nvSpPr>
        <p:spPr>
          <a:xfrm>
            <a:off x="9160439" y="2969803"/>
            <a:ext cx="1084046" cy="351558"/>
          </a:xfrm>
        </p:spPr>
        <p:txBody>
          <a:bodyPr anchor="b">
            <a:noAutofit/>
          </a:bodyPr>
          <a:lstStyle>
            <a:lvl1pPr marL="0" indent="0" algn="ctr">
              <a:buNone/>
              <a:defRPr sz="1300" b="0" i="0">
                <a:solidFill>
                  <a:schemeClr val="accent4"/>
                </a:solidFill>
                <a:latin typeface="+mj-lt"/>
              </a:defRPr>
            </a:lvl1pPr>
          </a:lstStyle>
          <a:p>
            <a:pPr lvl="0"/>
            <a:r>
              <a:rPr lang="fr-FR"/>
              <a:t>date</a:t>
            </a:r>
          </a:p>
        </p:txBody>
      </p:sp>
      <p:sp>
        <p:nvSpPr>
          <p:cNvPr id="4" name="Rectangle 3">
            <a:extLst>
              <a:ext uri="{FF2B5EF4-FFF2-40B4-BE49-F238E27FC236}">
                <a16:creationId xmlns:a16="http://schemas.microsoft.com/office/drawing/2014/main" id="{21D1F3FF-5C7B-301F-AF39-BD8FA129CE8E}"/>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B097C3E8-7091-5007-3B1C-493C2FF8A0C2}"/>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accent3"/>
                </a:solidFill>
                <a:latin typeface="Outfit Light" pitchFamily="2" charset="0"/>
              </a:rPr>
              <a:pPr algn="r"/>
              <a:t>‹N°›</a:t>
            </a:fld>
            <a:endParaRPr lang="fr-FR" sz="900" b="0" i="0">
              <a:solidFill>
                <a:schemeClr val="accent3"/>
              </a:solidFill>
              <a:latin typeface="Outfit Light" pitchFamily="2" charset="0"/>
            </a:endParaRPr>
          </a:p>
        </p:txBody>
      </p:sp>
      <p:sp>
        <p:nvSpPr>
          <p:cNvPr id="17" name="ZoneTexte 16">
            <a:extLst>
              <a:ext uri="{FF2B5EF4-FFF2-40B4-BE49-F238E27FC236}">
                <a16:creationId xmlns:a16="http://schemas.microsoft.com/office/drawing/2014/main" id="{4574F64E-CBF6-F148-72D9-C79553F81513}"/>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FFFFFF"/>
                </a:solidFill>
              </a:rPr>
              <a:t>DFAKTO - CONFIDENTIAL</a:t>
            </a:r>
          </a:p>
        </p:txBody>
      </p:sp>
      <p:sp>
        <p:nvSpPr>
          <p:cNvPr id="5" name="Espace réservé du texte 14">
            <a:extLst>
              <a:ext uri="{FF2B5EF4-FFF2-40B4-BE49-F238E27FC236}">
                <a16:creationId xmlns:a16="http://schemas.microsoft.com/office/drawing/2014/main" id="{CC07226E-5688-ECAA-D8F9-48BF94C2EB51}"/>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pic>
        <p:nvPicPr>
          <p:cNvPr id="3" name="Graphique 2">
            <a:extLst>
              <a:ext uri="{FF2B5EF4-FFF2-40B4-BE49-F238E27FC236}">
                <a16:creationId xmlns:a16="http://schemas.microsoft.com/office/drawing/2014/main" id="{393002AB-B367-46B6-0200-1C198354089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32285" y="6655817"/>
            <a:ext cx="792202" cy="152635"/>
          </a:xfrm>
          <a:prstGeom prst="rect">
            <a:avLst/>
          </a:prstGeom>
        </p:spPr>
      </p:pic>
      <p:sp>
        <p:nvSpPr>
          <p:cNvPr id="16" name="Espace réservé du texte 14">
            <a:extLst>
              <a:ext uri="{FF2B5EF4-FFF2-40B4-BE49-F238E27FC236}">
                <a16:creationId xmlns:a16="http://schemas.microsoft.com/office/drawing/2014/main" id="{54199C79-54CE-E383-DD6A-2484E18B53F2}"/>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spTree>
    <p:extLst>
      <p:ext uri="{BB962C8B-B14F-4D97-AF65-F5344CB8AC3E}">
        <p14:creationId xmlns:p14="http://schemas.microsoft.com/office/powerpoint/2010/main" val="14585607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MELINE_5">
    <p:bg>
      <p:bgPr>
        <a:solidFill>
          <a:srgbClr val="072038"/>
        </a:solidFill>
        <a:effectLst/>
      </p:bgPr>
    </p:bg>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6443AF10-0050-EB9A-1B1D-C5B440B1EE2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91138" y="-54474"/>
            <a:ext cx="11600862" cy="6654240"/>
          </a:xfrm>
          <a:prstGeom prst="rect">
            <a:avLst/>
          </a:prstGeom>
        </p:spPr>
      </p:pic>
      <p:sp>
        <p:nvSpPr>
          <p:cNvPr id="2" name="Rectangle : avec coins arrondis en diagonale 1">
            <a:extLst>
              <a:ext uri="{FF2B5EF4-FFF2-40B4-BE49-F238E27FC236}">
                <a16:creationId xmlns:a16="http://schemas.microsoft.com/office/drawing/2014/main" id="{3C3B77C0-D029-9D46-89F5-4629E1D25933}"/>
              </a:ext>
            </a:extLst>
          </p:cNvPr>
          <p:cNvSpPr/>
          <p:nvPr userDrawn="1"/>
        </p:nvSpPr>
        <p:spPr>
          <a:xfrm>
            <a:off x="-5" y="1"/>
            <a:ext cx="591143" cy="6858000"/>
          </a:xfrm>
          <a:prstGeom prst="round2DiagRect">
            <a:avLst>
              <a:gd name="adj1" fmla="val 0"/>
              <a:gd name="adj2" fmla="val 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texte 14">
            <a:extLst>
              <a:ext uri="{FF2B5EF4-FFF2-40B4-BE49-F238E27FC236}">
                <a16:creationId xmlns:a16="http://schemas.microsoft.com/office/drawing/2014/main" id="{147FD246-6DFD-F05D-3221-C54DDA9D4483}"/>
              </a:ext>
            </a:extLst>
          </p:cNvPr>
          <p:cNvSpPr>
            <a:spLocks noGrp="1"/>
          </p:cNvSpPr>
          <p:nvPr>
            <p:ph type="body" sz="quarter" idx="11" hasCustomPrompt="1"/>
          </p:nvPr>
        </p:nvSpPr>
        <p:spPr>
          <a:xfrm rot="16200000">
            <a:off x="-1625213" y="3577258"/>
            <a:ext cx="3910384" cy="297677"/>
          </a:xfrm>
        </p:spPr>
        <p:txBody>
          <a:bodyPr>
            <a:noAutofit/>
          </a:bodyPr>
          <a:lstStyle>
            <a:lvl1pPr marL="0" indent="0" algn="l">
              <a:buNone/>
              <a:defRPr sz="1200" b="0" i="0">
                <a:latin typeface="+mj-lt"/>
              </a:defRPr>
            </a:lvl1pPr>
          </a:lstStyle>
          <a:p>
            <a:pPr lvl="0"/>
            <a:r>
              <a:rPr lang="fr-FR"/>
              <a:t>Part title</a:t>
            </a:r>
          </a:p>
        </p:txBody>
      </p: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461151" y="3635590"/>
            <a:ext cx="1786480" cy="2190566"/>
          </a:xfrm>
        </p:spPr>
        <p:txBody>
          <a:bodyPr anchor="t">
            <a:noAutofit/>
          </a:bodyPr>
          <a:lstStyle>
            <a:lvl1pPr marL="0" indent="0" algn="ctr">
              <a:buNone/>
              <a:defRPr sz="1400" b="0" i="0">
                <a:solidFill>
                  <a:schemeClr val="accent4"/>
                </a:solidFill>
                <a:latin typeface="+mj-lt"/>
              </a:defRPr>
            </a:lvl1pPr>
          </a:lstStyle>
          <a:p>
            <a:pPr lvl="0"/>
            <a:r>
              <a:rPr lang="fr-FR"/>
              <a:t>At vero eos et accusamus et iusto odio dignissimos ducimus qui blanditiis praesentium voluptatum deleniti atque corrupti quos dolores et quas</a:t>
            </a:r>
          </a:p>
        </p:txBody>
      </p:sp>
      <p:cxnSp>
        <p:nvCxnSpPr>
          <p:cNvPr id="6" name="Connecteur droit avec flèche 5">
            <a:extLst>
              <a:ext uri="{FF2B5EF4-FFF2-40B4-BE49-F238E27FC236}">
                <a16:creationId xmlns:a16="http://schemas.microsoft.com/office/drawing/2014/main" id="{BF918865-C281-4D3A-269B-BEA5A23E290B}"/>
              </a:ext>
            </a:extLst>
          </p:cNvPr>
          <p:cNvCxnSpPr/>
          <p:nvPr userDrawn="1"/>
        </p:nvCxnSpPr>
        <p:spPr>
          <a:xfrm>
            <a:off x="1222602" y="3439427"/>
            <a:ext cx="9968741"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978E964F-F153-6249-7C82-C4C4B307A961}"/>
              </a:ext>
            </a:extLst>
          </p:cNvPr>
          <p:cNvSpPr/>
          <p:nvPr userDrawn="1"/>
        </p:nvSpPr>
        <p:spPr>
          <a:xfrm>
            <a:off x="2309260" y="3397539"/>
            <a:ext cx="83775" cy="83775"/>
          </a:xfrm>
          <a:prstGeom prst="ellipse">
            <a:avLst/>
          </a:prstGeom>
          <a:solidFill>
            <a:srgbClr val="E5B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9" name="Ellipse 8">
            <a:extLst>
              <a:ext uri="{FF2B5EF4-FFF2-40B4-BE49-F238E27FC236}">
                <a16:creationId xmlns:a16="http://schemas.microsoft.com/office/drawing/2014/main" id="{5D317452-6CA3-053F-A90A-2F6EF9D7A4B9}"/>
              </a:ext>
            </a:extLst>
          </p:cNvPr>
          <p:cNvSpPr/>
          <p:nvPr userDrawn="1"/>
        </p:nvSpPr>
        <p:spPr>
          <a:xfrm>
            <a:off x="4179533" y="3403586"/>
            <a:ext cx="83775" cy="83775"/>
          </a:xfrm>
          <a:prstGeom prst="ellipse">
            <a:avLst/>
          </a:prstGeom>
          <a:solidFill>
            <a:srgbClr val="E5B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0" name="Ellipse 9">
            <a:extLst>
              <a:ext uri="{FF2B5EF4-FFF2-40B4-BE49-F238E27FC236}">
                <a16:creationId xmlns:a16="http://schemas.microsoft.com/office/drawing/2014/main" id="{1A2CFFC9-7AAA-964E-C6C8-F6014A9DC8C9}"/>
              </a:ext>
            </a:extLst>
          </p:cNvPr>
          <p:cNvSpPr/>
          <p:nvPr userDrawn="1"/>
        </p:nvSpPr>
        <p:spPr>
          <a:xfrm>
            <a:off x="6053053" y="3397537"/>
            <a:ext cx="83775" cy="83775"/>
          </a:xfrm>
          <a:prstGeom prst="ellipse">
            <a:avLst/>
          </a:prstGeom>
          <a:solidFill>
            <a:srgbClr val="E5B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2" name="Ellipse 11">
            <a:extLst>
              <a:ext uri="{FF2B5EF4-FFF2-40B4-BE49-F238E27FC236}">
                <a16:creationId xmlns:a16="http://schemas.microsoft.com/office/drawing/2014/main" id="{AA513863-D513-AF6B-5541-D98847A9705F}"/>
              </a:ext>
            </a:extLst>
          </p:cNvPr>
          <p:cNvSpPr/>
          <p:nvPr userDrawn="1"/>
        </p:nvSpPr>
        <p:spPr>
          <a:xfrm>
            <a:off x="7852749" y="3397539"/>
            <a:ext cx="83775" cy="83775"/>
          </a:xfrm>
          <a:prstGeom prst="ellipse">
            <a:avLst/>
          </a:prstGeom>
          <a:solidFill>
            <a:srgbClr val="E5B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3" name="Ellipse 12">
            <a:extLst>
              <a:ext uri="{FF2B5EF4-FFF2-40B4-BE49-F238E27FC236}">
                <a16:creationId xmlns:a16="http://schemas.microsoft.com/office/drawing/2014/main" id="{07E30806-5599-FC42-735E-BFD9A38C8F30}"/>
              </a:ext>
            </a:extLst>
          </p:cNvPr>
          <p:cNvSpPr/>
          <p:nvPr userDrawn="1"/>
        </p:nvSpPr>
        <p:spPr>
          <a:xfrm>
            <a:off x="9723022" y="3403586"/>
            <a:ext cx="83775" cy="83775"/>
          </a:xfrm>
          <a:prstGeom prst="ellipse">
            <a:avLst/>
          </a:prstGeom>
          <a:solidFill>
            <a:srgbClr val="E5B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4" name="Espace réservé du texte 14">
            <a:extLst>
              <a:ext uri="{FF2B5EF4-FFF2-40B4-BE49-F238E27FC236}">
                <a16:creationId xmlns:a16="http://schemas.microsoft.com/office/drawing/2014/main" id="{C571939E-3230-C9AB-9EF5-3DB32BF5D395}"/>
              </a:ext>
            </a:extLst>
          </p:cNvPr>
          <p:cNvSpPr>
            <a:spLocks noGrp="1"/>
          </p:cNvSpPr>
          <p:nvPr>
            <p:ph type="body" sz="quarter" idx="14" hasCustomPrompt="1"/>
          </p:nvPr>
        </p:nvSpPr>
        <p:spPr>
          <a:xfrm>
            <a:off x="1809124" y="2993615"/>
            <a:ext cx="1084046" cy="351558"/>
          </a:xfrm>
        </p:spPr>
        <p:txBody>
          <a:bodyPr anchor="b">
            <a:noAutofit/>
          </a:bodyPr>
          <a:lstStyle>
            <a:lvl1pPr marL="0" indent="0" algn="ctr">
              <a:buNone/>
              <a:defRPr sz="1300" b="0" i="0">
                <a:solidFill>
                  <a:schemeClr val="accent4"/>
                </a:solidFill>
                <a:latin typeface="+mj-lt"/>
              </a:defRPr>
            </a:lvl1pPr>
          </a:lstStyle>
          <a:p>
            <a:pPr lvl="0"/>
            <a:r>
              <a:rPr lang="fr-FR"/>
              <a:t>date</a:t>
            </a:r>
          </a:p>
        </p:txBody>
      </p:sp>
      <p:sp>
        <p:nvSpPr>
          <p:cNvPr id="23" name="Espace réservé du texte 14">
            <a:extLst>
              <a:ext uri="{FF2B5EF4-FFF2-40B4-BE49-F238E27FC236}">
                <a16:creationId xmlns:a16="http://schemas.microsoft.com/office/drawing/2014/main" id="{AD14C427-15C1-C2A6-AE52-ACE637C1508C}"/>
              </a:ext>
            </a:extLst>
          </p:cNvPr>
          <p:cNvSpPr>
            <a:spLocks noGrp="1"/>
          </p:cNvSpPr>
          <p:nvPr>
            <p:ph type="body" sz="quarter" idx="15" hasCustomPrompt="1"/>
          </p:nvPr>
        </p:nvSpPr>
        <p:spPr>
          <a:xfrm>
            <a:off x="3309437" y="3629323"/>
            <a:ext cx="1786480" cy="2190566"/>
          </a:xfrm>
        </p:spPr>
        <p:txBody>
          <a:bodyPr anchor="t">
            <a:noAutofit/>
          </a:bodyPr>
          <a:lstStyle>
            <a:lvl1pPr marL="0" indent="0" algn="ctr">
              <a:buNone/>
              <a:defRPr sz="1400" b="0" i="0">
                <a:solidFill>
                  <a:schemeClr val="accent4"/>
                </a:solidFill>
                <a:latin typeface="+mj-lt"/>
              </a:defRPr>
            </a:lvl1pPr>
          </a:lstStyle>
          <a:p>
            <a:pPr lvl="0"/>
            <a:r>
              <a:rPr lang="fr-FR"/>
              <a:t>At vero eos et accusamus et iusto odio dignissimos ducimus qui blanditiis praesentium voluptatum deleniti atque corrupti quos dolores et quas</a:t>
            </a:r>
          </a:p>
        </p:txBody>
      </p:sp>
      <p:sp>
        <p:nvSpPr>
          <p:cNvPr id="24" name="Espace réservé du texte 14">
            <a:extLst>
              <a:ext uri="{FF2B5EF4-FFF2-40B4-BE49-F238E27FC236}">
                <a16:creationId xmlns:a16="http://schemas.microsoft.com/office/drawing/2014/main" id="{238AD686-8C73-5D07-4D0C-332195B70624}"/>
              </a:ext>
            </a:extLst>
          </p:cNvPr>
          <p:cNvSpPr>
            <a:spLocks noGrp="1"/>
          </p:cNvSpPr>
          <p:nvPr>
            <p:ph type="body" sz="quarter" idx="16" hasCustomPrompt="1"/>
          </p:nvPr>
        </p:nvSpPr>
        <p:spPr>
          <a:xfrm>
            <a:off x="3692551" y="2987348"/>
            <a:ext cx="1084046" cy="351558"/>
          </a:xfrm>
        </p:spPr>
        <p:txBody>
          <a:bodyPr anchor="b">
            <a:noAutofit/>
          </a:bodyPr>
          <a:lstStyle>
            <a:lvl1pPr marL="0" indent="0" algn="ctr">
              <a:buNone/>
              <a:defRPr sz="1300" b="0" i="0">
                <a:solidFill>
                  <a:schemeClr val="accent4"/>
                </a:solidFill>
                <a:latin typeface="+mj-lt"/>
              </a:defRPr>
            </a:lvl1pPr>
          </a:lstStyle>
          <a:p>
            <a:pPr lvl="0"/>
            <a:r>
              <a:rPr lang="fr-FR"/>
              <a:t>date</a:t>
            </a:r>
          </a:p>
        </p:txBody>
      </p:sp>
      <p:sp>
        <p:nvSpPr>
          <p:cNvPr id="25" name="Espace réservé du texte 14">
            <a:extLst>
              <a:ext uri="{FF2B5EF4-FFF2-40B4-BE49-F238E27FC236}">
                <a16:creationId xmlns:a16="http://schemas.microsoft.com/office/drawing/2014/main" id="{7C6939B1-D24D-9670-5EFF-51FB45EFFFAD}"/>
              </a:ext>
            </a:extLst>
          </p:cNvPr>
          <p:cNvSpPr>
            <a:spLocks noGrp="1"/>
          </p:cNvSpPr>
          <p:nvPr>
            <p:ph type="body" sz="quarter" idx="17" hasCustomPrompt="1"/>
          </p:nvPr>
        </p:nvSpPr>
        <p:spPr>
          <a:xfrm>
            <a:off x="5191591" y="3628721"/>
            <a:ext cx="1786480" cy="2190566"/>
          </a:xfrm>
        </p:spPr>
        <p:txBody>
          <a:bodyPr anchor="t">
            <a:noAutofit/>
          </a:bodyPr>
          <a:lstStyle>
            <a:lvl1pPr marL="0" indent="0" algn="ctr">
              <a:buNone/>
              <a:defRPr sz="1400" b="0" i="0">
                <a:solidFill>
                  <a:schemeClr val="accent4"/>
                </a:solidFill>
                <a:latin typeface="+mj-lt"/>
              </a:defRPr>
            </a:lvl1pPr>
          </a:lstStyle>
          <a:p>
            <a:pPr lvl="0"/>
            <a:r>
              <a:rPr lang="fr-FR"/>
              <a:t>At vero eos et accusamus et iusto odio dignissimos ducimus qui blanditiis praesentium voluptatum deleniti atque corrupti quos dolores et quas</a:t>
            </a:r>
          </a:p>
        </p:txBody>
      </p:sp>
      <p:sp>
        <p:nvSpPr>
          <p:cNvPr id="26" name="Espace réservé du texte 14">
            <a:extLst>
              <a:ext uri="{FF2B5EF4-FFF2-40B4-BE49-F238E27FC236}">
                <a16:creationId xmlns:a16="http://schemas.microsoft.com/office/drawing/2014/main" id="{59C7D4F1-D336-AD93-5081-EEE70BEA26BA}"/>
              </a:ext>
            </a:extLst>
          </p:cNvPr>
          <p:cNvSpPr>
            <a:spLocks noGrp="1"/>
          </p:cNvSpPr>
          <p:nvPr>
            <p:ph type="body" sz="quarter" idx="18" hasCustomPrompt="1"/>
          </p:nvPr>
        </p:nvSpPr>
        <p:spPr>
          <a:xfrm>
            <a:off x="5569428" y="2986746"/>
            <a:ext cx="1084046" cy="351558"/>
          </a:xfrm>
        </p:spPr>
        <p:txBody>
          <a:bodyPr anchor="b">
            <a:noAutofit/>
          </a:bodyPr>
          <a:lstStyle>
            <a:lvl1pPr marL="0" indent="0" algn="ctr">
              <a:buNone/>
              <a:defRPr sz="1300" b="0" i="0">
                <a:solidFill>
                  <a:schemeClr val="accent4"/>
                </a:solidFill>
                <a:latin typeface="+mj-lt"/>
              </a:defRPr>
            </a:lvl1pPr>
          </a:lstStyle>
          <a:p>
            <a:pPr lvl="0"/>
            <a:r>
              <a:rPr lang="fr-FR"/>
              <a:t>date</a:t>
            </a:r>
          </a:p>
        </p:txBody>
      </p:sp>
      <p:sp>
        <p:nvSpPr>
          <p:cNvPr id="27" name="Espace réservé du texte 14">
            <a:extLst>
              <a:ext uri="{FF2B5EF4-FFF2-40B4-BE49-F238E27FC236}">
                <a16:creationId xmlns:a16="http://schemas.microsoft.com/office/drawing/2014/main" id="{BC8C76F4-798E-0CE1-E513-EB9E4A87E676}"/>
              </a:ext>
            </a:extLst>
          </p:cNvPr>
          <p:cNvSpPr>
            <a:spLocks noGrp="1"/>
          </p:cNvSpPr>
          <p:nvPr>
            <p:ph type="body" sz="quarter" idx="19" hasCustomPrompt="1"/>
          </p:nvPr>
        </p:nvSpPr>
        <p:spPr>
          <a:xfrm>
            <a:off x="7014476" y="3628420"/>
            <a:ext cx="1786480" cy="2190566"/>
          </a:xfrm>
        </p:spPr>
        <p:txBody>
          <a:bodyPr anchor="t">
            <a:noAutofit/>
          </a:bodyPr>
          <a:lstStyle>
            <a:lvl1pPr marL="0" indent="0" algn="ctr">
              <a:buNone/>
              <a:defRPr sz="1400" b="0" i="0">
                <a:solidFill>
                  <a:schemeClr val="accent4"/>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endParaRPr lang="fr-FR" dirty="0"/>
          </a:p>
        </p:txBody>
      </p:sp>
      <p:sp>
        <p:nvSpPr>
          <p:cNvPr id="28" name="Espace réservé du texte 14">
            <a:extLst>
              <a:ext uri="{FF2B5EF4-FFF2-40B4-BE49-F238E27FC236}">
                <a16:creationId xmlns:a16="http://schemas.microsoft.com/office/drawing/2014/main" id="{C3A50988-9FE6-F556-2BCC-2E558B017F81}"/>
              </a:ext>
            </a:extLst>
          </p:cNvPr>
          <p:cNvSpPr>
            <a:spLocks noGrp="1"/>
          </p:cNvSpPr>
          <p:nvPr>
            <p:ph type="body" sz="quarter" idx="20" hasCustomPrompt="1"/>
          </p:nvPr>
        </p:nvSpPr>
        <p:spPr>
          <a:xfrm>
            <a:off x="7359680" y="2986445"/>
            <a:ext cx="1084046" cy="351558"/>
          </a:xfrm>
        </p:spPr>
        <p:txBody>
          <a:bodyPr anchor="b">
            <a:noAutofit/>
          </a:bodyPr>
          <a:lstStyle>
            <a:lvl1pPr marL="0" indent="0" algn="ctr">
              <a:buNone/>
              <a:defRPr sz="1300" b="0" i="0">
                <a:solidFill>
                  <a:schemeClr val="accent4"/>
                </a:solidFill>
                <a:latin typeface="+mj-lt"/>
              </a:defRPr>
            </a:lvl1pPr>
          </a:lstStyle>
          <a:p>
            <a:pPr lvl="0"/>
            <a:r>
              <a:rPr lang="fr-FR"/>
              <a:t>date</a:t>
            </a:r>
          </a:p>
        </p:txBody>
      </p:sp>
      <p:sp>
        <p:nvSpPr>
          <p:cNvPr id="29" name="Espace réservé du texte 14">
            <a:extLst>
              <a:ext uri="{FF2B5EF4-FFF2-40B4-BE49-F238E27FC236}">
                <a16:creationId xmlns:a16="http://schemas.microsoft.com/office/drawing/2014/main" id="{EC292D2D-BD38-D9B7-542D-07EA1E8F6773}"/>
              </a:ext>
            </a:extLst>
          </p:cNvPr>
          <p:cNvSpPr>
            <a:spLocks noGrp="1"/>
          </p:cNvSpPr>
          <p:nvPr>
            <p:ph type="body" sz="quarter" idx="21" hasCustomPrompt="1"/>
          </p:nvPr>
        </p:nvSpPr>
        <p:spPr>
          <a:xfrm>
            <a:off x="8854295" y="3628270"/>
            <a:ext cx="1786480" cy="2190566"/>
          </a:xfrm>
        </p:spPr>
        <p:txBody>
          <a:bodyPr anchor="t">
            <a:noAutofit/>
          </a:bodyPr>
          <a:lstStyle>
            <a:lvl1pPr marL="0" indent="0" algn="ctr">
              <a:buNone/>
              <a:defRPr sz="1400" b="0" i="0">
                <a:solidFill>
                  <a:schemeClr val="accent4"/>
                </a:solidFill>
                <a:latin typeface="+mj-lt"/>
              </a:defRPr>
            </a:lvl1pPr>
          </a:lstStyle>
          <a:p>
            <a:pPr lvl="0"/>
            <a:r>
              <a:rPr lang="fr-FR"/>
              <a:t>At vero eos et accusamus et iusto odio dignissimos ducimus qui blanditiis praesentium voluptatum deleniti atque corrupti quos dolores et quas</a:t>
            </a:r>
          </a:p>
        </p:txBody>
      </p:sp>
      <p:sp>
        <p:nvSpPr>
          <p:cNvPr id="30" name="Espace réservé du texte 14">
            <a:extLst>
              <a:ext uri="{FF2B5EF4-FFF2-40B4-BE49-F238E27FC236}">
                <a16:creationId xmlns:a16="http://schemas.microsoft.com/office/drawing/2014/main" id="{C6EB12BE-67F8-4056-4DD0-31177B234E6B}"/>
              </a:ext>
            </a:extLst>
          </p:cNvPr>
          <p:cNvSpPr>
            <a:spLocks noGrp="1"/>
          </p:cNvSpPr>
          <p:nvPr>
            <p:ph type="body" sz="quarter" idx="22" hasCustomPrompt="1"/>
          </p:nvPr>
        </p:nvSpPr>
        <p:spPr>
          <a:xfrm>
            <a:off x="9202268" y="2986295"/>
            <a:ext cx="1084046" cy="351558"/>
          </a:xfrm>
        </p:spPr>
        <p:txBody>
          <a:bodyPr anchor="b">
            <a:noAutofit/>
          </a:bodyPr>
          <a:lstStyle>
            <a:lvl1pPr marL="0" indent="0" algn="ctr">
              <a:buNone/>
              <a:defRPr sz="1300" b="0" i="0">
                <a:solidFill>
                  <a:schemeClr val="accent4"/>
                </a:solidFill>
                <a:latin typeface="+mj-lt"/>
              </a:defRPr>
            </a:lvl1pPr>
          </a:lstStyle>
          <a:p>
            <a:pPr lvl="0"/>
            <a:r>
              <a:rPr lang="fr-FR"/>
              <a:t>date</a:t>
            </a:r>
          </a:p>
        </p:txBody>
      </p:sp>
      <p:sp>
        <p:nvSpPr>
          <p:cNvPr id="4" name="Rectangle 3">
            <a:extLst>
              <a:ext uri="{FF2B5EF4-FFF2-40B4-BE49-F238E27FC236}">
                <a16:creationId xmlns:a16="http://schemas.microsoft.com/office/drawing/2014/main" id="{BCC08193-EFEF-048F-6815-17D4F59DE9FA}"/>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2414427C-D44D-FB1C-30BC-21BFE396BC9B}"/>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accent3"/>
                </a:solidFill>
                <a:latin typeface="Outfit Light" pitchFamily="2" charset="0"/>
              </a:rPr>
              <a:pPr algn="r"/>
              <a:t>‹N°›</a:t>
            </a:fld>
            <a:endParaRPr lang="fr-FR" sz="900" b="0" i="0">
              <a:solidFill>
                <a:schemeClr val="accent3"/>
              </a:solidFill>
              <a:latin typeface="Outfit Light" pitchFamily="2" charset="0"/>
            </a:endParaRPr>
          </a:p>
        </p:txBody>
      </p:sp>
      <p:sp>
        <p:nvSpPr>
          <p:cNvPr id="19" name="ZoneTexte 18">
            <a:extLst>
              <a:ext uri="{FF2B5EF4-FFF2-40B4-BE49-F238E27FC236}">
                <a16:creationId xmlns:a16="http://schemas.microsoft.com/office/drawing/2014/main" id="{4283CFC5-75BF-DBDA-0487-41D222AF6A15}"/>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FFFFFF"/>
                </a:solidFill>
              </a:rPr>
              <a:t>DFAKTO - CONFIDENTIAL</a:t>
            </a:r>
          </a:p>
        </p:txBody>
      </p:sp>
      <p:sp>
        <p:nvSpPr>
          <p:cNvPr id="5" name="Espace réservé du texte 14">
            <a:extLst>
              <a:ext uri="{FF2B5EF4-FFF2-40B4-BE49-F238E27FC236}">
                <a16:creationId xmlns:a16="http://schemas.microsoft.com/office/drawing/2014/main" id="{BEE7E359-1734-79FA-5419-D7B8CE1FADED}"/>
              </a:ext>
            </a:extLst>
          </p:cNvPr>
          <p:cNvSpPr>
            <a:spLocks noGrp="1"/>
          </p:cNvSpPr>
          <p:nvPr>
            <p:ph type="body" sz="quarter" idx="12" hasCustomPrompt="1"/>
          </p:nvPr>
        </p:nvSpPr>
        <p:spPr>
          <a:xfrm>
            <a:off x="2567750" y="1039395"/>
            <a:ext cx="7056499" cy="731510"/>
          </a:xfrm>
        </p:spPr>
        <p:txBody>
          <a:bodyPr anchor="ctr">
            <a:noAutofit/>
          </a:bodyPr>
          <a:lstStyle>
            <a:lvl1pPr marL="0" indent="0" algn="ctr">
              <a:buNone/>
              <a:defRPr sz="4000" b="0" i="0">
                <a:solidFill>
                  <a:schemeClr val="accent3"/>
                </a:solidFill>
                <a:latin typeface="+mn-lt"/>
              </a:defRPr>
            </a:lvl1pPr>
          </a:lstStyle>
          <a:p>
            <a:pPr lvl="0"/>
            <a:r>
              <a:rPr lang="fr-FR" dirty="0"/>
              <a:t>Timeline </a:t>
            </a:r>
            <a:r>
              <a:rPr lang="fr-FR" dirty="0" err="1"/>
              <a:t>title</a:t>
            </a:r>
            <a:endParaRPr lang="fr-FR" dirty="0"/>
          </a:p>
        </p:txBody>
      </p:sp>
      <p:sp>
        <p:nvSpPr>
          <p:cNvPr id="11" name="Espace réservé du texte 14">
            <a:extLst>
              <a:ext uri="{FF2B5EF4-FFF2-40B4-BE49-F238E27FC236}">
                <a16:creationId xmlns:a16="http://schemas.microsoft.com/office/drawing/2014/main" id="{C7A183CB-5A20-50E0-E841-B1B035FA999A}"/>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pic>
        <p:nvPicPr>
          <p:cNvPr id="3" name="Graphique 2">
            <a:extLst>
              <a:ext uri="{FF2B5EF4-FFF2-40B4-BE49-F238E27FC236}">
                <a16:creationId xmlns:a16="http://schemas.microsoft.com/office/drawing/2014/main" id="{2B96EA22-6190-2F2C-DA1C-EDE6674CF23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32285" y="6655817"/>
            <a:ext cx="792202" cy="152635"/>
          </a:xfrm>
          <a:prstGeom prst="rect">
            <a:avLst/>
          </a:prstGeom>
        </p:spPr>
      </p:pic>
    </p:spTree>
    <p:extLst>
      <p:ext uri="{BB962C8B-B14F-4D97-AF65-F5344CB8AC3E}">
        <p14:creationId xmlns:p14="http://schemas.microsoft.com/office/powerpoint/2010/main" val="9958340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EB7888-24BD-5FC2-4E73-9101A5A1AA5B}"/>
              </a:ext>
            </a:extLst>
          </p:cNvPr>
          <p:cNvSpPr/>
          <p:nvPr userDrawn="1"/>
        </p:nvSpPr>
        <p:spPr>
          <a:xfrm>
            <a:off x="591138" y="6606001"/>
            <a:ext cx="11600862"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357997" y="1549095"/>
            <a:ext cx="5342546" cy="4400855"/>
          </a:xfrm>
        </p:spPr>
        <p:txBody>
          <a:bodyPr anchor="t">
            <a:noAutofit/>
          </a:bodyPr>
          <a:lstStyle>
            <a:lvl1pPr marL="0" indent="0" algn="l">
              <a:buNone/>
              <a:defRPr sz="1500" b="0" i="0">
                <a:solidFill>
                  <a:srgbClr val="072038"/>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endParaRPr lang="fr-FR" dirty="0"/>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a:t>
            </a:r>
          </a:p>
        </p:txBody>
      </p:sp>
      <p:sp>
        <p:nvSpPr>
          <p:cNvPr id="9" name="ZoneTexte 8">
            <a:extLst>
              <a:ext uri="{FF2B5EF4-FFF2-40B4-BE49-F238E27FC236}">
                <a16:creationId xmlns:a16="http://schemas.microsoft.com/office/drawing/2014/main" id="{CF14DEFE-C9B5-EDD5-8E73-627AEE12642B}"/>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0" name="ZoneTexte 9">
            <a:extLst>
              <a:ext uri="{FF2B5EF4-FFF2-40B4-BE49-F238E27FC236}">
                <a16:creationId xmlns:a16="http://schemas.microsoft.com/office/drawing/2014/main" id="{14D24F88-A385-CF64-8BE1-3A8D85374FEF}"/>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11" name="Espace réservé du texte 14">
            <a:extLst>
              <a:ext uri="{FF2B5EF4-FFF2-40B4-BE49-F238E27FC236}">
                <a16:creationId xmlns:a16="http://schemas.microsoft.com/office/drawing/2014/main" id="{387EDE23-552E-8D6B-6D59-5132E80741F6}"/>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5" name="Espace réservé du texte 14">
            <a:extLst>
              <a:ext uri="{FF2B5EF4-FFF2-40B4-BE49-F238E27FC236}">
                <a16:creationId xmlns:a16="http://schemas.microsoft.com/office/drawing/2014/main" id="{8ECCD3A8-05E0-26A4-D570-B9070A65401A}"/>
              </a:ext>
            </a:extLst>
          </p:cNvPr>
          <p:cNvSpPr>
            <a:spLocks noGrp="1"/>
          </p:cNvSpPr>
          <p:nvPr>
            <p:ph type="body" sz="quarter" idx="12" hasCustomPrompt="1"/>
          </p:nvPr>
        </p:nvSpPr>
        <p:spPr>
          <a:xfrm>
            <a:off x="1323550" y="651713"/>
            <a:ext cx="10006431" cy="497115"/>
          </a:xfrm>
        </p:spPr>
        <p:txBody>
          <a:bodyPr tIns="0" anchor="t">
            <a:noAutofit/>
          </a:bodyPr>
          <a:lstStyle>
            <a:lvl1pPr marL="0" indent="0" algn="l">
              <a:buNone/>
              <a:defRPr sz="4000" b="0" i="0">
                <a:latin typeface="+mn-lt"/>
              </a:defRPr>
            </a:lvl1pPr>
          </a:lstStyle>
          <a:p>
            <a:pPr lvl="0"/>
            <a:r>
              <a:rPr lang="fr-FR" dirty="0"/>
              <a:t>Insert </a:t>
            </a:r>
            <a:r>
              <a:rPr lang="fr-FR" dirty="0" err="1"/>
              <a:t>title</a:t>
            </a:r>
            <a:r>
              <a:rPr lang="fr-FR" dirty="0"/>
              <a:t>.</a:t>
            </a:r>
          </a:p>
        </p:txBody>
      </p:sp>
      <p:sp>
        <p:nvSpPr>
          <p:cNvPr id="6" name="Espace réservé du texte 14">
            <a:extLst>
              <a:ext uri="{FF2B5EF4-FFF2-40B4-BE49-F238E27FC236}">
                <a16:creationId xmlns:a16="http://schemas.microsoft.com/office/drawing/2014/main" id="{7D9A4751-FBFE-9ADD-3B2E-5E1A41E0DA3B}"/>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pic>
        <p:nvPicPr>
          <p:cNvPr id="8" name="Graphique 10">
            <a:extLst>
              <a:ext uri="{FF2B5EF4-FFF2-40B4-BE49-F238E27FC236}">
                <a16:creationId xmlns:a16="http://schemas.microsoft.com/office/drawing/2014/main" id="{A1A725DC-0408-6277-5B60-64C7568E5DB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93060" y="6580047"/>
            <a:ext cx="791621" cy="314707"/>
          </a:xfrm>
          <a:prstGeom prst="rect">
            <a:avLst/>
          </a:prstGeom>
        </p:spPr>
      </p:pic>
      <p:pic>
        <p:nvPicPr>
          <p:cNvPr id="13" name="Graphic 12">
            <a:extLst>
              <a:ext uri="{FF2B5EF4-FFF2-40B4-BE49-F238E27FC236}">
                <a16:creationId xmlns:a16="http://schemas.microsoft.com/office/drawing/2014/main" id="{DAA925C5-8C00-E492-3F5A-26AD435844C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564477" y="-94343"/>
            <a:ext cx="11911722" cy="6700344"/>
          </a:xfrm>
          <a:prstGeom prst="rect">
            <a:avLst/>
          </a:prstGeom>
        </p:spPr>
      </p:pic>
    </p:spTree>
    <p:extLst>
      <p:ext uri="{BB962C8B-B14F-4D97-AF65-F5344CB8AC3E}">
        <p14:creationId xmlns:p14="http://schemas.microsoft.com/office/powerpoint/2010/main" val="24400269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userDrawn="1">
          <p15:clr>
            <a:srgbClr val="FBAE40"/>
          </p15:clr>
        </p15:guide>
        <p15:guide id="4" orient="horz" pos="935" userDrawn="1">
          <p15:clr>
            <a:srgbClr val="FBAE40"/>
          </p15:clr>
        </p15:guide>
        <p15:guide id="5" orient="horz" pos="3748"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CONTENT_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E4FF03-3F18-A80D-8A14-276BEBE90BFB}"/>
              </a:ext>
            </a:extLst>
          </p:cNvPr>
          <p:cNvSpPr/>
          <p:nvPr userDrawn="1"/>
        </p:nvSpPr>
        <p:spPr>
          <a:xfrm>
            <a:off x="591138" y="6606001"/>
            <a:ext cx="11600862"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Espace réservé du texte 14">
            <a:extLst>
              <a:ext uri="{FF2B5EF4-FFF2-40B4-BE49-F238E27FC236}">
                <a16:creationId xmlns:a16="http://schemas.microsoft.com/office/drawing/2014/main" id="{147FD246-6DFD-F05D-3221-C54DDA9D4483}"/>
              </a:ext>
            </a:extLst>
          </p:cNvPr>
          <p:cNvSpPr>
            <a:spLocks noGrp="1"/>
          </p:cNvSpPr>
          <p:nvPr>
            <p:ph type="body" sz="quarter" idx="11" hasCustomPrompt="1"/>
          </p:nvPr>
        </p:nvSpPr>
        <p:spPr>
          <a:xfrm rot="16200000">
            <a:off x="-1238712" y="3963760"/>
            <a:ext cx="3137381" cy="297677"/>
          </a:xfrm>
        </p:spPr>
        <p:txBody>
          <a:bodyPr>
            <a:noAutofit/>
          </a:bodyPr>
          <a:lstStyle>
            <a:lvl1pPr marL="0" indent="0" algn="l">
              <a:buNone/>
              <a:defRPr sz="1200" b="0" i="0">
                <a:latin typeface="+mj-lt"/>
              </a:defRPr>
            </a:lvl1pPr>
          </a:lstStyle>
          <a:p>
            <a:pPr lvl="0"/>
            <a:r>
              <a:rPr lang="fr-FR"/>
              <a:t>Part title</a:t>
            </a:r>
          </a:p>
        </p:txBody>
      </p: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307266" y="2033515"/>
            <a:ext cx="5401757" cy="3916435"/>
          </a:xfrm>
        </p:spPr>
        <p:txBody>
          <a:bodyPr anchor="t">
            <a:noAutofit/>
          </a:bodyPr>
          <a:lstStyle>
            <a:lvl1pPr marL="0" indent="0" algn="l">
              <a:buNone/>
              <a:defRPr sz="1500" b="0" i="0">
                <a:solidFill>
                  <a:srgbClr val="072038"/>
                </a:solidFill>
                <a:latin typeface="+mj-lt"/>
              </a:defRPr>
            </a:lvl1pPr>
          </a:lstStyle>
          <a:p>
            <a:pPr lvl="0"/>
            <a:r>
              <a:rPr lang="fr-FR"/>
              <a:t>At vero eos et accusamus et iusto odio dignissimos ducimus qui blanditiis praesentium voluptatum deleniti atque corrupti quos dolores et quas molestias excepturi sint occaecati cupiditate non provident, similique sunt in culpa qui officia deserunt mollitia animi, </a:t>
            </a:r>
          </a:p>
          <a:p>
            <a:pPr lvl="0"/>
            <a:endParaRPr lang="fr-FR"/>
          </a:p>
          <a:p>
            <a:pPr lvl="0"/>
            <a:r>
              <a:rPr lang="fr-FR"/>
              <a:t>atque corrupti quos dolores et quas molestias excepturi sint occaecati cupiditate non provident, similique sunt in culpa qui officia deserunt mollitia animi,</a:t>
            </a:r>
          </a:p>
        </p:txBody>
      </p:sp>
      <p:sp>
        <p:nvSpPr>
          <p:cNvPr id="9" name="ZoneTexte 8">
            <a:extLst>
              <a:ext uri="{FF2B5EF4-FFF2-40B4-BE49-F238E27FC236}">
                <a16:creationId xmlns:a16="http://schemas.microsoft.com/office/drawing/2014/main" id="{F44CAB29-7ECE-030A-F70D-7BA85714C48A}"/>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1" name="ZoneTexte 10">
            <a:extLst>
              <a:ext uri="{FF2B5EF4-FFF2-40B4-BE49-F238E27FC236}">
                <a16:creationId xmlns:a16="http://schemas.microsoft.com/office/drawing/2014/main" id="{46DB2B1D-ACBB-4269-C231-08CF8B979241}"/>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8" name="Espace réservé du texte 14">
            <a:extLst>
              <a:ext uri="{FF2B5EF4-FFF2-40B4-BE49-F238E27FC236}">
                <a16:creationId xmlns:a16="http://schemas.microsoft.com/office/drawing/2014/main" id="{75B11258-4640-BD13-D2FA-2D4B8862F0B5}"/>
              </a:ext>
            </a:extLst>
          </p:cNvPr>
          <p:cNvSpPr>
            <a:spLocks noGrp="1"/>
          </p:cNvSpPr>
          <p:nvPr>
            <p:ph type="body" sz="quarter" idx="15" hasCustomPrompt="1"/>
          </p:nvPr>
        </p:nvSpPr>
        <p:spPr>
          <a:xfrm>
            <a:off x="1328894" y="1249229"/>
            <a:ext cx="5380131" cy="497116"/>
          </a:xfrm>
        </p:spPr>
        <p:txBody>
          <a:bodyPr anchor="t">
            <a:noAutofit/>
          </a:bodyPr>
          <a:lstStyle>
            <a:lvl1pPr marL="0" indent="0" algn="l">
              <a:buNone/>
              <a:defRPr sz="2400" b="0" i="0">
                <a:solidFill>
                  <a:schemeClr val="bg1"/>
                </a:solidFill>
                <a:latin typeface="+mn-lt"/>
              </a:defRPr>
            </a:lvl1pPr>
          </a:lstStyle>
          <a:p>
            <a:pPr lvl="0"/>
            <a:r>
              <a:rPr lang="fr-FR" dirty="0"/>
              <a:t>Insert </a:t>
            </a:r>
            <a:r>
              <a:rPr lang="fr-FR" dirty="0" err="1"/>
              <a:t>subtitle</a:t>
            </a:r>
            <a:r>
              <a:rPr lang="fr-FR" dirty="0"/>
              <a:t>.</a:t>
            </a:r>
          </a:p>
        </p:txBody>
      </p:sp>
      <p:sp>
        <p:nvSpPr>
          <p:cNvPr id="12" name="Espace réservé du texte 14">
            <a:extLst>
              <a:ext uri="{FF2B5EF4-FFF2-40B4-BE49-F238E27FC236}">
                <a16:creationId xmlns:a16="http://schemas.microsoft.com/office/drawing/2014/main" id="{0968CBAB-015D-2D79-A8D2-400EB94B0A77}"/>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2" name="Espace réservé du texte 14">
            <a:extLst>
              <a:ext uri="{FF2B5EF4-FFF2-40B4-BE49-F238E27FC236}">
                <a16:creationId xmlns:a16="http://schemas.microsoft.com/office/drawing/2014/main" id="{CEB076E2-7586-DCBF-11BA-0BB97FED29CD}"/>
              </a:ext>
            </a:extLst>
          </p:cNvPr>
          <p:cNvSpPr>
            <a:spLocks noGrp="1"/>
          </p:cNvSpPr>
          <p:nvPr>
            <p:ph type="body" sz="quarter" idx="23" hasCustomPrompt="1"/>
          </p:nvPr>
        </p:nvSpPr>
        <p:spPr>
          <a:xfrm>
            <a:off x="1323550" y="651713"/>
            <a:ext cx="5401741" cy="497115"/>
          </a:xfrm>
        </p:spPr>
        <p:txBody>
          <a:bodyPr tIns="0" anchor="t">
            <a:noAutofit/>
          </a:bodyPr>
          <a:lstStyle>
            <a:lvl1pPr marL="0" indent="0" algn="l">
              <a:buNone/>
              <a:defRPr sz="4000" b="0" i="0">
                <a:solidFill>
                  <a:schemeClr val="tx1"/>
                </a:solidFill>
                <a:latin typeface="+mn-lt"/>
              </a:defRPr>
            </a:lvl1pPr>
          </a:lstStyle>
          <a:p>
            <a:pPr lvl="0"/>
            <a:r>
              <a:rPr lang="fr-FR" dirty="0"/>
              <a:t>Insert </a:t>
            </a:r>
            <a:r>
              <a:rPr lang="fr-FR" dirty="0" err="1"/>
              <a:t>title</a:t>
            </a:r>
            <a:r>
              <a:rPr lang="fr-FR" dirty="0"/>
              <a:t>.</a:t>
            </a:r>
          </a:p>
        </p:txBody>
      </p:sp>
      <p:pic>
        <p:nvPicPr>
          <p:cNvPr id="6" name="Graphique 10">
            <a:extLst>
              <a:ext uri="{FF2B5EF4-FFF2-40B4-BE49-F238E27FC236}">
                <a16:creationId xmlns:a16="http://schemas.microsoft.com/office/drawing/2014/main" id="{1907CAFE-C247-CE02-FE6F-6A6AB11EC80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93060" y="6580047"/>
            <a:ext cx="791621" cy="314707"/>
          </a:xfrm>
          <a:prstGeom prst="rect">
            <a:avLst/>
          </a:prstGeom>
        </p:spPr>
      </p:pic>
      <p:pic>
        <p:nvPicPr>
          <p:cNvPr id="10" name="Graphic 9">
            <a:extLst>
              <a:ext uri="{FF2B5EF4-FFF2-40B4-BE49-F238E27FC236}">
                <a16:creationId xmlns:a16="http://schemas.microsoft.com/office/drawing/2014/main" id="{F6CB2259-509F-A1C9-50BD-B171323BB3A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564477" y="-94343"/>
            <a:ext cx="11911722" cy="6700344"/>
          </a:xfrm>
          <a:prstGeom prst="rect">
            <a:avLst/>
          </a:prstGeom>
        </p:spPr>
      </p:pic>
    </p:spTree>
    <p:extLst>
      <p:ext uri="{BB962C8B-B14F-4D97-AF65-F5344CB8AC3E}">
        <p14:creationId xmlns:p14="http://schemas.microsoft.com/office/powerpoint/2010/main" val="21109176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748" userDrawn="1">
          <p15:clr>
            <a:srgbClr val="FBAE40"/>
          </p15:clr>
        </p15:guide>
        <p15:guide id="4" orient="horz" pos="391"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CONTENT_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B63A265-3861-EEBD-78B1-2945BA85BAB2}"/>
              </a:ext>
            </a:extLst>
          </p:cNvPr>
          <p:cNvSpPr/>
          <p:nvPr userDrawn="1"/>
        </p:nvSpPr>
        <p:spPr>
          <a:xfrm>
            <a:off x="591138" y="6606001"/>
            <a:ext cx="11600862"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329519" y="1579299"/>
            <a:ext cx="5385606" cy="4350013"/>
          </a:xfrm>
        </p:spPr>
        <p:txBody>
          <a:bodyPr anchor="t">
            <a:noAutofit/>
          </a:bodyPr>
          <a:lstStyle>
            <a:lvl1pPr marL="0" indent="0" algn="l">
              <a:buNone/>
              <a:defRPr sz="1500" b="0" i="0">
                <a:solidFill>
                  <a:srgbClr val="072038"/>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a:t>
            </a:r>
          </a:p>
          <a:p>
            <a:pPr lvl="0"/>
            <a:endParaRPr lang="fr-FR" dirty="0"/>
          </a:p>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a:t>
            </a:r>
          </a:p>
          <a:p>
            <a:pPr lvl="0"/>
            <a:endParaRPr lang="fr-FR" dirty="0"/>
          </a:p>
        </p:txBody>
      </p:sp>
      <p:sp>
        <p:nvSpPr>
          <p:cNvPr id="2" name="Rectangle 1">
            <a:extLst>
              <a:ext uri="{FF2B5EF4-FFF2-40B4-BE49-F238E27FC236}">
                <a16:creationId xmlns:a16="http://schemas.microsoft.com/office/drawing/2014/main" id="{65A4E6D5-8379-6223-6FF4-B3F2AA153043}"/>
              </a:ext>
            </a:extLst>
          </p:cNvPr>
          <p:cNvSpPr/>
          <p:nvPr userDrawn="1"/>
        </p:nvSpPr>
        <p:spPr>
          <a:xfrm>
            <a:off x="7517566" y="9578"/>
            <a:ext cx="4676775" cy="6603680"/>
          </a:xfrm>
          <a:prstGeom prst="rect">
            <a:avLst/>
          </a:prstGeom>
          <a:solidFill>
            <a:srgbClr val="A1D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texte 14">
            <a:extLst>
              <a:ext uri="{FF2B5EF4-FFF2-40B4-BE49-F238E27FC236}">
                <a16:creationId xmlns:a16="http://schemas.microsoft.com/office/drawing/2014/main" id="{8590788D-4C0C-252B-7D33-CCBCE9D148DC}"/>
              </a:ext>
            </a:extLst>
          </p:cNvPr>
          <p:cNvSpPr>
            <a:spLocks noGrp="1"/>
          </p:cNvSpPr>
          <p:nvPr>
            <p:ph type="body" sz="quarter" idx="14" hasCustomPrompt="1"/>
          </p:nvPr>
        </p:nvSpPr>
        <p:spPr>
          <a:xfrm>
            <a:off x="8262338" y="620713"/>
            <a:ext cx="3338512" cy="5329237"/>
          </a:xfrm>
        </p:spPr>
        <p:txBody>
          <a:bodyPr anchor="ctr">
            <a:noAutofit/>
          </a:bodyPr>
          <a:lstStyle>
            <a:lvl1pPr marL="0" indent="0" algn="l">
              <a:buNone/>
              <a:defRPr sz="1500" b="0" i="0">
                <a:solidFill>
                  <a:srgbClr val="072038"/>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a:t>
            </a:r>
          </a:p>
        </p:txBody>
      </p:sp>
      <p:sp>
        <p:nvSpPr>
          <p:cNvPr id="10" name="ZoneTexte 9">
            <a:extLst>
              <a:ext uri="{FF2B5EF4-FFF2-40B4-BE49-F238E27FC236}">
                <a16:creationId xmlns:a16="http://schemas.microsoft.com/office/drawing/2014/main" id="{5EFA9158-0F57-6603-BB3F-226294E9A2EB}"/>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2" name="ZoneTexte 11">
            <a:extLst>
              <a:ext uri="{FF2B5EF4-FFF2-40B4-BE49-F238E27FC236}">
                <a16:creationId xmlns:a16="http://schemas.microsoft.com/office/drawing/2014/main" id="{E31C1174-F0B5-0788-6C1B-B147B918039A}"/>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14" name="Espace réservé du texte 14">
            <a:extLst>
              <a:ext uri="{FF2B5EF4-FFF2-40B4-BE49-F238E27FC236}">
                <a16:creationId xmlns:a16="http://schemas.microsoft.com/office/drawing/2014/main" id="{44F5A2CF-5013-45F8-508E-0145A8BA9011}"/>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5" name="Espace réservé du texte 14">
            <a:extLst>
              <a:ext uri="{FF2B5EF4-FFF2-40B4-BE49-F238E27FC236}">
                <a16:creationId xmlns:a16="http://schemas.microsoft.com/office/drawing/2014/main" id="{6BF3894C-A204-EF82-D977-2F378F47DF90}"/>
              </a:ext>
            </a:extLst>
          </p:cNvPr>
          <p:cNvSpPr>
            <a:spLocks noGrp="1"/>
          </p:cNvSpPr>
          <p:nvPr>
            <p:ph type="body" sz="quarter" idx="12" hasCustomPrompt="1"/>
          </p:nvPr>
        </p:nvSpPr>
        <p:spPr>
          <a:xfrm>
            <a:off x="1323551" y="651713"/>
            <a:ext cx="5385486" cy="497115"/>
          </a:xfrm>
        </p:spPr>
        <p:txBody>
          <a:bodyPr tIns="0" anchor="t">
            <a:noAutofit/>
          </a:bodyPr>
          <a:lstStyle>
            <a:lvl1pPr marL="0" indent="0" algn="l">
              <a:buNone/>
              <a:defRPr sz="4000" b="0" i="0">
                <a:latin typeface="+mn-lt"/>
              </a:defRPr>
            </a:lvl1pPr>
          </a:lstStyle>
          <a:p>
            <a:pPr lvl="0"/>
            <a:r>
              <a:rPr lang="fr-FR" dirty="0"/>
              <a:t>Insert </a:t>
            </a:r>
            <a:r>
              <a:rPr lang="fr-FR" dirty="0" err="1"/>
              <a:t>title</a:t>
            </a:r>
            <a:r>
              <a:rPr lang="fr-FR" dirty="0"/>
              <a:t>.</a:t>
            </a:r>
          </a:p>
        </p:txBody>
      </p:sp>
      <p:sp>
        <p:nvSpPr>
          <p:cNvPr id="8" name="Espace réservé du texte 14">
            <a:extLst>
              <a:ext uri="{FF2B5EF4-FFF2-40B4-BE49-F238E27FC236}">
                <a16:creationId xmlns:a16="http://schemas.microsoft.com/office/drawing/2014/main" id="{DDF919D8-14C8-4896-78C0-F198D2B923F2}"/>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pic>
        <p:nvPicPr>
          <p:cNvPr id="11" name="Graphique 10">
            <a:extLst>
              <a:ext uri="{FF2B5EF4-FFF2-40B4-BE49-F238E27FC236}">
                <a16:creationId xmlns:a16="http://schemas.microsoft.com/office/drawing/2014/main" id="{738B7EFD-79BA-70F5-12BA-60437A157E1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93060" y="6580047"/>
            <a:ext cx="791621" cy="314707"/>
          </a:xfrm>
          <a:prstGeom prst="rect">
            <a:avLst/>
          </a:prstGeom>
        </p:spPr>
      </p:pic>
    </p:spTree>
    <p:extLst>
      <p:ext uri="{BB962C8B-B14F-4D97-AF65-F5344CB8AC3E}">
        <p14:creationId xmlns:p14="http://schemas.microsoft.com/office/powerpoint/2010/main" val="33608416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userDrawn="1">
          <p15:clr>
            <a:srgbClr val="FBAE40"/>
          </p15:clr>
        </p15:guide>
        <p15:guide id="4" orient="horz" pos="935" userDrawn="1">
          <p15:clr>
            <a:srgbClr val="FBAE40"/>
          </p15:clr>
        </p15:guide>
        <p15:guide id="5" orient="horz" pos="3748"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CONTENT_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9395CB8-6F37-F319-22E0-5FEBF0793194}"/>
              </a:ext>
            </a:extLst>
          </p:cNvPr>
          <p:cNvSpPr/>
          <p:nvPr userDrawn="1"/>
        </p:nvSpPr>
        <p:spPr>
          <a:xfrm>
            <a:off x="591138" y="6606001"/>
            <a:ext cx="11600862"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307267" y="2086297"/>
            <a:ext cx="5407858" cy="4119990"/>
          </a:xfrm>
        </p:spPr>
        <p:txBody>
          <a:bodyPr anchor="t">
            <a:noAutofit/>
          </a:bodyPr>
          <a:lstStyle>
            <a:lvl1pPr marL="0" indent="0" algn="l">
              <a:buNone/>
              <a:defRPr sz="1500" b="0" i="0">
                <a:solidFill>
                  <a:srgbClr val="072038"/>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a:t>
            </a:r>
          </a:p>
          <a:p>
            <a:pPr lvl="0"/>
            <a:endParaRPr lang="fr-FR" dirty="0"/>
          </a:p>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a:t>
            </a:r>
          </a:p>
          <a:p>
            <a:pPr lvl="0"/>
            <a:endParaRPr lang="fr-FR" dirty="0"/>
          </a:p>
        </p:txBody>
      </p:sp>
      <p:sp>
        <p:nvSpPr>
          <p:cNvPr id="2" name="Rectangle 1">
            <a:extLst>
              <a:ext uri="{FF2B5EF4-FFF2-40B4-BE49-F238E27FC236}">
                <a16:creationId xmlns:a16="http://schemas.microsoft.com/office/drawing/2014/main" id="{65A4E6D5-8379-6223-6FF4-B3F2AA153043}"/>
              </a:ext>
            </a:extLst>
          </p:cNvPr>
          <p:cNvSpPr/>
          <p:nvPr userDrawn="1"/>
        </p:nvSpPr>
        <p:spPr>
          <a:xfrm>
            <a:off x="7515225" y="0"/>
            <a:ext cx="4676775" cy="6613258"/>
          </a:xfrm>
          <a:prstGeom prst="rect">
            <a:avLst/>
          </a:prstGeom>
          <a:solidFill>
            <a:srgbClr val="A1D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texte 14">
            <a:extLst>
              <a:ext uri="{FF2B5EF4-FFF2-40B4-BE49-F238E27FC236}">
                <a16:creationId xmlns:a16="http://schemas.microsoft.com/office/drawing/2014/main" id="{8590788D-4C0C-252B-7D33-CCBCE9D148DC}"/>
              </a:ext>
            </a:extLst>
          </p:cNvPr>
          <p:cNvSpPr>
            <a:spLocks noGrp="1"/>
          </p:cNvSpPr>
          <p:nvPr>
            <p:ph type="body" sz="quarter" idx="14" hasCustomPrompt="1"/>
          </p:nvPr>
        </p:nvSpPr>
        <p:spPr>
          <a:xfrm>
            <a:off x="8262338" y="620713"/>
            <a:ext cx="3338512" cy="5585574"/>
          </a:xfrm>
        </p:spPr>
        <p:txBody>
          <a:bodyPr anchor="ctr">
            <a:noAutofit/>
          </a:bodyPr>
          <a:lstStyle>
            <a:lvl1pPr marL="0" indent="0" algn="l">
              <a:buNone/>
              <a:defRPr sz="1500" b="0" i="0">
                <a:solidFill>
                  <a:srgbClr val="072038"/>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a:t>
            </a:r>
          </a:p>
        </p:txBody>
      </p:sp>
      <p:sp>
        <p:nvSpPr>
          <p:cNvPr id="11" name="ZoneTexte 10">
            <a:extLst>
              <a:ext uri="{FF2B5EF4-FFF2-40B4-BE49-F238E27FC236}">
                <a16:creationId xmlns:a16="http://schemas.microsoft.com/office/drawing/2014/main" id="{EBBEF8F9-B92B-AFDB-3CBB-974D67BF83DC}"/>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3" name="ZoneTexte 12">
            <a:extLst>
              <a:ext uri="{FF2B5EF4-FFF2-40B4-BE49-F238E27FC236}">
                <a16:creationId xmlns:a16="http://schemas.microsoft.com/office/drawing/2014/main" id="{DD0817BE-09B5-B46E-C3DF-B335ECCEA3A3}"/>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8" name="Espace réservé du texte 14">
            <a:extLst>
              <a:ext uri="{FF2B5EF4-FFF2-40B4-BE49-F238E27FC236}">
                <a16:creationId xmlns:a16="http://schemas.microsoft.com/office/drawing/2014/main" id="{C492FEDD-5FED-7828-15FC-A0B828CFEB42}"/>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5" name="Espace réservé du texte 14">
            <a:extLst>
              <a:ext uri="{FF2B5EF4-FFF2-40B4-BE49-F238E27FC236}">
                <a16:creationId xmlns:a16="http://schemas.microsoft.com/office/drawing/2014/main" id="{199165B1-83CB-1F38-A155-FBC8A77A11BE}"/>
              </a:ext>
            </a:extLst>
          </p:cNvPr>
          <p:cNvSpPr>
            <a:spLocks noGrp="1"/>
          </p:cNvSpPr>
          <p:nvPr>
            <p:ph type="body" sz="quarter" idx="12" hasCustomPrompt="1"/>
          </p:nvPr>
        </p:nvSpPr>
        <p:spPr>
          <a:xfrm>
            <a:off x="1323551" y="651713"/>
            <a:ext cx="5385486" cy="497115"/>
          </a:xfrm>
        </p:spPr>
        <p:txBody>
          <a:bodyPr tIns="0" anchor="t">
            <a:noAutofit/>
          </a:bodyPr>
          <a:lstStyle>
            <a:lvl1pPr marL="0" indent="0" algn="l">
              <a:buNone/>
              <a:defRPr sz="4000" b="0" i="0">
                <a:latin typeface="+mn-lt"/>
              </a:defRPr>
            </a:lvl1pPr>
          </a:lstStyle>
          <a:p>
            <a:pPr lvl="0"/>
            <a:r>
              <a:rPr lang="fr-FR" dirty="0"/>
              <a:t>Insert </a:t>
            </a:r>
            <a:r>
              <a:rPr lang="fr-FR" dirty="0" err="1"/>
              <a:t>title</a:t>
            </a:r>
            <a:r>
              <a:rPr lang="fr-FR" dirty="0"/>
              <a:t>.</a:t>
            </a:r>
          </a:p>
        </p:txBody>
      </p:sp>
      <p:sp>
        <p:nvSpPr>
          <p:cNvPr id="6" name="Espace réservé du texte 14">
            <a:extLst>
              <a:ext uri="{FF2B5EF4-FFF2-40B4-BE49-F238E27FC236}">
                <a16:creationId xmlns:a16="http://schemas.microsoft.com/office/drawing/2014/main" id="{F0FDD09D-0741-0F79-DF72-F16ABDFC8517}"/>
              </a:ext>
            </a:extLst>
          </p:cNvPr>
          <p:cNvSpPr>
            <a:spLocks noGrp="1"/>
          </p:cNvSpPr>
          <p:nvPr>
            <p:ph type="body" sz="quarter" idx="15" hasCustomPrompt="1"/>
          </p:nvPr>
        </p:nvSpPr>
        <p:spPr>
          <a:xfrm>
            <a:off x="1328894" y="1249229"/>
            <a:ext cx="5366949" cy="497116"/>
          </a:xfrm>
        </p:spPr>
        <p:txBody>
          <a:bodyPr anchor="t">
            <a:noAutofit/>
          </a:bodyPr>
          <a:lstStyle>
            <a:lvl1pPr marL="0" indent="0" algn="l">
              <a:buNone/>
              <a:defRPr sz="2400" b="0" i="0">
                <a:solidFill>
                  <a:schemeClr val="bg1"/>
                </a:solidFill>
                <a:latin typeface="+mn-lt"/>
              </a:defRPr>
            </a:lvl1pPr>
          </a:lstStyle>
          <a:p>
            <a:pPr lvl="0"/>
            <a:r>
              <a:rPr lang="fr-FR" dirty="0"/>
              <a:t>Insert </a:t>
            </a:r>
            <a:r>
              <a:rPr lang="fr-FR" dirty="0" err="1"/>
              <a:t>subtitle</a:t>
            </a:r>
            <a:r>
              <a:rPr lang="fr-FR" dirty="0"/>
              <a:t>.</a:t>
            </a:r>
          </a:p>
        </p:txBody>
      </p:sp>
      <p:sp>
        <p:nvSpPr>
          <p:cNvPr id="10" name="Espace réservé du texte 14">
            <a:extLst>
              <a:ext uri="{FF2B5EF4-FFF2-40B4-BE49-F238E27FC236}">
                <a16:creationId xmlns:a16="http://schemas.microsoft.com/office/drawing/2014/main" id="{CE6A88BC-EB14-F16B-8BF8-8B4D25E82BCB}"/>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pic>
        <p:nvPicPr>
          <p:cNvPr id="14" name="Graphique 10">
            <a:extLst>
              <a:ext uri="{FF2B5EF4-FFF2-40B4-BE49-F238E27FC236}">
                <a16:creationId xmlns:a16="http://schemas.microsoft.com/office/drawing/2014/main" id="{7414606C-1453-48C7-82DF-8D514D7AACE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93060" y="6580047"/>
            <a:ext cx="791621" cy="314707"/>
          </a:xfrm>
          <a:prstGeom prst="rect">
            <a:avLst/>
          </a:prstGeom>
        </p:spPr>
      </p:pic>
    </p:spTree>
    <p:extLst>
      <p:ext uri="{BB962C8B-B14F-4D97-AF65-F5344CB8AC3E}">
        <p14:creationId xmlns:p14="http://schemas.microsoft.com/office/powerpoint/2010/main" val="34970729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re - logo dataFactory">
    <p:bg>
      <p:bgPr>
        <a:solidFill>
          <a:srgbClr val="072038"/>
        </a:solidFill>
        <a:effectLst/>
      </p:bgPr>
    </p:bg>
    <p:spTree>
      <p:nvGrpSpPr>
        <p:cNvPr id="1" name=""/>
        <p:cNvGrpSpPr/>
        <p:nvPr/>
      </p:nvGrpSpPr>
      <p:grpSpPr>
        <a:xfrm>
          <a:off x="0" y="0"/>
          <a:ext cx="0" cy="0"/>
          <a:chOff x="0" y="0"/>
          <a:chExt cx="0" cy="0"/>
        </a:xfrm>
      </p:grpSpPr>
      <p:pic>
        <p:nvPicPr>
          <p:cNvPr id="3" name="Graphique 2">
            <a:extLst>
              <a:ext uri="{FF2B5EF4-FFF2-40B4-BE49-F238E27FC236}">
                <a16:creationId xmlns:a16="http://schemas.microsoft.com/office/drawing/2014/main" id="{E797BBCD-A8FB-6917-4466-E476CE3E83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01163" y="-3436"/>
            <a:ext cx="5196893" cy="6858000"/>
          </a:xfrm>
          <a:prstGeom prst="rect">
            <a:avLst/>
          </a:prstGeom>
        </p:spPr>
      </p:pic>
      <p:pic>
        <p:nvPicPr>
          <p:cNvPr id="11" name="Image 10">
            <a:extLst>
              <a:ext uri="{FF2B5EF4-FFF2-40B4-BE49-F238E27FC236}">
                <a16:creationId xmlns:a16="http://schemas.microsoft.com/office/drawing/2014/main" id="{A1DE609A-9E4B-E12F-0376-DDE434113FEC}"/>
              </a:ext>
            </a:extLst>
          </p:cNvPr>
          <p:cNvPicPr>
            <a:picLocks noChangeAspect="1"/>
          </p:cNvPicPr>
          <p:nvPr userDrawn="1"/>
        </p:nvPicPr>
        <p:blipFill>
          <a:blip r:embed="rId4">
            <a:extLst>
              <a:ext uri="{96DAC541-7B7A-43D3-8B79-37D633B846F1}">
                <asvg:svgBlip xmlns:asvg="http://schemas.microsoft.com/office/drawing/2016/SVG/main" r:embed="rId5"/>
              </a:ext>
            </a:extLst>
          </a:blip>
          <a:srcRect t="69" b="69"/>
          <a:stretch/>
        </p:blipFill>
        <p:spPr>
          <a:xfrm>
            <a:off x="0" y="3436"/>
            <a:ext cx="12191998" cy="6854564"/>
          </a:xfrm>
          <a:prstGeom prst="rect">
            <a:avLst/>
          </a:prstGeom>
        </p:spPr>
      </p:pic>
      <p:sp>
        <p:nvSpPr>
          <p:cNvPr id="15" name="Espace réservé du texte 14">
            <a:extLst>
              <a:ext uri="{FF2B5EF4-FFF2-40B4-BE49-F238E27FC236}">
                <a16:creationId xmlns:a16="http://schemas.microsoft.com/office/drawing/2014/main" id="{E5B0B054-2332-6517-A8B9-6B9582165493}"/>
              </a:ext>
            </a:extLst>
          </p:cNvPr>
          <p:cNvSpPr>
            <a:spLocks noGrp="1"/>
          </p:cNvSpPr>
          <p:nvPr>
            <p:ph type="body" sz="quarter" idx="12" hasCustomPrompt="1"/>
          </p:nvPr>
        </p:nvSpPr>
        <p:spPr>
          <a:xfrm>
            <a:off x="1328881" y="1764604"/>
            <a:ext cx="4767120" cy="2625949"/>
          </a:xfrm>
        </p:spPr>
        <p:txBody>
          <a:bodyPr anchor="b">
            <a:noAutofit/>
          </a:bodyPr>
          <a:lstStyle>
            <a:lvl1pPr marL="0" indent="0" algn="l">
              <a:buNone/>
              <a:defRPr sz="6000" b="0" i="0">
                <a:solidFill>
                  <a:srgbClr val="FFFFFF"/>
                </a:solidFill>
                <a:latin typeface="+mn-lt"/>
              </a:defRPr>
            </a:lvl1pPr>
          </a:lstStyle>
          <a:p>
            <a:pPr lvl="0"/>
            <a:r>
              <a:rPr lang="fr-FR" dirty="0"/>
              <a:t>Insert presentation </a:t>
            </a:r>
            <a:r>
              <a:rPr lang="fr-FR" dirty="0" err="1"/>
              <a:t>title</a:t>
            </a:r>
            <a:r>
              <a:rPr lang="fr-FR" dirty="0"/>
              <a:t>.</a:t>
            </a:r>
          </a:p>
        </p:txBody>
      </p:sp>
      <p:sp>
        <p:nvSpPr>
          <p:cNvPr id="16" name="Espace réservé du texte 14">
            <a:extLst>
              <a:ext uri="{FF2B5EF4-FFF2-40B4-BE49-F238E27FC236}">
                <a16:creationId xmlns:a16="http://schemas.microsoft.com/office/drawing/2014/main" id="{BEC16936-580C-05FE-28CB-5C704052C675}"/>
              </a:ext>
            </a:extLst>
          </p:cNvPr>
          <p:cNvSpPr>
            <a:spLocks noGrp="1"/>
          </p:cNvSpPr>
          <p:nvPr>
            <p:ph type="body" sz="quarter" idx="13" hasCustomPrompt="1"/>
          </p:nvPr>
        </p:nvSpPr>
        <p:spPr>
          <a:xfrm>
            <a:off x="1328878" y="5098645"/>
            <a:ext cx="4525312" cy="442693"/>
          </a:xfrm>
        </p:spPr>
        <p:txBody>
          <a:bodyPr anchor="t">
            <a:noAutofit/>
          </a:bodyPr>
          <a:lstStyle>
            <a:lvl1pPr marL="0" indent="0" algn="l">
              <a:buNone/>
              <a:defRPr sz="1500" b="0" i="0">
                <a:solidFill>
                  <a:srgbClr val="FFFFFF"/>
                </a:solidFill>
                <a:latin typeface="+mj-lt"/>
                <a:cs typeface="Calibri" panose="020F0502020204030204" pitchFamily="34" charset="0"/>
              </a:defRPr>
            </a:lvl1pPr>
          </a:lstStyle>
          <a:p>
            <a:pPr lvl="0"/>
            <a:r>
              <a:rPr lang="fr-FR" dirty="0"/>
              <a:t>XX / XX / XXXX</a:t>
            </a:r>
          </a:p>
        </p:txBody>
      </p:sp>
      <p:sp>
        <p:nvSpPr>
          <p:cNvPr id="17" name="Espace réservé du texte 14">
            <a:extLst>
              <a:ext uri="{FF2B5EF4-FFF2-40B4-BE49-F238E27FC236}">
                <a16:creationId xmlns:a16="http://schemas.microsoft.com/office/drawing/2014/main" id="{0BE6C871-2ECD-BA35-46BF-2B675068254A}"/>
              </a:ext>
            </a:extLst>
          </p:cNvPr>
          <p:cNvSpPr>
            <a:spLocks noGrp="1"/>
          </p:cNvSpPr>
          <p:nvPr>
            <p:ph type="body" sz="quarter" idx="15" hasCustomPrompt="1"/>
          </p:nvPr>
        </p:nvSpPr>
        <p:spPr>
          <a:xfrm>
            <a:off x="1328878" y="4486496"/>
            <a:ext cx="5376169" cy="442692"/>
          </a:xfrm>
        </p:spPr>
        <p:txBody>
          <a:bodyPr anchor="t">
            <a:noAutofit/>
          </a:bodyPr>
          <a:lstStyle>
            <a:lvl1pPr marL="0" indent="0" algn="l">
              <a:buNone/>
              <a:defRPr sz="2500" b="0" i="0">
                <a:solidFill>
                  <a:srgbClr val="E5BF4F"/>
                </a:solidFill>
                <a:latin typeface="+mj-lt"/>
                <a:cs typeface="Calibri" panose="020F0502020204030204" pitchFamily="34" charset="0"/>
              </a:defRPr>
            </a:lvl1pPr>
          </a:lstStyle>
          <a:p>
            <a:pPr lvl="0"/>
            <a:r>
              <a:rPr lang="fr-FR" dirty="0"/>
              <a:t>Insert </a:t>
            </a:r>
            <a:r>
              <a:rPr lang="fr-FR" dirty="0" err="1"/>
              <a:t>name</a:t>
            </a:r>
            <a:r>
              <a:rPr lang="fr-FR" dirty="0"/>
              <a:t>.</a:t>
            </a:r>
          </a:p>
        </p:txBody>
      </p:sp>
      <p:pic>
        <p:nvPicPr>
          <p:cNvPr id="4" name="Graphique 3">
            <a:extLst>
              <a:ext uri="{FF2B5EF4-FFF2-40B4-BE49-F238E27FC236}">
                <a16:creationId xmlns:a16="http://schemas.microsoft.com/office/drawing/2014/main" id="{81033F4F-BAC9-FA01-B53A-CFA2FCBB006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439489" y="2734574"/>
            <a:ext cx="3869228" cy="1134084"/>
          </a:xfrm>
          <a:prstGeom prst="rect">
            <a:avLst/>
          </a:prstGeom>
        </p:spPr>
      </p:pic>
    </p:spTree>
    <p:extLst>
      <p:ext uri="{BB962C8B-B14F-4D97-AF65-F5344CB8AC3E}">
        <p14:creationId xmlns:p14="http://schemas.microsoft.com/office/powerpoint/2010/main" val="4172419959"/>
      </p:ext>
    </p:extLst>
  </p:cSld>
  <p:clrMapOvr>
    <a:masterClrMapping/>
  </p:clrMapOvr>
  <p:extLst>
    <p:ext uri="{DCECCB84-F9BA-43D5-87BE-67443E8EF086}">
      <p15:sldGuideLst xmlns:p15="http://schemas.microsoft.com/office/powerpoint/2012/main">
        <p15:guide id="1" orient="horz" pos="2160">
          <p15:clr>
            <a:srgbClr val="FBAE40"/>
          </p15:clr>
        </p15:guide>
        <p15:guide id="2" pos="284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CONTENT_4">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8D7670F-534F-A87E-B63F-097DC10F0951}"/>
              </a:ext>
            </a:extLst>
          </p:cNvPr>
          <p:cNvSpPr/>
          <p:nvPr userDrawn="1"/>
        </p:nvSpPr>
        <p:spPr>
          <a:xfrm>
            <a:off x="591138" y="6606001"/>
            <a:ext cx="11600862"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65A4E6D5-8379-6223-6FF4-B3F2AA153043}"/>
              </a:ext>
            </a:extLst>
          </p:cNvPr>
          <p:cNvSpPr/>
          <p:nvPr userDrawn="1"/>
        </p:nvSpPr>
        <p:spPr>
          <a:xfrm>
            <a:off x="7515225" y="0"/>
            <a:ext cx="4676775" cy="6858000"/>
          </a:xfrm>
          <a:prstGeom prst="rect">
            <a:avLst/>
          </a:prstGeom>
          <a:solidFill>
            <a:srgbClr val="4154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307267" y="2086297"/>
            <a:ext cx="5407858" cy="4119990"/>
          </a:xfrm>
        </p:spPr>
        <p:txBody>
          <a:bodyPr anchor="t">
            <a:noAutofit/>
          </a:bodyPr>
          <a:lstStyle>
            <a:lvl1pPr marL="0" indent="0" algn="l">
              <a:buNone/>
              <a:defRPr sz="1500" b="0" i="0">
                <a:solidFill>
                  <a:srgbClr val="072038"/>
                </a:solidFill>
                <a:latin typeface="+mj-lt"/>
              </a:defRPr>
            </a:lvl1pPr>
          </a:lstStyle>
          <a:p>
            <a:pPr lvl="0"/>
            <a:r>
              <a:rPr lang="fr-FR"/>
              <a:t>At vero eos et accusamus et iusto odio dignissimos ducimus qui blanditiis praesentium voluptatum deleniti atque corrupti quos dolores et quas molestias excepturi sint occaecati cupiditate non provident, similique sunt in culpa qui officia deserunt mollitia animi, </a:t>
            </a:r>
          </a:p>
          <a:p>
            <a:pPr lvl="0"/>
            <a:r>
              <a:rPr lang="fr-FR"/>
              <a:t>atque corrupti quos dolores et quas molestias excepturi sint occaecati cupiditate non provident, similique sunt in culpa qui officia deserunt mollitia animi,</a:t>
            </a:r>
          </a:p>
          <a:p>
            <a:pPr lvl="0"/>
            <a:endParaRPr lang="fr-FR"/>
          </a:p>
          <a:p>
            <a:pPr lvl="0"/>
            <a:r>
              <a:rPr lang="fr-FR"/>
              <a:t>At vero eos et accusamus et iusto odio dignissimos ducimus qui blanditiis praesentium voluptatum deleniti atque corrupti quos dolores et quas molestias excepturi sint occaecati cupiditate non provident, similique sunt in culpa qui officia deserunt mollitia animi, </a:t>
            </a:r>
          </a:p>
          <a:p>
            <a:pPr lvl="0"/>
            <a:r>
              <a:rPr lang="fr-FR"/>
              <a:t>atque corrupti quos dolores et quas molestias excepturi sint occaecati cupiditate non provident, similique sunt in culpa qui officia deserunt mollitia animi,</a:t>
            </a:r>
          </a:p>
          <a:p>
            <a:pPr lvl="0"/>
            <a:endParaRPr lang="fr-FR"/>
          </a:p>
        </p:txBody>
      </p:sp>
      <p:sp>
        <p:nvSpPr>
          <p:cNvPr id="3" name="Espace réservé du texte 14">
            <a:extLst>
              <a:ext uri="{FF2B5EF4-FFF2-40B4-BE49-F238E27FC236}">
                <a16:creationId xmlns:a16="http://schemas.microsoft.com/office/drawing/2014/main" id="{8590788D-4C0C-252B-7D33-CCBCE9D148DC}"/>
              </a:ext>
            </a:extLst>
          </p:cNvPr>
          <p:cNvSpPr>
            <a:spLocks noGrp="1"/>
          </p:cNvSpPr>
          <p:nvPr>
            <p:ph type="body" sz="quarter" idx="14" hasCustomPrompt="1"/>
          </p:nvPr>
        </p:nvSpPr>
        <p:spPr>
          <a:xfrm>
            <a:off x="8262338" y="620713"/>
            <a:ext cx="3338512" cy="5585574"/>
          </a:xfrm>
        </p:spPr>
        <p:txBody>
          <a:bodyPr anchor="ctr">
            <a:noAutofit/>
          </a:bodyPr>
          <a:lstStyle>
            <a:lvl1pPr marL="0" indent="0" algn="l">
              <a:buNone/>
              <a:defRPr sz="1500" b="0" i="0">
                <a:solidFill>
                  <a:schemeClr val="accent4"/>
                </a:solidFill>
                <a:latin typeface="+mj-lt"/>
              </a:defRPr>
            </a:lvl1pPr>
          </a:lstStyle>
          <a:p>
            <a:pPr lvl="0"/>
            <a:r>
              <a:rPr lang="fr-FR"/>
              <a:t>At vero eos et accusamus et iusto odio dignissimos ducimus qui blanditiis praesentium voluptatum deleniti atque corrupti quos dolores et quas molestias excepturi sint occaecati cupiditate non provident, similique sunt in culpa qui officia deserunt mollitia animi, </a:t>
            </a:r>
          </a:p>
          <a:p>
            <a:pPr lvl="0"/>
            <a:r>
              <a:rPr lang="fr-FR"/>
              <a:t>atque corrupti quos dolores et quas molestias excepturi sint occaecati cupiditate non provident, similique sunt in culpa qui officia deserunt mollitia animi,</a:t>
            </a:r>
          </a:p>
        </p:txBody>
      </p:sp>
      <p:sp>
        <p:nvSpPr>
          <p:cNvPr id="12" name="ZoneTexte 11">
            <a:extLst>
              <a:ext uri="{FF2B5EF4-FFF2-40B4-BE49-F238E27FC236}">
                <a16:creationId xmlns:a16="http://schemas.microsoft.com/office/drawing/2014/main" id="{EF30E162-F1B1-E35E-D9AA-5B2A62C754CC}"/>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accent3"/>
                </a:solidFill>
                <a:latin typeface="Outfit Light" pitchFamily="2" charset="0"/>
              </a:rPr>
              <a:pPr algn="r"/>
              <a:t>‹N°›</a:t>
            </a:fld>
            <a:endParaRPr lang="fr-FR" sz="900" b="0" i="0">
              <a:solidFill>
                <a:schemeClr val="accent3"/>
              </a:solidFill>
              <a:latin typeface="Outfit Light" pitchFamily="2" charset="0"/>
            </a:endParaRPr>
          </a:p>
        </p:txBody>
      </p:sp>
      <p:sp>
        <p:nvSpPr>
          <p:cNvPr id="14" name="ZoneTexte 13">
            <a:extLst>
              <a:ext uri="{FF2B5EF4-FFF2-40B4-BE49-F238E27FC236}">
                <a16:creationId xmlns:a16="http://schemas.microsoft.com/office/drawing/2014/main" id="{0B923CBA-A1FA-15A6-F001-DF208B9AC378}"/>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11" name="Espace réservé du texte 14">
            <a:extLst>
              <a:ext uri="{FF2B5EF4-FFF2-40B4-BE49-F238E27FC236}">
                <a16:creationId xmlns:a16="http://schemas.microsoft.com/office/drawing/2014/main" id="{D4E519A5-C925-16E1-067C-F8A48F47F082}"/>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4" name="Espace réservé du texte 14">
            <a:extLst>
              <a:ext uri="{FF2B5EF4-FFF2-40B4-BE49-F238E27FC236}">
                <a16:creationId xmlns:a16="http://schemas.microsoft.com/office/drawing/2014/main" id="{D6596BF4-89FA-DE14-04FE-F38240FED794}"/>
              </a:ext>
            </a:extLst>
          </p:cNvPr>
          <p:cNvSpPr>
            <a:spLocks noGrp="1"/>
          </p:cNvSpPr>
          <p:nvPr>
            <p:ph type="body" sz="quarter" idx="12" hasCustomPrompt="1"/>
          </p:nvPr>
        </p:nvSpPr>
        <p:spPr>
          <a:xfrm>
            <a:off x="1323551" y="651713"/>
            <a:ext cx="5407858" cy="497115"/>
          </a:xfrm>
        </p:spPr>
        <p:txBody>
          <a:bodyPr tIns="0" anchor="t">
            <a:noAutofit/>
          </a:bodyPr>
          <a:lstStyle>
            <a:lvl1pPr marL="0" indent="0" algn="l">
              <a:buNone/>
              <a:defRPr sz="4000" b="0" i="0">
                <a:latin typeface="+mn-lt"/>
              </a:defRPr>
            </a:lvl1pPr>
          </a:lstStyle>
          <a:p>
            <a:pPr lvl="0"/>
            <a:r>
              <a:rPr lang="fr-FR" dirty="0"/>
              <a:t>Insert </a:t>
            </a:r>
            <a:r>
              <a:rPr lang="fr-FR" dirty="0" err="1"/>
              <a:t>title</a:t>
            </a:r>
            <a:r>
              <a:rPr lang="fr-FR" dirty="0"/>
              <a:t>.</a:t>
            </a:r>
          </a:p>
        </p:txBody>
      </p:sp>
      <p:sp>
        <p:nvSpPr>
          <p:cNvPr id="5" name="Espace réservé du texte 14">
            <a:extLst>
              <a:ext uri="{FF2B5EF4-FFF2-40B4-BE49-F238E27FC236}">
                <a16:creationId xmlns:a16="http://schemas.microsoft.com/office/drawing/2014/main" id="{C8C68950-ED77-C4B3-71FD-02D179912646}"/>
              </a:ext>
            </a:extLst>
          </p:cNvPr>
          <p:cNvSpPr>
            <a:spLocks noGrp="1"/>
          </p:cNvSpPr>
          <p:nvPr>
            <p:ph type="body" sz="quarter" idx="15" hasCustomPrompt="1"/>
          </p:nvPr>
        </p:nvSpPr>
        <p:spPr>
          <a:xfrm>
            <a:off x="1328895" y="1249229"/>
            <a:ext cx="5389244" cy="497116"/>
          </a:xfrm>
        </p:spPr>
        <p:txBody>
          <a:bodyPr anchor="t">
            <a:noAutofit/>
          </a:bodyPr>
          <a:lstStyle>
            <a:lvl1pPr marL="0" indent="0" algn="l">
              <a:buNone/>
              <a:defRPr sz="2400" b="0" i="0">
                <a:solidFill>
                  <a:schemeClr val="bg1"/>
                </a:solidFill>
                <a:latin typeface="+mn-lt"/>
              </a:defRPr>
            </a:lvl1pPr>
          </a:lstStyle>
          <a:p>
            <a:pPr lvl="0"/>
            <a:r>
              <a:rPr lang="fr-FR" dirty="0"/>
              <a:t>Insert </a:t>
            </a:r>
            <a:r>
              <a:rPr lang="fr-FR" dirty="0" err="1"/>
              <a:t>subtitle</a:t>
            </a:r>
            <a:r>
              <a:rPr lang="fr-FR" dirty="0"/>
              <a:t>.</a:t>
            </a:r>
          </a:p>
        </p:txBody>
      </p:sp>
      <p:sp>
        <p:nvSpPr>
          <p:cNvPr id="8" name="Espace réservé du texte 14">
            <a:extLst>
              <a:ext uri="{FF2B5EF4-FFF2-40B4-BE49-F238E27FC236}">
                <a16:creationId xmlns:a16="http://schemas.microsoft.com/office/drawing/2014/main" id="{F6059898-A998-CAB0-B9FA-3CB779EA8488}"/>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pic>
        <p:nvPicPr>
          <p:cNvPr id="15" name="Graphique 10">
            <a:extLst>
              <a:ext uri="{FF2B5EF4-FFF2-40B4-BE49-F238E27FC236}">
                <a16:creationId xmlns:a16="http://schemas.microsoft.com/office/drawing/2014/main" id="{1E9F0A74-2086-FAE3-104B-FE32FF73401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93060" y="6580047"/>
            <a:ext cx="791621" cy="314707"/>
          </a:xfrm>
          <a:prstGeom prst="rect">
            <a:avLst/>
          </a:prstGeom>
        </p:spPr>
      </p:pic>
    </p:spTree>
    <p:extLst>
      <p:ext uri="{BB962C8B-B14F-4D97-AF65-F5344CB8AC3E}">
        <p14:creationId xmlns:p14="http://schemas.microsoft.com/office/powerpoint/2010/main" val="37722851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VISUAL">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2E6B405B-98CD-3C89-FFB3-E815184C44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27877" y="-94343"/>
            <a:ext cx="11911722" cy="6700344"/>
          </a:xfrm>
          <a:prstGeom prst="rect">
            <a:avLst/>
          </a:prstGeom>
        </p:spPr>
      </p:pic>
      <p:sp>
        <p:nvSpPr>
          <p:cNvPr id="2" name="Rectangle 1">
            <a:extLst>
              <a:ext uri="{FF2B5EF4-FFF2-40B4-BE49-F238E27FC236}">
                <a16:creationId xmlns:a16="http://schemas.microsoft.com/office/drawing/2014/main" id="{9A77DC1A-BA03-61E0-7B98-630E01CFA512}"/>
              </a:ext>
            </a:extLst>
          </p:cNvPr>
          <p:cNvSpPr/>
          <p:nvPr userDrawn="1"/>
        </p:nvSpPr>
        <p:spPr>
          <a:xfrm>
            <a:off x="591138" y="6606001"/>
            <a:ext cx="11600862"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357997" y="2530722"/>
            <a:ext cx="4957483" cy="2625949"/>
          </a:xfrm>
        </p:spPr>
        <p:txBody>
          <a:bodyPr anchor="t">
            <a:noAutofit/>
          </a:bodyPr>
          <a:lstStyle>
            <a:lvl1pPr marL="0" indent="0" algn="l">
              <a:buNone/>
              <a:defRPr sz="1500" b="0" i="0">
                <a:solidFill>
                  <a:srgbClr val="072038"/>
                </a:solidFill>
                <a:latin typeface="+mj-lt"/>
              </a:defRPr>
            </a:lvl1pPr>
          </a:lstStyle>
          <a:p>
            <a:pPr lvl="0"/>
            <a:r>
              <a:rPr lang="fr-FR"/>
              <a:t>At vero eos et accusamus et iusto odio dignissimos ducimus qui blanditiis praesentium voluptatum deleniti atque corrupti quos dolores et quas molestias excepturi sint occaecati cupiditate non provident, similique sunt in culpa qui officia deserunt mollitia animi, </a:t>
            </a:r>
          </a:p>
          <a:p>
            <a:pPr lvl="0"/>
            <a:endParaRPr lang="fr-FR"/>
          </a:p>
          <a:p>
            <a:pPr lvl="0"/>
            <a:r>
              <a:rPr lang="fr-FR"/>
              <a:t>atque corrupti quos dolores et quas molestias excepturi sint occaecati cupiditate non provident, similique sunt in culpa qui officia deserunt mollitia animi,</a:t>
            </a:r>
          </a:p>
        </p:txBody>
      </p:sp>
      <p:sp>
        <p:nvSpPr>
          <p:cNvPr id="3" name="Espace réservé pour une image  2">
            <a:extLst>
              <a:ext uri="{FF2B5EF4-FFF2-40B4-BE49-F238E27FC236}">
                <a16:creationId xmlns:a16="http://schemas.microsoft.com/office/drawing/2014/main" id="{79CF7EB4-58D0-8B78-83A1-9B4CD0DD87BD}"/>
              </a:ext>
            </a:extLst>
          </p:cNvPr>
          <p:cNvSpPr>
            <a:spLocks noGrp="1"/>
          </p:cNvSpPr>
          <p:nvPr>
            <p:ph type="pic" sz="quarter" idx="14"/>
          </p:nvPr>
        </p:nvSpPr>
        <p:spPr>
          <a:xfrm>
            <a:off x="7814663" y="620714"/>
            <a:ext cx="3786187" cy="5375274"/>
          </a:xfrm>
        </p:spPr>
        <p:txBody>
          <a:bodyPr/>
          <a:lstStyle/>
          <a:p>
            <a:endParaRPr lang="fr-FR"/>
          </a:p>
        </p:txBody>
      </p:sp>
      <p:sp>
        <p:nvSpPr>
          <p:cNvPr id="11" name="ZoneTexte 10">
            <a:extLst>
              <a:ext uri="{FF2B5EF4-FFF2-40B4-BE49-F238E27FC236}">
                <a16:creationId xmlns:a16="http://schemas.microsoft.com/office/drawing/2014/main" id="{9345BAA8-6F17-8D51-57F5-7582CC30EA28}"/>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4" name="ZoneTexte 3">
            <a:extLst>
              <a:ext uri="{FF2B5EF4-FFF2-40B4-BE49-F238E27FC236}">
                <a16:creationId xmlns:a16="http://schemas.microsoft.com/office/drawing/2014/main" id="{ADD0321F-514F-FBE7-F90E-463502B53B14}"/>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6" name="Espace réservé du texte 14">
            <a:extLst>
              <a:ext uri="{FF2B5EF4-FFF2-40B4-BE49-F238E27FC236}">
                <a16:creationId xmlns:a16="http://schemas.microsoft.com/office/drawing/2014/main" id="{F942FBA9-E3BD-8DE9-09AB-F01B21B60DE7}"/>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5" name="Espace réservé du texte 14">
            <a:extLst>
              <a:ext uri="{FF2B5EF4-FFF2-40B4-BE49-F238E27FC236}">
                <a16:creationId xmlns:a16="http://schemas.microsoft.com/office/drawing/2014/main" id="{C26685D0-2643-DF92-3122-D4EB196B1C05}"/>
              </a:ext>
            </a:extLst>
          </p:cNvPr>
          <p:cNvSpPr>
            <a:spLocks noGrp="1"/>
          </p:cNvSpPr>
          <p:nvPr>
            <p:ph type="body" sz="quarter" idx="16" hasCustomPrompt="1"/>
          </p:nvPr>
        </p:nvSpPr>
        <p:spPr>
          <a:xfrm>
            <a:off x="1328895" y="1458098"/>
            <a:ext cx="4986583" cy="644974"/>
          </a:xfrm>
        </p:spPr>
        <p:txBody>
          <a:bodyPr tIns="0" anchor="b">
            <a:noAutofit/>
          </a:bodyPr>
          <a:lstStyle>
            <a:lvl1pPr marL="0" indent="0" algn="l">
              <a:buNone/>
              <a:defRPr sz="4000" b="0" i="0">
                <a:latin typeface="+mn-lt"/>
              </a:defRPr>
            </a:lvl1pPr>
          </a:lstStyle>
          <a:p>
            <a:pPr lvl="0"/>
            <a:r>
              <a:rPr lang="fr-FR" dirty="0"/>
              <a:t>Insert </a:t>
            </a:r>
            <a:r>
              <a:rPr lang="fr-FR" dirty="0" err="1"/>
              <a:t>title</a:t>
            </a:r>
            <a:r>
              <a:rPr lang="fr-FR" dirty="0"/>
              <a:t>.</a:t>
            </a:r>
          </a:p>
        </p:txBody>
      </p:sp>
      <p:sp>
        <p:nvSpPr>
          <p:cNvPr id="12" name="Espace réservé du texte 14">
            <a:extLst>
              <a:ext uri="{FF2B5EF4-FFF2-40B4-BE49-F238E27FC236}">
                <a16:creationId xmlns:a16="http://schemas.microsoft.com/office/drawing/2014/main" id="{3ABF0BB5-6EA3-B0D8-E669-33DE28351830}"/>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pic>
        <p:nvPicPr>
          <p:cNvPr id="13" name="Graphique 10">
            <a:extLst>
              <a:ext uri="{FF2B5EF4-FFF2-40B4-BE49-F238E27FC236}">
                <a16:creationId xmlns:a16="http://schemas.microsoft.com/office/drawing/2014/main" id="{64071DC0-6866-FD0C-0D48-9B332DE5460D}"/>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93060" y="6580047"/>
            <a:ext cx="791621" cy="314707"/>
          </a:xfrm>
          <a:prstGeom prst="rect">
            <a:avLst/>
          </a:prstGeom>
        </p:spPr>
      </p:pic>
    </p:spTree>
    <p:extLst>
      <p:ext uri="{BB962C8B-B14F-4D97-AF65-F5344CB8AC3E}">
        <p14:creationId xmlns:p14="http://schemas.microsoft.com/office/powerpoint/2010/main" val="10162879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VISUAL_RIGHT">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C35C083B-73EF-5B9F-7380-7DA2FA288CB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379" y="-84934"/>
            <a:ext cx="11911722" cy="6700344"/>
          </a:xfrm>
          <a:prstGeom prst="rect">
            <a:avLst/>
          </a:prstGeom>
        </p:spPr>
      </p:pic>
      <p:sp>
        <p:nvSpPr>
          <p:cNvPr id="2" name="Rectangle 1">
            <a:extLst>
              <a:ext uri="{FF2B5EF4-FFF2-40B4-BE49-F238E27FC236}">
                <a16:creationId xmlns:a16="http://schemas.microsoft.com/office/drawing/2014/main" id="{7C7699AB-FEBB-7CF2-AB2B-AE023F8B707D}"/>
              </a:ext>
            </a:extLst>
          </p:cNvPr>
          <p:cNvSpPr/>
          <p:nvPr userDrawn="1"/>
        </p:nvSpPr>
        <p:spPr>
          <a:xfrm>
            <a:off x="591138" y="6606001"/>
            <a:ext cx="11600862"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6738138" y="2643379"/>
            <a:ext cx="4957483" cy="2625949"/>
          </a:xfrm>
        </p:spPr>
        <p:txBody>
          <a:bodyPr anchor="t">
            <a:noAutofit/>
          </a:bodyPr>
          <a:lstStyle>
            <a:lvl1pPr marL="0" indent="0" algn="l">
              <a:buNone/>
              <a:defRPr sz="1500" b="0" i="0">
                <a:solidFill>
                  <a:srgbClr val="072038"/>
                </a:solidFill>
                <a:latin typeface="+mj-lt"/>
              </a:defRPr>
            </a:lvl1pPr>
          </a:lstStyle>
          <a:p>
            <a:pPr lvl="0"/>
            <a:r>
              <a:rPr lang="fr-FR"/>
              <a:t>At vero eos et accusamus et iusto odio dignissimos ducimus qui blanditiis praesentium voluptatum deleniti atque corrupti quos dolores et quas molestias excepturi sint occaecati cupiditate non provident, similique sunt in culpa qui officia deserunt mollitia animi, </a:t>
            </a:r>
          </a:p>
          <a:p>
            <a:pPr lvl="0"/>
            <a:endParaRPr lang="fr-FR"/>
          </a:p>
          <a:p>
            <a:pPr lvl="0"/>
            <a:r>
              <a:rPr lang="fr-FR"/>
              <a:t>atque corrupti quos dolores et quas molestias excepturi sint occaecati cupiditate non provident, similique sunt in culpa qui officia deserunt mollitia animi,</a:t>
            </a:r>
          </a:p>
        </p:txBody>
      </p:sp>
      <p:sp>
        <p:nvSpPr>
          <p:cNvPr id="3" name="Espace réservé pour une image  2">
            <a:extLst>
              <a:ext uri="{FF2B5EF4-FFF2-40B4-BE49-F238E27FC236}">
                <a16:creationId xmlns:a16="http://schemas.microsoft.com/office/drawing/2014/main" id="{79CF7EB4-58D0-8B78-83A1-9B4CD0DD87BD}"/>
              </a:ext>
            </a:extLst>
          </p:cNvPr>
          <p:cNvSpPr>
            <a:spLocks noGrp="1"/>
          </p:cNvSpPr>
          <p:nvPr>
            <p:ph type="pic" sz="quarter" idx="14"/>
          </p:nvPr>
        </p:nvSpPr>
        <p:spPr>
          <a:xfrm>
            <a:off x="1162964" y="755946"/>
            <a:ext cx="3786187" cy="5375274"/>
          </a:xfrm>
        </p:spPr>
        <p:txBody>
          <a:bodyPr/>
          <a:lstStyle>
            <a:lvl1pPr>
              <a:defRPr>
                <a:latin typeface="+mj-lt"/>
              </a:defRPr>
            </a:lvl1pPr>
          </a:lstStyle>
          <a:p>
            <a:endParaRPr lang="fr-FR"/>
          </a:p>
        </p:txBody>
      </p:sp>
      <p:sp>
        <p:nvSpPr>
          <p:cNvPr id="11" name="ZoneTexte 10">
            <a:extLst>
              <a:ext uri="{FF2B5EF4-FFF2-40B4-BE49-F238E27FC236}">
                <a16:creationId xmlns:a16="http://schemas.microsoft.com/office/drawing/2014/main" id="{9345BAA8-6F17-8D51-57F5-7582CC30EA28}"/>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4" name="ZoneTexte 3">
            <a:extLst>
              <a:ext uri="{FF2B5EF4-FFF2-40B4-BE49-F238E27FC236}">
                <a16:creationId xmlns:a16="http://schemas.microsoft.com/office/drawing/2014/main" id="{ADD0321F-514F-FBE7-F90E-463502B53B14}"/>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6" name="Espace réservé du texte 14">
            <a:extLst>
              <a:ext uri="{FF2B5EF4-FFF2-40B4-BE49-F238E27FC236}">
                <a16:creationId xmlns:a16="http://schemas.microsoft.com/office/drawing/2014/main" id="{F942FBA9-E3BD-8DE9-09AB-F01B21B60DE7}"/>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5" name="Espace réservé du texte 14">
            <a:extLst>
              <a:ext uri="{FF2B5EF4-FFF2-40B4-BE49-F238E27FC236}">
                <a16:creationId xmlns:a16="http://schemas.microsoft.com/office/drawing/2014/main" id="{C26685D0-2643-DF92-3122-D4EB196B1C05}"/>
              </a:ext>
            </a:extLst>
          </p:cNvPr>
          <p:cNvSpPr>
            <a:spLocks noGrp="1"/>
          </p:cNvSpPr>
          <p:nvPr>
            <p:ph type="body" sz="quarter" idx="16" hasCustomPrompt="1"/>
          </p:nvPr>
        </p:nvSpPr>
        <p:spPr>
          <a:xfrm>
            <a:off x="6709036" y="1718613"/>
            <a:ext cx="4986583" cy="497115"/>
          </a:xfrm>
        </p:spPr>
        <p:txBody>
          <a:bodyPr tIns="0" anchor="t">
            <a:noAutofit/>
          </a:bodyPr>
          <a:lstStyle>
            <a:lvl1pPr marL="0" indent="0" algn="l">
              <a:buNone/>
              <a:defRPr sz="4000" b="0" i="0">
                <a:latin typeface="+mn-lt"/>
              </a:defRPr>
            </a:lvl1pPr>
          </a:lstStyle>
          <a:p>
            <a:pPr lvl="0"/>
            <a:r>
              <a:rPr lang="fr-FR" dirty="0"/>
              <a:t>Insert </a:t>
            </a:r>
            <a:r>
              <a:rPr lang="fr-FR" dirty="0" err="1"/>
              <a:t>title</a:t>
            </a:r>
            <a:r>
              <a:rPr lang="fr-FR" dirty="0"/>
              <a:t>.</a:t>
            </a:r>
          </a:p>
        </p:txBody>
      </p:sp>
      <p:sp>
        <p:nvSpPr>
          <p:cNvPr id="12" name="Espace réservé du texte 14">
            <a:extLst>
              <a:ext uri="{FF2B5EF4-FFF2-40B4-BE49-F238E27FC236}">
                <a16:creationId xmlns:a16="http://schemas.microsoft.com/office/drawing/2014/main" id="{64A80254-436D-2216-3173-2353ADA783CD}"/>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pic>
        <p:nvPicPr>
          <p:cNvPr id="13" name="Graphique 10">
            <a:extLst>
              <a:ext uri="{FF2B5EF4-FFF2-40B4-BE49-F238E27FC236}">
                <a16:creationId xmlns:a16="http://schemas.microsoft.com/office/drawing/2014/main" id="{14DA2A04-CA0F-C0C1-FC8F-57222C2B5E9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93060" y="6580047"/>
            <a:ext cx="791621" cy="314707"/>
          </a:xfrm>
          <a:prstGeom prst="rect">
            <a:avLst/>
          </a:prstGeom>
        </p:spPr>
      </p:pic>
    </p:spTree>
    <p:extLst>
      <p:ext uri="{BB962C8B-B14F-4D97-AF65-F5344CB8AC3E}">
        <p14:creationId xmlns:p14="http://schemas.microsoft.com/office/powerpoint/2010/main" val="14260083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VISUAL_2">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1E635D2-FFA5-1153-038F-4A0E8CF566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27877" y="-94343"/>
            <a:ext cx="11911722" cy="6700344"/>
          </a:xfrm>
          <a:prstGeom prst="rect">
            <a:avLst/>
          </a:prstGeom>
        </p:spPr>
      </p:pic>
      <p:sp>
        <p:nvSpPr>
          <p:cNvPr id="11" name="Rectangle 10">
            <a:extLst>
              <a:ext uri="{FF2B5EF4-FFF2-40B4-BE49-F238E27FC236}">
                <a16:creationId xmlns:a16="http://schemas.microsoft.com/office/drawing/2014/main" id="{2C28EA18-3C9E-0114-4213-4A8ED9D773E0}"/>
              </a:ext>
            </a:extLst>
          </p:cNvPr>
          <p:cNvSpPr/>
          <p:nvPr userDrawn="1"/>
        </p:nvSpPr>
        <p:spPr>
          <a:xfrm>
            <a:off x="591138" y="6606001"/>
            <a:ext cx="11600862"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357997" y="2930774"/>
            <a:ext cx="4957483" cy="2625949"/>
          </a:xfrm>
        </p:spPr>
        <p:txBody>
          <a:bodyPr anchor="t">
            <a:noAutofit/>
          </a:bodyPr>
          <a:lstStyle>
            <a:lvl1pPr marL="0" indent="0" algn="l">
              <a:buNone/>
              <a:defRPr sz="1500" b="0" i="0">
                <a:solidFill>
                  <a:srgbClr val="072038"/>
                </a:solidFill>
                <a:latin typeface="+mj-lt"/>
              </a:defRPr>
            </a:lvl1pPr>
          </a:lstStyle>
          <a:p>
            <a:pPr lvl="0"/>
            <a:r>
              <a:rPr lang="fr-FR"/>
              <a:t>At vero eos et accusamus et iusto odio dignissimos ducimus qui blanditiis praesentium voluptatum deleniti atque corrupti quos dolores et quas molestias excepturi sint occaecati cupiditate non provident, similique sunt in culpa qui officia deserunt mollitia animi, </a:t>
            </a:r>
          </a:p>
          <a:p>
            <a:pPr lvl="0"/>
            <a:endParaRPr lang="fr-FR"/>
          </a:p>
          <a:p>
            <a:pPr lvl="0"/>
            <a:r>
              <a:rPr lang="fr-FR"/>
              <a:t>atque corrupti quos dolores et quas molestias excepturi sint occaecati cupiditate non provident, similique sunt in culpa qui officia deserunt mollitia animi,</a:t>
            </a:r>
          </a:p>
        </p:txBody>
      </p:sp>
      <p:sp>
        <p:nvSpPr>
          <p:cNvPr id="3" name="Espace réservé pour une image  2">
            <a:extLst>
              <a:ext uri="{FF2B5EF4-FFF2-40B4-BE49-F238E27FC236}">
                <a16:creationId xmlns:a16="http://schemas.microsoft.com/office/drawing/2014/main" id="{79CF7EB4-58D0-8B78-83A1-9B4CD0DD87BD}"/>
              </a:ext>
            </a:extLst>
          </p:cNvPr>
          <p:cNvSpPr>
            <a:spLocks noGrp="1"/>
          </p:cNvSpPr>
          <p:nvPr>
            <p:ph type="pic" sz="quarter" idx="14"/>
          </p:nvPr>
        </p:nvSpPr>
        <p:spPr>
          <a:xfrm>
            <a:off x="7814663" y="620714"/>
            <a:ext cx="3786187" cy="5375274"/>
          </a:xfrm>
        </p:spPr>
        <p:txBody>
          <a:bodyPr/>
          <a:lstStyle>
            <a:lvl1pPr>
              <a:defRPr>
                <a:latin typeface="+mj-lt"/>
              </a:defRPr>
            </a:lvl1pPr>
          </a:lstStyle>
          <a:p>
            <a:endParaRPr lang="fr-FR"/>
          </a:p>
        </p:txBody>
      </p:sp>
      <p:sp>
        <p:nvSpPr>
          <p:cNvPr id="10" name="ZoneTexte 9">
            <a:extLst>
              <a:ext uri="{FF2B5EF4-FFF2-40B4-BE49-F238E27FC236}">
                <a16:creationId xmlns:a16="http://schemas.microsoft.com/office/drawing/2014/main" id="{EFF49438-C8FE-DDA8-F10A-851F7C4660F0}"/>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2" name="ZoneTexte 11">
            <a:extLst>
              <a:ext uri="{FF2B5EF4-FFF2-40B4-BE49-F238E27FC236}">
                <a16:creationId xmlns:a16="http://schemas.microsoft.com/office/drawing/2014/main" id="{8E388A07-857D-328B-6ACF-4108EF849B1A}"/>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5" name="Espace réservé du texte 14">
            <a:extLst>
              <a:ext uri="{FF2B5EF4-FFF2-40B4-BE49-F238E27FC236}">
                <a16:creationId xmlns:a16="http://schemas.microsoft.com/office/drawing/2014/main" id="{9F5390C6-B48E-BB17-4026-C25B8D83F5AD}"/>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6" name="Espace réservé du texte 14">
            <a:extLst>
              <a:ext uri="{FF2B5EF4-FFF2-40B4-BE49-F238E27FC236}">
                <a16:creationId xmlns:a16="http://schemas.microsoft.com/office/drawing/2014/main" id="{6BD5FF0C-0EF0-EA2A-05EE-6217E471FCF5}"/>
              </a:ext>
            </a:extLst>
          </p:cNvPr>
          <p:cNvSpPr>
            <a:spLocks noGrp="1"/>
          </p:cNvSpPr>
          <p:nvPr>
            <p:ph type="body" sz="quarter" idx="16" hasCustomPrompt="1"/>
          </p:nvPr>
        </p:nvSpPr>
        <p:spPr>
          <a:xfrm>
            <a:off x="1328895" y="1605956"/>
            <a:ext cx="5081307" cy="497115"/>
          </a:xfrm>
        </p:spPr>
        <p:txBody>
          <a:bodyPr tIns="0" anchor="b">
            <a:noAutofit/>
          </a:bodyPr>
          <a:lstStyle>
            <a:lvl1pPr marL="0" indent="0" algn="l">
              <a:buNone/>
              <a:defRPr sz="4000" b="0" i="0">
                <a:latin typeface="+mn-lt"/>
              </a:defRPr>
            </a:lvl1pPr>
          </a:lstStyle>
          <a:p>
            <a:pPr lvl="0"/>
            <a:r>
              <a:rPr lang="fr-FR" dirty="0"/>
              <a:t>Insert </a:t>
            </a:r>
            <a:r>
              <a:rPr lang="fr-FR" dirty="0" err="1"/>
              <a:t>title</a:t>
            </a:r>
            <a:r>
              <a:rPr lang="fr-FR" dirty="0"/>
              <a:t>.</a:t>
            </a:r>
          </a:p>
        </p:txBody>
      </p:sp>
      <p:sp>
        <p:nvSpPr>
          <p:cNvPr id="8" name="Espace réservé du texte 14">
            <a:extLst>
              <a:ext uri="{FF2B5EF4-FFF2-40B4-BE49-F238E27FC236}">
                <a16:creationId xmlns:a16="http://schemas.microsoft.com/office/drawing/2014/main" id="{F07569A8-B5FC-49F1-C9CC-E42A1414BB0E}"/>
              </a:ext>
            </a:extLst>
          </p:cNvPr>
          <p:cNvSpPr>
            <a:spLocks noGrp="1"/>
          </p:cNvSpPr>
          <p:nvPr>
            <p:ph type="body" sz="quarter" idx="17" hasCustomPrompt="1"/>
          </p:nvPr>
        </p:nvSpPr>
        <p:spPr>
          <a:xfrm>
            <a:off x="1334239" y="2203472"/>
            <a:ext cx="5063817" cy="497116"/>
          </a:xfrm>
        </p:spPr>
        <p:txBody>
          <a:bodyPr anchor="t">
            <a:noAutofit/>
          </a:bodyPr>
          <a:lstStyle>
            <a:lvl1pPr marL="0" indent="0" algn="l">
              <a:buNone/>
              <a:defRPr sz="2400" b="0" i="0">
                <a:solidFill>
                  <a:schemeClr val="bg1"/>
                </a:solidFill>
                <a:latin typeface="+mn-lt"/>
              </a:defRPr>
            </a:lvl1pPr>
          </a:lstStyle>
          <a:p>
            <a:pPr lvl="0"/>
            <a:r>
              <a:rPr lang="fr-FR" dirty="0"/>
              <a:t>Insert </a:t>
            </a:r>
            <a:r>
              <a:rPr lang="fr-FR" dirty="0" err="1"/>
              <a:t>subtitle</a:t>
            </a:r>
            <a:r>
              <a:rPr lang="fr-FR" dirty="0"/>
              <a:t>.</a:t>
            </a:r>
          </a:p>
        </p:txBody>
      </p:sp>
      <p:sp>
        <p:nvSpPr>
          <p:cNvPr id="13" name="Espace réservé du texte 14">
            <a:extLst>
              <a:ext uri="{FF2B5EF4-FFF2-40B4-BE49-F238E27FC236}">
                <a16:creationId xmlns:a16="http://schemas.microsoft.com/office/drawing/2014/main" id="{06F600E4-C738-F954-C57F-875E3F32151D}"/>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pic>
        <p:nvPicPr>
          <p:cNvPr id="14" name="Graphique 10">
            <a:extLst>
              <a:ext uri="{FF2B5EF4-FFF2-40B4-BE49-F238E27FC236}">
                <a16:creationId xmlns:a16="http://schemas.microsoft.com/office/drawing/2014/main" id="{C57F601E-DA8E-34A8-8AAB-8555E7D9E6E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93060" y="6580047"/>
            <a:ext cx="791621" cy="314707"/>
          </a:xfrm>
          <a:prstGeom prst="rect">
            <a:avLst/>
          </a:prstGeom>
        </p:spPr>
      </p:pic>
    </p:spTree>
    <p:extLst>
      <p:ext uri="{BB962C8B-B14F-4D97-AF65-F5344CB8AC3E}">
        <p14:creationId xmlns:p14="http://schemas.microsoft.com/office/powerpoint/2010/main" val="760744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VISUAL_RIGHT">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120960C3-ED82-B147-0A01-A1DD73B22A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379" y="-84934"/>
            <a:ext cx="11911722" cy="6700344"/>
          </a:xfrm>
          <a:prstGeom prst="rect">
            <a:avLst/>
          </a:prstGeom>
        </p:spPr>
      </p:pic>
      <p:sp>
        <p:nvSpPr>
          <p:cNvPr id="2" name="Rectangle 1">
            <a:extLst>
              <a:ext uri="{FF2B5EF4-FFF2-40B4-BE49-F238E27FC236}">
                <a16:creationId xmlns:a16="http://schemas.microsoft.com/office/drawing/2014/main" id="{F8DEA056-787A-F0B1-0C71-B3F1E2EB37F0}"/>
              </a:ext>
            </a:extLst>
          </p:cNvPr>
          <p:cNvSpPr/>
          <p:nvPr userDrawn="1"/>
        </p:nvSpPr>
        <p:spPr>
          <a:xfrm>
            <a:off x="591138" y="6606001"/>
            <a:ext cx="11600862"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6691892" y="2643379"/>
            <a:ext cx="4957483" cy="2625949"/>
          </a:xfrm>
        </p:spPr>
        <p:txBody>
          <a:bodyPr anchor="t">
            <a:noAutofit/>
          </a:bodyPr>
          <a:lstStyle>
            <a:lvl1pPr marL="0" indent="0" algn="l">
              <a:buNone/>
              <a:defRPr sz="1500" b="0" i="0">
                <a:solidFill>
                  <a:srgbClr val="072038"/>
                </a:solidFill>
                <a:latin typeface="+mj-lt"/>
              </a:defRPr>
            </a:lvl1pPr>
          </a:lstStyle>
          <a:p>
            <a:pPr lvl="0"/>
            <a:r>
              <a:rPr lang="fr-FR"/>
              <a:t>At vero eos et accusamus et iusto odio dignissimos ducimus qui blanditiis praesentium voluptatum deleniti atque corrupti quos dolores et quas molestias excepturi sint occaecati cupiditate non provident, similique sunt in culpa qui officia deserunt mollitia animi, </a:t>
            </a:r>
          </a:p>
          <a:p>
            <a:pPr lvl="0"/>
            <a:endParaRPr lang="fr-FR"/>
          </a:p>
          <a:p>
            <a:pPr lvl="0"/>
            <a:r>
              <a:rPr lang="fr-FR"/>
              <a:t>atque corrupti quos dolores et quas molestias excepturi sint occaecati cupiditate non provident, similique sunt in culpa qui officia deserunt mollitia animi,</a:t>
            </a:r>
          </a:p>
        </p:txBody>
      </p:sp>
      <p:sp>
        <p:nvSpPr>
          <p:cNvPr id="3" name="Espace réservé pour une image  2">
            <a:extLst>
              <a:ext uri="{FF2B5EF4-FFF2-40B4-BE49-F238E27FC236}">
                <a16:creationId xmlns:a16="http://schemas.microsoft.com/office/drawing/2014/main" id="{79CF7EB4-58D0-8B78-83A1-9B4CD0DD87BD}"/>
              </a:ext>
            </a:extLst>
          </p:cNvPr>
          <p:cNvSpPr>
            <a:spLocks noGrp="1"/>
          </p:cNvSpPr>
          <p:nvPr>
            <p:ph type="pic" sz="quarter" idx="14"/>
          </p:nvPr>
        </p:nvSpPr>
        <p:spPr>
          <a:xfrm>
            <a:off x="1162964" y="755946"/>
            <a:ext cx="3786187" cy="5375274"/>
          </a:xfrm>
        </p:spPr>
        <p:txBody>
          <a:bodyPr/>
          <a:lstStyle>
            <a:lvl1pPr>
              <a:defRPr>
                <a:latin typeface="+mj-lt"/>
              </a:defRPr>
            </a:lvl1pPr>
          </a:lstStyle>
          <a:p>
            <a:endParaRPr lang="fr-FR"/>
          </a:p>
        </p:txBody>
      </p:sp>
      <p:sp>
        <p:nvSpPr>
          <p:cNvPr id="11" name="ZoneTexte 10">
            <a:extLst>
              <a:ext uri="{FF2B5EF4-FFF2-40B4-BE49-F238E27FC236}">
                <a16:creationId xmlns:a16="http://schemas.microsoft.com/office/drawing/2014/main" id="{9345BAA8-6F17-8D51-57F5-7582CC30EA28}"/>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4" name="ZoneTexte 3">
            <a:extLst>
              <a:ext uri="{FF2B5EF4-FFF2-40B4-BE49-F238E27FC236}">
                <a16:creationId xmlns:a16="http://schemas.microsoft.com/office/drawing/2014/main" id="{ADD0321F-514F-FBE7-F90E-463502B53B14}"/>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6" name="Espace réservé du texte 14">
            <a:extLst>
              <a:ext uri="{FF2B5EF4-FFF2-40B4-BE49-F238E27FC236}">
                <a16:creationId xmlns:a16="http://schemas.microsoft.com/office/drawing/2014/main" id="{F942FBA9-E3BD-8DE9-09AB-F01B21B60DE7}"/>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5" name="Espace réservé du texte 14">
            <a:extLst>
              <a:ext uri="{FF2B5EF4-FFF2-40B4-BE49-F238E27FC236}">
                <a16:creationId xmlns:a16="http://schemas.microsoft.com/office/drawing/2014/main" id="{C26685D0-2643-DF92-3122-D4EB196B1C05}"/>
              </a:ext>
            </a:extLst>
          </p:cNvPr>
          <p:cNvSpPr>
            <a:spLocks noGrp="1"/>
          </p:cNvSpPr>
          <p:nvPr>
            <p:ph type="body" sz="quarter" idx="16" hasCustomPrompt="1"/>
          </p:nvPr>
        </p:nvSpPr>
        <p:spPr>
          <a:xfrm>
            <a:off x="6691892" y="1486138"/>
            <a:ext cx="4986583" cy="497115"/>
          </a:xfrm>
        </p:spPr>
        <p:txBody>
          <a:bodyPr tIns="0" anchor="b">
            <a:noAutofit/>
          </a:bodyPr>
          <a:lstStyle>
            <a:lvl1pPr marL="0" indent="0" algn="l">
              <a:buNone/>
              <a:defRPr sz="4000" b="0" i="0">
                <a:latin typeface="+mn-lt"/>
              </a:defRPr>
            </a:lvl1pPr>
          </a:lstStyle>
          <a:p>
            <a:pPr lvl="0"/>
            <a:r>
              <a:rPr lang="fr-FR" dirty="0"/>
              <a:t>Insert </a:t>
            </a:r>
            <a:r>
              <a:rPr lang="fr-FR" dirty="0" err="1"/>
              <a:t>title</a:t>
            </a:r>
            <a:r>
              <a:rPr lang="fr-FR" dirty="0"/>
              <a:t>.</a:t>
            </a:r>
          </a:p>
        </p:txBody>
      </p:sp>
      <p:sp>
        <p:nvSpPr>
          <p:cNvPr id="8" name="Espace réservé du texte 14">
            <a:extLst>
              <a:ext uri="{FF2B5EF4-FFF2-40B4-BE49-F238E27FC236}">
                <a16:creationId xmlns:a16="http://schemas.microsoft.com/office/drawing/2014/main" id="{03AF9588-9B97-41A6-FCF0-390461A83FBC}"/>
              </a:ext>
            </a:extLst>
          </p:cNvPr>
          <p:cNvSpPr>
            <a:spLocks noGrp="1"/>
          </p:cNvSpPr>
          <p:nvPr>
            <p:ph type="body" sz="quarter" idx="17" hasCustomPrompt="1"/>
          </p:nvPr>
        </p:nvSpPr>
        <p:spPr>
          <a:xfrm>
            <a:off x="6691892" y="1970997"/>
            <a:ext cx="4986583" cy="497116"/>
          </a:xfrm>
        </p:spPr>
        <p:txBody>
          <a:bodyPr anchor="t">
            <a:noAutofit/>
          </a:bodyPr>
          <a:lstStyle>
            <a:lvl1pPr marL="0" indent="0" algn="l">
              <a:buNone/>
              <a:defRPr sz="2400" b="0" i="0">
                <a:solidFill>
                  <a:schemeClr val="bg1"/>
                </a:solidFill>
                <a:latin typeface="+mn-lt"/>
              </a:defRPr>
            </a:lvl1pPr>
          </a:lstStyle>
          <a:p>
            <a:pPr lvl="0"/>
            <a:r>
              <a:rPr lang="fr-FR" dirty="0"/>
              <a:t>Insert </a:t>
            </a:r>
            <a:r>
              <a:rPr lang="fr-FR" dirty="0" err="1"/>
              <a:t>subtitle</a:t>
            </a:r>
            <a:r>
              <a:rPr lang="fr-FR" dirty="0"/>
              <a:t>.</a:t>
            </a:r>
          </a:p>
        </p:txBody>
      </p:sp>
      <p:sp>
        <p:nvSpPr>
          <p:cNvPr id="13" name="Espace réservé du texte 14">
            <a:extLst>
              <a:ext uri="{FF2B5EF4-FFF2-40B4-BE49-F238E27FC236}">
                <a16:creationId xmlns:a16="http://schemas.microsoft.com/office/drawing/2014/main" id="{038B87C5-2789-1CA7-7A29-507237AACCCC}"/>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pic>
        <p:nvPicPr>
          <p:cNvPr id="14" name="Graphique 10">
            <a:extLst>
              <a:ext uri="{FF2B5EF4-FFF2-40B4-BE49-F238E27FC236}">
                <a16:creationId xmlns:a16="http://schemas.microsoft.com/office/drawing/2014/main" id="{6111B185-78BC-3EA1-945F-84880A63E3DC}"/>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93060" y="6580047"/>
            <a:ext cx="791621" cy="314707"/>
          </a:xfrm>
          <a:prstGeom prst="rect">
            <a:avLst/>
          </a:prstGeom>
        </p:spPr>
      </p:pic>
    </p:spTree>
    <p:extLst>
      <p:ext uri="{BB962C8B-B14F-4D97-AF65-F5344CB8AC3E}">
        <p14:creationId xmlns:p14="http://schemas.microsoft.com/office/powerpoint/2010/main" val="25163796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VISUAL_RIGHT">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BDA584B0-CB0C-01C0-0BB7-D614C4B4F1B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379" y="-84934"/>
            <a:ext cx="11911722" cy="6700344"/>
          </a:xfrm>
          <a:prstGeom prst="rect">
            <a:avLst/>
          </a:prstGeom>
        </p:spPr>
      </p:pic>
      <p:sp>
        <p:nvSpPr>
          <p:cNvPr id="15" name="Rectangle 14">
            <a:extLst>
              <a:ext uri="{FF2B5EF4-FFF2-40B4-BE49-F238E27FC236}">
                <a16:creationId xmlns:a16="http://schemas.microsoft.com/office/drawing/2014/main" id="{E80E049A-9DF3-9398-D9AD-B6DED3E0745E}"/>
              </a:ext>
            </a:extLst>
          </p:cNvPr>
          <p:cNvSpPr/>
          <p:nvPr userDrawn="1"/>
        </p:nvSpPr>
        <p:spPr>
          <a:xfrm>
            <a:off x="591138" y="6606001"/>
            <a:ext cx="11600862"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Espace réservé du texte 14">
            <a:extLst>
              <a:ext uri="{FF2B5EF4-FFF2-40B4-BE49-F238E27FC236}">
                <a16:creationId xmlns:a16="http://schemas.microsoft.com/office/drawing/2014/main" id="{147FD246-6DFD-F05D-3221-C54DDA9D4483}"/>
              </a:ext>
            </a:extLst>
          </p:cNvPr>
          <p:cNvSpPr>
            <a:spLocks noGrp="1"/>
          </p:cNvSpPr>
          <p:nvPr>
            <p:ph type="body" sz="quarter" idx="11" hasCustomPrompt="1"/>
          </p:nvPr>
        </p:nvSpPr>
        <p:spPr>
          <a:xfrm rot="16200000">
            <a:off x="-1238712" y="3963760"/>
            <a:ext cx="3137381" cy="297677"/>
          </a:xfrm>
        </p:spPr>
        <p:txBody>
          <a:bodyPr>
            <a:noAutofit/>
          </a:bodyPr>
          <a:lstStyle>
            <a:lvl1pPr marL="0" indent="0" algn="l">
              <a:buNone/>
              <a:defRPr sz="1200" b="0" i="0">
                <a:latin typeface="+mj-lt"/>
              </a:defRPr>
            </a:lvl1pPr>
          </a:lstStyle>
          <a:p>
            <a:pPr lvl="0"/>
            <a:r>
              <a:rPr lang="fr-FR"/>
              <a:t>Part title</a:t>
            </a:r>
          </a:p>
        </p:txBody>
      </p: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6691892" y="2643379"/>
            <a:ext cx="4957483" cy="2625949"/>
          </a:xfrm>
        </p:spPr>
        <p:txBody>
          <a:bodyPr anchor="t">
            <a:noAutofit/>
          </a:bodyPr>
          <a:lstStyle>
            <a:lvl1pPr marL="0" indent="0" algn="l">
              <a:buNone/>
              <a:defRPr sz="1500" b="0" i="0">
                <a:solidFill>
                  <a:srgbClr val="072038"/>
                </a:solidFill>
                <a:latin typeface="+mj-lt"/>
              </a:defRPr>
            </a:lvl1pPr>
          </a:lstStyle>
          <a:p>
            <a:pPr lvl="0"/>
            <a:r>
              <a:rPr lang="fr-FR"/>
              <a:t>At vero eos et accusamus et iusto odio dignissimos ducimus qui blanditiis praesentium voluptatum deleniti atque corrupti quos dolores et quas molestias excepturi sint occaecati cupiditate non provident, similique sunt in culpa qui officia deserunt mollitia animi, </a:t>
            </a:r>
          </a:p>
          <a:p>
            <a:pPr lvl="0"/>
            <a:endParaRPr lang="fr-FR"/>
          </a:p>
          <a:p>
            <a:pPr lvl="0"/>
            <a:r>
              <a:rPr lang="fr-FR"/>
              <a:t>atque corrupti quos dolores et quas molestias excepturi sint occaecati cupiditate non provident, similique sunt in culpa qui officia deserunt mollitia animi,</a:t>
            </a:r>
          </a:p>
        </p:txBody>
      </p:sp>
      <p:sp>
        <p:nvSpPr>
          <p:cNvPr id="11" name="ZoneTexte 10">
            <a:extLst>
              <a:ext uri="{FF2B5EF4-FFF2-40B4-BE49-F238E27FC236}">
                <a16:creationId xmlns:a16="http://schemas.microsoft.com/office/drawing/2014/main" id="{9345BAA8-6F17-8D51-57F5-7582CC30EA28}"/>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4" name="ZoneTexte 3">
            <a:extLst>
              <a:ext uri="{FF2B5EF4-FFF2-40B4-BE49-F238E27FC236}">
                <a16:creationId xmlns:a16="http://schemas.microsoft.com/office/drawing/2014/main" id="{ADD0321F-514F-FBE7-F90E-463502B53B14}"/>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6" name="Espace réservé du texte 14">
            <a:extLst>
              <a:ext uri="{FF2B5EF4-FFF2-40B4-BE49-F238E27FC236}">
                <a16:creationId xmlns:a16="http://schemas.microsoft.com/office/drawing/2014/main" id="{F942FBA9-E3BD-8DE9-09AB-F01B21B60DE7}"/>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5" name="Espace réservé du texte 14">
            <a:extLst>
              <a:ext uri="{FF2B5EF4-FFF2-40B4-BE49-F238E27FC236}">
                <a16:creationId xmlns:a16="http://schemas.microsoft.com/office/drawing/2014/main" id="{C26685D0-2643-DF92-3122-D4EB196B1C05}"/>
              </a:ext>
            </a:extLst>
          </p:cNvPr>
          <p:cNvSpPr>
            <a:spLocks noGrp="1"/>
          </p:cNvSpPr>
          <p:nvPr>
            <p:ph type="body" sz="quarter" idx="16" hasCustomPrompt="1"/>
          </p:nvPr>
        </p:nvSpPr>
        <p:spPr>
          <a:xfrm>
            <a:off x="6691892" y="1486138"/>
            <a:ext cx="4986583" cy="497115"/>
          </a:xfrm>
        </p:spPr>
        <p:txBody>
          <a:bodyPr tIns="0" anchor="b">
            <a:noAutofit/>
          </a:bodyPr>
          <a:lstStyle>
            <a:lvl1pPr marL="0" indent="0" algn="l">
              <a:buNone/>
              <a:defRPr sz="4000" b="0" i="0">
                <a:latin typeface="+mn-lt"/>
              </a:defRPr>
            </a:lvl1pPr>
          </a:lstStyle>
          <a:p>
            <a:pPr lvl="0"/>
            <a:r>
              <a:rPr lang="fr-FR" dirty="0"/>
              <a:t>Insert </a:t>
            </a:r>
            <a:r>
              <a:rPr lang="fr-FR" dirty="0" err="1"/>
              <a:t>title</a:t>
            </a:r>
            <a:r>
              <a:rPr lang="fr-FR" dirty="0"/>
              <a:t>.</a:t>
            </a:r>
          </a:p>
        </p:txBody>
      </p:sp>
      <p:sp>
        <p:nvSpPr>
          <p:cNvPr id="8" name="Espace réservé du texte 14">
            <a:extLst>
              <a:ext uri="{FF2B5EF4-FFF2-40B4-BE49-F238E27FC236}">
                <a16:creationId xmlns:a16="http://schemas.microsoft.com/office/drawing/2014/main" id="{03AF9588-9B97-41A6-FCF0-390461A83FBC}"/>
              </a:ext>
            </a:extLst>
          </p:cNvPr>
          <p:cNvSpPr>
            <a:spLocks noGrp="1"/>
          </p:cNvSpPr>
          <p:nvPr>
            <p:ph type="body" sz="quarter" idx="17" hasCustomPrompt="1"/>
          </p:nvPr>
        </p:nvSpPr>
        <p:spPr>
          <a:xfrm>
            <a:off x="6691892" y="1970997"/>
            <a:ext cx="4986583" cy="497116"/>
          </a:xfrm>
        </p:spPr>
        <p:txBody>
          <a:bodyPr anchor="t">
            <a:noAutofit/>
          </a:bodyPr>
          <a:lstStyle>
            <a:lvl1pPr marL="0" indent="0" algn="l">
              <a:buNone/>
              <a:defRPr sz="2400" b="0" i="0">
                <a:solidFill>
                  <a:schemeClr val="bg1"/>
                </a:solidFill>
                <a:latin typeface="+mn-lt"/>
              </a:defRPr>
            </a:lvl1pPr>
          </a:lstStyle>
          <a:p>
            <a:pPr lvl="0"/>
            <a:r>
              <a:rPr lang="fr-FR" dirty="0"/>
              <a:t>Insert </a:t>
            </a:r>
            <a:r>
              <a:rPr lang="fr-FR" dirty="0" err="1"/>
              <a:t>subtitle</a:t>
            </a:r>
            <a:r>
              <a:rPr lang="fr-FR" dirty="0"/>
              <a:t>.</a:t>
            </a:r>
          </a:p>
        </p:txBody>
      </p:sp>
      <p:sp>
        <p:nvSpPr>
          <p:cNvPr id="12" name="Rectangle 11">
            <a:extLst>
              <a:ext uri="{FF2B5EF4-FFF2-40B4-BE49-F238E27FC236}">
                <a16:creationId xmlns:a16="http://schemas.microsoft.com/office/drawing/2014/main" id="{27AB9725-D13F-FCEA-ABD8-C6C95512276C}"/>
              </a:ext>
            </a:extLst>
          </p:cNvPr>
          <p:cNvSpPr/>
          <p:nvPr userDrawn="1"/>
        </p:nvSpPr>
        <p:spPr>
          <a:xfrm>
            <a:off x="1020151" y="632836"/>
            <a:ext cx="4044462" cy="5563210"/>
          </a:xfrm>
          <a:prstGeom prst="rect">
            <a:avLst/>
          </a:prstGeom>
          <a:solidFill>
            <a:schemeClr val="accent2"/>
          </a:solidFill>
          <a:ln>
            <a:noFill/>
          </a:ln>
          <a:effectLst>
            <a:outerShdw blurRad="508000" dist="5080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3" name="Espace réservé pour une image  2">
            <a:extLst>
              <a:ext uri="{FF2B5EF4-FFF2-40B4-BE49-F238E27FC236}">
                <a16:creationId xmlns:a16="http://schemas.microsoft.com/office/drawing/2014/main" id="{79CF7EB4-58D0-8B78-83A1-9B4CD0DD87BD}"/>
              </a:ext>
            </a:extLst>
          </p:cNvPr>
          <p:cNvSpPr>
            <a:spLocks noGrp="1"/>
          </p:cNvSpPr>
          <p:nvPr>
            <p:ph type="pic" sz="quarter" idx="14"/>
          </p:nvPr>
        </p:nvSpPr>
        <p:spPr>
          <a:xfrm>
            <a:off x="1317947" y="960074"/>
            <a:ext cx="3478079" cy="4937851"/>
          </a:xfrm>
        </p:spPr>
        <p:txBody>
          <a:bodyPr/>
          <a:lstStyle>
            <a:lvl1pPr>
              <a:defRPr>
                <a:latin typeface="+mj-lt"/>
              </a:defRPr>
            </a:lvl1pPr>
          </a:lstStyle>
          <a:p>
            <a:endParaRPr lang="fr-FR"/>
          </a:p>
        </p:txBody>
      </p:sp>
      <p:pic>
        <p:nvPicPr>
          <p:cNvPr id="16" name="Graphique 10">
            <a:extLst>
              <a:ext uri="{FF2B5EF4-FFF2-40B4-BE49-F238E27FC236}">
                <a16:creationId xmlns:a16="http://schemas.microsoft.com/office/drawing/2014/main" id="{49AEF673-52EE-E0BC-3520-59709B85D2B4}"/>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93060" y="6580047"/>
            <a:ext cx="791621" cy="314707"/>
          </a:xfrm>
          <a:prstGeom prst="rect">
            <a:avLst/>
          </a:prstGeom>
        </p:spPr>
      </p:pic>
    </p:spTree>
    <p:extLst>
      <p:ext uri="{BB962C8B-B14F-4D97-AF65-F5344CB8AC3E}">
        <p14:creationId xmlns:p14="http://schemas.microsoft.com/office/powerpoint/2010/main" val="10035469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VISUAL_3">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3A2DD01E-DC58-119C-3621-CD12DD6C91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27877" y="-94343"/>
            <a:ext cx="11911722" cy="6700344"/>
          </a:xfrm>
          <a:prstGeom prst="rect">
            <a:avLst/>
          </a:prstGeom>
        </p:spPr>
      </p:pic>
      <p:sp>
        <p:nvSpPr>
          <p:cNvPr id="3" name="Rectangle 2">
            <a:extLst>
              <a:ext uri="{FF2B5EF4-FFF2-40B4-BE49-F238E27FC236}">
                <a16:creationId xmlns:a16="http://schemas.microsoft.com/office/drawing/2014/main" id="{46F58730-4050-1D32-AC09-2B09B8C24041}"/>
              </a:ext>
            </a:extLst>
          </p:cNvPr>
          <p:cNvSpPr/>
          <p:nvPr userDrawn="1"/>
        </p:nvSpPr>
        <p:spPr>
          <a:xfrm>
            <a:off x="591138" y="6606001"/>
            <a:ext cx="11600862"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357997" y="2530722"/>
            <a:ext cx="4957483" cy="2625949"/>
          </a:xfrm>
        </p:spPr>
        <p:txBody>
          <a:bodyPr anchor="t">
            <a:noAutofit/>
          </a:bodyPr>
          <a:lstStyle>
            <a:lvl1pPr marL="0" indent="0" algn="l">
              <a:buNone/>
              <a:defRPr sz="1500" b="0" i="0">
                <a:solidFill>
                  <a:srgbClr val="072038"/>
                </a:solidFill>
                <a:latin typeface="+mj-lt"/>
              </a:defRPr>
            </a:lvl1pPr>
          </a:lstStyle>
          <a:p>
            <a:pPr lvl="0"/>
            <a:r>
              <a:rPr lang="fr-FR"/>
              <a:t>At vero eos et accusamus et iusto odio dignissimos ducimus qui blanditiis praesentium voluptatum deleniti atque corrupti quos dolores et quas molestias excepturi sint occaecati cupiditate non provident, similique sunt in culpa qui officia deserunt mollitia animi, </a:t>
            </a:r>
          </a:p>
          <a:p>
            <a:pPr lvl="0"/>
            <a:endParaRPr lang="fr-FR"/>
          </a:p>
          <a:p>
            <a:pPr lvl="0"/>
            <a:r>
              <a:rPr lang="fr-FR"/>
              <a:t>atque corrupti quos dolores et quas molestias excepturi sint occaecati cupiditate non provident, similique sunt in culpa qui officia deserunt mollitia animi,</a:t>
            </a:r>
          </a:p>
        </p:txBody>
      </p:sp>
      <p:sp>
        <p:nvSpPr>
          <p:cNvPr id="2" name="Rectangle 1">
            <a:extLst>
              <a:ext uri="{FF2B5EF4-FFF2-40B4-BE49-F238E27FC236}">
                <a16:creationId xmlns:a16="http://schemas.microsoft.com/office/drawing/2014/main" id="{C4CD9759-6FE6-663B-004B-1FED04E69838}"/>
              </a:ext>
            </a:extLst>
          </p:cNvPr>
          <p:cNvSpPr/>
          <p:nvPr userDrawn="1"/>
        </p:nvSpPr>
        <p:spPr>
          <a:xfrm>
            <a:off x="7687700" y="620713"/>
            <a:ext cx="4044462" cy="5563210"/>
          </a:xfrm>
          <a:prstGeom prst="rect">
            <a:avLst/>
          </a:prstGeom>
          <a:solidFill>
            <a:schemeClr val="accent2"/>
          </a:solidFill>
          <a:ln>
            <a:noFill/>
          </a:ln>
          <a:effectLst>
            <a:outerShdw blurRad="508000" dist="5080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4" name="Espace réservé pour une image  3">
            <a:extLst>
              <a:ext uri="{FF2B5EF4-FFF2-40B4-BE49-F238E27FC236}">
                <a16:creationId xmlns:a16="http://schemas.microsoft.com/office/drawing/2014/main" id="{402E2F32-43E6-B946-ACD1-3E59187DB2DB}"/>
              </a:ext>
            </a:extLst>
          </p:cNvPr>
          <p:cNvSpPr>
            <a:spLocks noGrp="1"/>
          </p:cNvSpPr>
          <p:nvPr>
            <p:ph type="pic" sz="quarter" idx="14"/>
          </p:nvPr>
        </p:nvSpPr>
        <p:spPr>
          <a:xfrm>
            <a:off x="7895418" y="935831"/>
            <a:ext cx="3629025" cy="4986338"/>
          </a:xfrm>
        </p:spPr>
        <p:txBody>
          <a:bodyPr/>
          <a:lstStyle>
            <a:lvl1pPr>
              <a:defRPr>
                <a:latin typeface="+mj-lt"/>
              </a:defRPr>
            </a:lvl1pPr>
          </a:lstStyle>
          <a:p>
            <a:endParaRPr lang="fr-FR"/>
          </a:p>
        </p:txBody>
      </p:sp>
      <p:sp>
        <p:nvSpPr>
          <p:cNvPr id="11" name="ZoneTexte 10">
            <a:extLst>
              <a:ext uri="{FF2B5EF4-FFF2-40B4-BE49-F238E27FC236}">
                <a16:creationId xmlns:a16="http://schemas.microsoft.com/office/drawing/2014/main" id="{758C0B00-C9D6-C3F3-11DE-C67455A9C6F5}"/>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2" name="ZoneTexte 11">
            <a:extLst>
              <a:ext uri="{FF2B5EF4-FFF2-40B4-BE49-F238E27FC236}">
                <a16:creationId xmlns:a16="http://schemas.microsoft.com/office/drawing/2014/main" id="{F6CBD4FC-9049-7B94-D218-FBCB7C1D48F0}"/>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5" name="Espace réservé du texte 14">
            <a:extLst>
              <a:ext uri="{FF2B5EF4-FFF2-40B4-BE49-F238E27FC236}">
                <a16:creationId xmlns:a16="http://schemas.microsoft.com/office/drawing/2014/main" id="{0487F464-2EBA-F9E0-B99C-55E7650CB8ED}"/>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6" name="Espace réservé du texte 14">
            <a:extLst>
              <a:ext uri="{FF2B5EF4-FFF2-40B4-BE49-F238E27FC236}">
                <a16:creationId xmlns:a16="http://schemas.microsoft.com/office/drawing/2014/main" id="{85A7D13A-A2A0-50BC-B2C5-210F582AB933}"/>
              </a:ext>
            </a:extLst>
          </p:cNvPr>
          <p:cNvSpPr>
            <a:spLocks noGrp="1"/>
          </p:cNvSpPr>
          <p:nvPr>
            <p:ph type="body" sz="quarter" idx="16" hasCustomPrompt="1"/>
          </p:nvPr>
        </p:nvSpPr>
        <p:spPr>
          <a:xfrm>
            <a:off x="1328895" y="1605956"/>
            <a:ext cx="5081307" cy="497115"/>
          </a:xfrm>
        </p:spPr>
        <p:txBody>
          <a:bodyPr tIns="0" anchor="b">
            <a:noAutofit/>
          </a:bodyPr>
          <a:lstStyle>
            <a:lvl1pPr marL="0" indent="0" algn="l">
              <a:buNone/>
              <a:defRPr sz="4000" b="0" i="0">
                <a:latin typeface="+mn-lt"/>
              </a:defRPr>
            </a:lvl1pPr>
          </a:lstStyle>
          <a:p>
            <a:pPr lvl="0"/>
            <a:r>
              <a:rPr lang="fr-FR" dirty="0"/>
              <a:t>Insert </a:t>
            </a:r>
            <a:r>
              <a:rPr lang="fr-FR" dirty="0" err="1"/>
              <a:t>title</a:t>
            </a:r>
            <a:r>
              <a:rPr lang="fr-FR" dirty="0"/>
              <a:t>.</a:t>
            </a:r>
          </a:p>
        </p:txBody>
      </p:sp>
      <p:sp>
        <p:nvSpPr>
          <p:cNvPr id="13" name="Espace réservé du texte 14">
            <a:extLst>
              <a:ext uri="{FF2B5EF4-FFF2-40B4-BE49-F238E27FC236}">
                <a16:creationId xmlns:a16="http://schemas.microsoft.com/office/drawing/2014/main" id="{D28F97F8-2D61-2997-43F2-86376AF4F94A}"/>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pic>
        <p:nvPicPr>
          <p:cNvPr id="14" name="Graphique 10">
            <a:extLst>
              <a:ext uri="{FF2B5EF4-FFF2-40B4-BE49-F238E27FC236}">
                <a16:creationId xmlns:a16="http://schemas.microsoft.com/office/drawing/2014/main" id="{B7351424-3E15-087C-7866-2F06A1E6A5D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93060" y="6580047"/>
            <a:ext cx="791621" cy="314707"/>
          </a:xfrm>
          <a:prstGeom prst="rect">
            <a:avLst/>
          </a:prstGeom>
        </p:spPr>
      </p:pic>
    </p:spTree>
    <p:extLst>
      <p:ext uri="{BB962C8B-B14F-4D97-AF65-F5344CB8AC3E}">
        <p14:creationId xmlns:p14="http://schemas.microsoft.com/office/powerpoint/2010/main" val="2646553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VISUAL_4">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372F5821-403A-9A8D-B78D-F90EEFC608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27877" y="-94343"/>
            <a:ext cx="11911722" cy="6700344"/>
          </a:xfrm>
          <a:prstGeom prst="rect">
            <a:avLst/>
          </a:prstGeom>
        </p:spPr>
      </p:pic>
      <p:sp>
        <p:nvSpPr>
          <p:cNvPr id="14" name="Rectangle 13">
            <a:extLst>
              <a:ext uri="{FF2B5EF4-FFF2-40B4-BE49-F238E27FC236}">
                <a16:creationId xmlns:a16="http://schemas.microsoft.com/office/drawing/2014/main" id="{A8143D8B-7FBB-B6EE-A1B2-A3E7352EA08D}"/>
              </a:ext>
            </a:extLst>
          </p:cNvPr>
          <p:cNvSpPr/>
          <p:nvPr userDrawn="1"/>
        </p:nvSpPr>
        <p:spPr>
          <a:xfrm>
            <a:off x="591138" y="6606001"/>
            <a:ext cx="11600862"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CD9759-6FE6-663B-004B-1FED04E69838}"/>
              </a:ext>
            </a:extLst>
          </p:cNvPr>
          <p:cNvSpPr/>
          <p:nvPr userDrawn="1"/>
        </p:nvSpPr>
        <p:spPr>
          <a:xfrm>
            <a:off x="7687700" y="620713"/>
            <a:ext cx="4044462" cy="5563210"/>
          </a:xfrm>
          <a:prstGeom prst="rect">
            <a:avLst/>
          </a:prstGeom>
          <a:solidFill>
            <a:schemeClr val="accent2"/>
          </a:solidFill>
          <a:ln>
            <a:noFill/>
          </a:ln>
          <a:effectLst>
            <a:outerShdw blurRad="508000" dist="5080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4" name="Espace réservé pour une image  3">
            <a:extLst>
              <a:ext uri="{FF2B5EF4-FFF2-40B4-BE49-F238E27FC236}">
                <a16:creationId xmlns:a16="http://schemas.microsoft.com/office/drawing/2014/main" id="{402E2F32-43E6-B946-ACD1-3E59187DB2DB}"/>
              </a:ext>
            </a:extLst>
          </p:cNvPr>
          <p:cNvSpPr>
            <a:spLocks noGrp="1"/>
          </p:cNvSpPr>
          <p:nvPr>
            <p:ph type="pic" sz="quarter" idx="14"/>
          </p:nvPr>
        </p:nvSpPr>
        <p:spPr>
          <a:xfrm>
            <a:off x="7895418" y="935831"/>
            <a:ext cx="3629025" cy="4986338"/>
          </a:xfrm>
        </p:spPr>
        <p:txBody>
          <a:bodyPr/>
          <a:lstStyle>
            <a:lvl1pPr>
              <a:defRPr>
                <a:latin typeface="+mj-lt"/>
              </a:defRPr>
            </a:lvl1pPr>
          </a:lstStyle>
          <a:p>
            <a:endParaRPr lang="fr-FR"/>
          </a:p>
        </p:txBody>
      </p:sp>
      <p:sp>
        <p:nvSpPr>
          <p:cNvPr id="3" name="Espace réservé du texte 14">
            <a:extLst>
              <a:ext uri="{FF2B5EF4-FFF2-40B4-BE49-F238E27FC236}">
                <a16:creationId xmlns:a16="http://schemas.microsoft.com/office/drawing/2014/main" id="{9E7ED810-EDA8-76AF-8BAB-D42B2A21C73F}"/>
              </a:ext>
            </a:extLst>
          </p:cNvPr>
          <p:cNvSpPr>
            <a:spLocks noGrp="1"/>
          </p:cNvSpPr>
          <p:nvPr>
            <p:ph type="body" sz="quarter" idx="13" hasCustomPrompt="1"/>
          </p:nvPr>
        </p:nvSpPr>
        <p:spPr>
          <a:xfrm>
            <a:off x="1357997" y="2930774"/>
            <a:ext cx="4957483" cy="2625949"/>
          </a:xfrm>
        </p:spPr>
        <p:txBody>
          <a:bodyPr anchor="t">
            <a:noAutofit/>
          </a:bodyPr>
          <a:lstStyle>
            <a:lvl1pPr marL="0" indent="0" algn="l">
              <a:buNone/>
              <a:defRPr sz="1500" b="0" i="0">
                <a:solidFill>
                  <a:srgbClr val="072038"/>
                </a:solidFill>
                <a:latin typeface="+mj-lt"/>
              </a:defRPr>
            </a:lvl1pPr>
          </a:lstStyle>
          <a:p>
            <a:pPr lvl="0"/>
            <a:r>
              <a:rPr lang="fr-FR"/>
              <a:t>At vero eos et accusamus et iusto odio dignissimos ducimus qui blanditiis praesentium voluptatum deleniti atque corrupti quos dolores et quas molestias excepturi sint occaecati cupiditate non provident, similique sunt in culpa qui officia deserunt mollitia animi, </a:t>
            </a:r>
          </a:p>
          <a:p>
            <a:pPr lvl="0"/>
            <a:endParaRPr lang="fr-FR"/>
          </a:p>
          <a:p>
            <a:pPr lvl="0"/>
            <a:r>
              <a:rPr lang="fr-FR"/>
              <a:t>atque corrupti quos dolores et quas molestias excepturi sint occaecati cupiditate non provident, similique sunt in culpa qui officia deserunt mollitia animi,</a:t>
            </a:r>
          </a:p>
        </p:txBody>
      </p:sp>
      <p:sp>
        <p:nvSpPr>
          <p:cNvPr id="12" name="ZoneTexte 11">
            <a:extLst>
              <a:ext uri="{FF2B5EF4-FFF2-40B4-BE49-F238E27FC236}">
                <a16:creationId xmlns:a16="http://schemas.microsoft.com/office/drawing/2014/main" id="{2A32410F-9C8E-B887-B2D4-5047B7C586EF}"/>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5" name="ZoneTexte 14">
            <a:extLst>
              <a:ext uri="{FF2B5EF4-FFF2-40B4-BE49-F238E27FC236}">
                <a16:creationId xmlns:a16="http://schemas.microsoft.com/office/drawing/2014/main" id="{233BBBFB-FE59-1D1E-E36E-E58048923805}"/>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5" name="Espace réservé du texte 14">
            <a:extLst>
              <a:ext uri="{FF2B5EF4-FFF2-40B4-BE49-F238E27FC236}">
                <a16:creationId xmlns:a16="http://schemas.microsoft.com/office/drawing/2014/main" id="{02DBF66D-4750-1FF1-24BD-3F585D14BA3B}"/>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6" name="Espace réservé du texte 14">
            <a:extLst>
              <a:ext uri="{FF2B5EF4-FFF2-40B4-BE49-F238E27FC236}">
                <a16:creationId xmlns:a16="http://schemas.microsoft.com/office/drawing/2014/main" id="{C9AB7386-3573-33B0-22C5-0258B1E6A0CE}"/>
              </a:ext>
            </a:extLst>
          </p:cNvPr>
          <p:cNvSpPr>
            <a:spLocks noGrp="1"/>
          </p:cNvSpPr>
          <p:nvPr>
            <p:ph type="body" sz="quarter" idx="16" hasCustomPrompt="1"/>
          </p:nvPr>
        </p:nvSpPr>
        <p:spPr>
          <a:xfrm>
            <a:off x="1328895" y="1605956"/>
            <a:ext cx="5081307" cy="497115"/>
          </a:xfrm>
        </p:spPr>
        <p:txBody>
          <a:bodyPr tIns="0" anchor="b">
            <a:noAutofit/>
          </a:bodyPr>
          <a:lstStyle>
            <a:lvl1pPr marL="0" indent="0" algn="l">
              <a:buNone/>
              <a:defRPr sz="4000" b="0" i="0">
                <a:latin typeface="+mn-lt"/>
              </a:defRPr>
            </a:lvl1pPr>
          </a:lstStyle>
          <a:p>
            <a:pPr lvl="0"/>
            <a:r>
              <a:rPr lang="fr-FR" dirty="0"/>
              <a:t>Insert </a:t>
            </a:r>
            <a:r>
              <a:rPr lang="fr-FR" dirty="0" err="1"/>
              <a:t>title</a:t>
            </a:r>
            <a:r>
              <a:rPr lang="fr-FR" dirty="0"/>
              <a:t>.</a:t>
            </a:r>
          </a:p>
        </p:txBody>
      </p:sp>
      <p:sp>
        <p:nvSpPr>
          <p:cNvPr id="8" name="Espace réservé du texte 14">
            <a:extLst>
              <a:ext uri="{FF2B5EF4-FFF2-40B4-BE49-F238E27FC236}">
                <a16:creationId xmlns:a16="http://schemas.microsoft.com/office/drawing/2014/main" id="{685A96C2-5E21-0615-D8AA-0F92A28B4609}"/>
              </a:ext>
            </a:extLst>
          </p:cNvPr>
          <p:cNvSpPr>
            <a:spLocks noGrp="1"/>
          </p:cNvSpPr>
          <p:nvPr>
            <p:ph type="body" sz="quarter" idx="17" hasCustomPrompt="1"/>
          </p:nvPr>
        </p:nvSpPr>
        <p:spPr>
          <a:xfrm>
            <a:off x="1334239" y="2203472"/>
            <a:ext cx="5063817" cy="497116"/>
          </a:xfrm>
        </p:spPr>
        <p:txBody>
          <a:bodyPr anchor="t">
            <a:noAutofit/>
          </a:bodyPr>
          <a:lstStyle>
            <a:lvl1pPr marL="0" indent="0" algn="l">
              <a:buNone/>
              <a:defRPr sz="2400" b="0" i="0">
                <a:solidFill>
                  <a:schemeClr val="bg1"/>
                </a:solidFill>
                <a:latin typeface="+mn-lt"/>
              </a:defRPr>
            </a:lvl1pPr>
          </a:lstStyle>
          <a:p>
            <a:pPr lvl="0"/>
            <a:r>
              <a:rPr lang="fr-FR" dirty="0"/>
              <a:t>Insert </a:t>
            </a:r>
            <a:r>
              <a:rPr lang="fr-FR" dirty="0" err="1"/>
              <a:t>subtitle</a:t>
            </a:r>
            <a:r>
              <a:rPr lang="fr-FR" dirty="0"/>
              <a:t>.</a:t>
            </a:r>
          </a:p>
        </p:txBody>
      </p:sp>
      <p:sp>
        <p:nvSpPr>
          <p:cNvPr id="13" name="Espace réservé du texte 14">
            <a:extLst>
              <a:ext uri="{FF2B5EF4-FFF2-40B4-BE49-F238E27FC236}">
                <a16:creationId xmlns:a16="http://schemas.microsoft.com/office/drawing/2014/main" id="{ADB135AF-9502-75CB-FABB-7837A1929CE5}"/>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pic>
        <p:nvPicPr>
          <p:cNvPr id="16" name="Graphique 10">
            <a:extLst>
              <a:ext uri="{FF2B5EF4-FFF2-40B4-BE49-F238E27FC236}">
                <a16:creationId xmlns:a16="http://schemas.microsoft.com/office/drawing/2014/main" id="{615E9765-3D09-C2BB-E1D1-D40735F6E99F}"/>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93060" y="6580047"/>
            <a:ext cx="791621" cy="314707"/>
          </a:xfrm>
          <a:prstGeom prst="rect">
            <a:avLst/>
          </a:prstGeom>
        </p:spPr>
      </p:pic>
    </p:spTree>
    <p:extLst>
      <p:ext uri="{BB962C8B-B14F-4D97-AF65-F5344CB8AC3E}">
        <p14:creationId xmlns:p14="http://schemas.microsoft.com/office/powerpoint/2010/main" val="9017945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SCREEN">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333B1728-76DA-7C43-191E-5D5166B8D17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27877" y="-94343"/>
            <a:ext cx="11911722" cy="6700344"/>
          </a:xfrm>
          <a:prstGeom prst="rect">
            <a:avLst/>
          </a:prstGeom>
        </p:spPr>
      </p:pic>
      <p:sp>
        <p:nvSpPr>
          <p:cNvPr id="13" name="Rectangle 12">
            <a:extLst>
              <a:ext uri="{FF2B5EF4-FFF2-40B4-BE49-F238E27FC236}">
                <a16:creationId xmlns:a16="http://schemas.microsoft.com/office/drawing/2014/main" id="{884791A4-B371-5490-39C3-C5FCC37EBB4C}"/>
              </a:ext>
            </a:extLst>
          </p:cNvPr>
          <p:cNvSpPr/>
          <p:nvPr userDrawn="1"/>
        </p:nvSpPr>
        <p:spPr>
          <a:xfrm>
            <a:off x="591138" y="6606001"/>
            <a:ext cx="11600862"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357997" y="2530722"/>
            <a:ext cx="5052204" cy="2625949"/>
          </a:xfrm>
        </p:spPr>
        <p:txBody>
          <a:bodyPr anchor="t">
            <a:noAutofit/>
          </a:bodyPr>
          <a:lstStyle>
            <a:lvl1pPr marL="0" indent="0" algn="l">
              <a:buNone/>
              <a:defRPr sz="1500" b="0" i="0">
                <a:solidFill>
                  <a:srgbClr val="072038"/>
                </a:solidFill>
                <a:latin typeface="+mj-lt"/>
              </a:defRPr>
            </a:lvl1pPr>
          </a:lstStyle>
          <a:p>
            <a:pPr lvl="0"/>
            <a:r>
              <a:rPr lang="fr-FR"/>
              <a:t>At vero eos et accusamus et iusto odio dignissimos ducimus qui blanditiis praesentium voluptatum deleniti atque corrupti quos dolores et quas molestias excepturi sint occaecati cupiditate non provident, similique sunt in culpa qui officia deserunt mollitia animi, </a:t>
            </a:r>
          </a:p>
          <a:p>
            <a:pPr lvl="0"/>
            <a:endParaRPr lang="fr-FR"/>
          </a:p>
          <a:p>
            <a:pPr lvl="0"/>
            <a:r>
              <a:rPr lang="fr-FR"/>
              <a:t>atque corrupti quos dolores et quas molestias excepturi sint occaecati cupiditate non provident, similique sunt in culpa qui officia deserunt mollitia animi,</a:t>
            </a:r>
          </a:p>
        </p:txBody>
      </p:sp>
      <p:sp>
        <p:nvSpPr>
          <p:cNvPr id="4" name="Espace réservé pour une image  3">
            <a:extLst>
              <a:ext uri="{FF2B5EF4-FFF2-40B4-BE49-F238E27FC236}">
                <a16:creationId xmlns:a16="http://schemas.microsoft.com/office/drawing/2014/main" id="{0D1BA5A0-943A-7FFD-9D53-576AE0FDE7F6}"/>
              </a:ext>
            </a:extLst>
          </p:cNvPr>
          <p:cNvSpPr>
            <a:spLocks noGrp="1"/>
          </p:cNvSpPr>
          <p:nvPr>
            <p:ph type="pic" sz="quarter" idx="14"/>
          </p:nvPr>
        </p:nvSpPr>
        <p:spPr>
          <a:xfrm>
            <a:off x="8859455" y="620713"/>
            <a:ext cx="3806678" cy="2295459"/>
          </a:xfrm>
          <a:effectLst>
            <a:outerShdw blurRad="508000" dist="50800" dir="5400000" algn="ctr" rotWithShape="0">
              <a:srgbClr val="000000">
                <a:alpha val="20000"/>
              </a:srgbClr>
            </a:outerShdw>
          </a:effectLst>
        </p:spPr>
        <p:txBody>
          <a:bodyPr/>
          <a:lstStyle>
            <a:lvl1pPr>
              <a:defRPr>
                <a:latin typeface="+mj-lt"/>
              </a:defRPr>
            </a:lvl1pPr>
          </a:lstStyle>
          <a:p>
            <a:endParaRPr lang="fr-FR"/>
          </a:p>
        </p:txBody>
      </p:sp>
      <p:sp>
        <p:nvSpPr>
          <p:cNvPr id="9" name="Espace réservé pour une image  3">
            <a:extLst>
              <a:ext uri="{FF2B5EF4-FFF2-40B4-BE49-F238E27FC236}">
                <a16:creationId xmlns:a16="http://schemas.microsoft.com/office/drawing/2014/main" id="{813F818B-D71C-847A-F0A9-32C578BB9AC1}"/>
              </a:ext>
            </a:extLst>
          </p:cNvPr>
          <p:cNvSpPr>
            <a:spLocks noGrp="1"/>
          </p:cNvSpPr>
          <p:nvPr>
            <p:ph type="pic" sz="quarter" idx="15"/>
          </p:nvPr>
        </p:nvSpPr>
        <p:spPr>
          <a:xfrm>
            <a:off x="7097682" y="3342174"/>
            <a:ext cx="4755858" cy="2712775"/>
          </a:xfrm>
          <a:effectLst>
            <a:outerShdw blurRad="508000" dist="50800" dir="5400000" algn="ctr" rotWithShape="0">
              <a:srgbClr val="000000">
                <a:alpha val="20000"/>
              </a:srgbClr>
            </a:outerShdw>
          </a:effectLst>
        </p:spPr>
        <p:txBody>
          <a:bodyPr/>
          <a:lstStyle>
            <a:lvl1pPr>
              <a:defRPr>
                <a:latin typeface="+mj-lt"/>
              </a:defRPr>
            </a:lvl1pPr>
          </a:lstStyle>
          <a:p>
            <a:endParaRPr lang="fr-FR"/>
          </a:p>
        </p:txBody>
      </p:sp>
      <p:sp>
        <p:nvSpPr>
          <p:cNvPr id="10" name="ZoneTexte 9">
            <a:extLst>
              <a:ext uri="{FF2B5EF4-FFF2-40B4-BE49-F238E27FC236}">
                <a16:creationId xmlns:a16="http://schemas.microsoft.com/office/drawing/2014/main" id="{440ECD44-B801-5A7F-239A-589C5BDCF158}"/>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2" name="ZoneTexte 11">
            <a:extLst>
              <a:ext uri="{FF2B5EF4-FFF2-40B4-BE49-F238E27FC236}">
                <a16:creationId xmlns:a16="http://schemas.microsoft.com/office/drawing/2014/main" id="{8597DA2F-BC73-AB35-7963-230413F4CA30}"/>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3" name="Espace réservé du texte 14">
            <a:extLst>
              <a:ext uri="{FF2B5EF4-FFF2-40B4-BE49-F238E27FC236}">
                <a16:creationId xmlns:a16="http://schemas.microsoft.com/office/drawing/2014/main" id="{6AA9D4BA-BD91-3D64-FFCB-ADF61085ABB1}"/>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5" name="Espace réservé du texte 14">
            <a:extLst>
              <a:ext uri="{FF2B5EF4-FFF2-40B4-BE49-F238E27FC236}">
                <a16:creationId xmlns:a16="http://schemas.microsoft.com/office/drawing/2014/main" id="{61738CE1-6AA0-904D-D7F9-D05ED7096751}"/>
              </a:ext>
            </a:extLst>
          </p:cNvPr>
          <p:cNvSpPr>
            <a:spLocks noGrp="1"/>
          </p:cNvSpPr>
          <p:nvPr>
            <p:ph type="body" sz="quarter" idx="16" hasCustomPrompt="1"/>
          </p:nvPr>
        </p:nvSpPr>
        <p:spPr>
          <a:xfrm>
            <a:off x="1328895" y="1605956"/>
            <a:ext cx="5081307" cy="497115"/>
          </a:xfrm>
        </p:spPr>
        <p:txBody>
          <a:bodyPr tIns="0" anchor="b">
            <a:noAutofit/>
          </a:bodyPr>
          <a:lstStyle>
            <a:lvl1pPr marL="0" indent="0" algn="l">
              <a:buNone/>
              <a:defRPr sz="4000" b="0" i="0">
                <a:latin typeface="+mn-lt"/>
              </a:defRPr>
            </a:lvl1pPr>
          </a:lstStyle>
          <a:p>
            <a:pPr lvl="0"/>
            <a:r>
              <a:rPr lang="fr-FR" dirty="0"/>
              <a:t>Insert </a:t>
            </a:r>
            <a:r>
              <a:rPr lang="fr-FR" dirty="0" err="1"/>
              <a:t>title</a:t>
            </a:r>
            <a:r>
              <a:rPr lang="fr-FR" dirty="0"/>
              <a:t>.</a:t>
            </a:r>
          </a:p>
        </p:txBody>
      </p:sp>
      <p:sp>
        <p:nvSpPr>
          <p:cNvPr id="6" name="Espace réservé du texte 14">
            <a:extLst>
              <a:ext uri="{FF2B5EF4-FFF2-40B4-BE49-F238E27FC236}">
                <a16:creationId xmlns:a16="http://schemas.microsoft.com/office/drawing/2014/main" id="{1045B50D-2992-08C7-510A-53ABD690128E}"/>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pic>
        <p:nvPicPr>
          <p:cNvPr id="14" name="Graphique 10">
            <a:extLst>
              <a:ext uri="{FF2B5EF4-FFF2-40B4-BE49-F238E27FC236}">
                <a16:creationId xmlns:a16="http://schemas.microsoft.com/office/drawing/2014/main" id="{FFF4BBF0-C170-63A0-A4B2-478DE6ADB8B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93060" y="6580047"/>
            <a:ext cx="791621" cy="314707"/>
          </a:xfrm>
          <a:prstGeom prst="rect">
            <a:avLst/>
          </a:prstGeom>
        </p:spPr>
      </p:pic>
    </p:spTree>
    <p:extLst>
      <p:ext uri="{BB962C8B-B14F-4D97-AF65-F5344CB8AC3E}">
        <p14:creationId xmlns:p14="http://schemas.microsoft.com/office/powerpoint/2010/main" val="38747030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CONTENT+SCREEN_2">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0FFB77C9-67EA-5639-967D-658170D807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27877" y="-94343"/>
            <a:ext cx="11911722" cy="6700344"/>
          </a:xfrm>
          <a:prstGeom prst="rect">
            <a:avLst/>
          </a:prstGeom>
        </p:spPr>
      </p:pic>
      <p:sp>
        <p:nvSpPr>
          <p:cNvPr id="13" name="Rectangle 12">
            <a:extLst>
              <a:ext uri="{FF2B5EF4-FFF2-40B4-BE49-F238E27FC236}">
                <a16:creationId xmlns:a16="http://schemas.microsoft.com/office/drawing/2014/main" id="{97CE8363-599C-AC39-240F-048A1AC01C3A}"/>
              </a:ext>
            </a:extLst>
          </p:cNvPr>
          <p:cNvSpPr/>
          <p:nvPr userDrawn="1"/>
        </p:nvSpPr>
        <p:spPr>
          <a:xfrm>
            <a:off x="591138" y="6606001"/>
            <a:ext cx="11600862"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 name="Espace réservé pour une image  3">
            <a:extLst>
              <a:ext uri="{FF2B5EF4-FFF2-40B4-BE49-F238E27FC236}">
                <a16:creationId xmlns:a16="http://schemas.microsoft.com/office/drawing/2014/main" id="{0D1BA5A0-943A-7FFD-9D53-576AE0FDE7F6}"/>
              </a:ext>
            </a:extLst>
          </p:cNvPr>
          <p:cNvSpPr>
            <a:spLocks noGrp="1"/>
          </p:cNvSpPr>
          <p:nvPr>
            <p:ph type="pic" sz="quarter" idx="14"/>
          </p:nvPr>
        </p:nvSpPr>
        <p:spPr>
          <a:xfrm>
            <a:off x="8859455" y="627949"/>
            <a:ext cx="4171868" cy="2379663"/>
          </a:xfrm>
          <a:effectLst>
            <a:outerShdw blurRad="508000" dist="50800" dir="5400000" algn="ctr" rotWithShape="0">
              <a:srgbClr val="000000">
                <a:alpha val="20000"/>
              </a:srgbClr>
            </a:outerShdw>
          </a:effectLst>
        </p:spPr>
        <p:txBody>
          <a:bodyPr/>
          <a:lstStyle>
            <a:lvl1pPr>
              <a:defRPr>
                <a:latin typeface="+mj-lt"/>
              </a:defRPr>
            </a:lvl1pPr>
          </a:lstStyle>
          <a:p>
            <a:endParaRPr lang="fr-FR"/>
          </a:p>
        </p:txBody>
      </p:sp>
      <p:sp>
        <p:nvSpPr>
          <p:cNvPr id="9" name="Espace réservé pour une image  3">
            <a:extLst>
              <a:ext uri="{FF2B5EF4-FFF2-40B4-BE49-F238E27FC236}">
                <a16:creationId xmlns:a16="http://schemas.microsoft.com/office/drawing/2014/main" id="{813F818B-D71C-847A-F0A9-32C578BB9AC1}"/>
              </a:ext>
            </a:extLst>
          </p:cNvPr>
          <p:cNvSpPr>
            <a:spLocks noGrp="1"/>
          </p:cNvSpPr>
          <p:nvPr>
            <p:ph type="pic" sz="quarter" idx="15"/>
          </p:nvPr>
        </p:nvSpPr>
        <p:spPr>
          <a:xfrm>
            <a:off x="7097682" y="3342174"/>
            <a:ext cx="4755858" cy="2712775"/>
          </a:xfrm>
          <a:effectLst>
            <a:outerShdw blurRad="508000" dist="50800" dir="5400000" algn="ctr" rotWithShape="0">
              <a:srgbClr val="000000">
                <a:alpha val="20000"/>
              </a:srgbClr>
            </a:outerShdw>
          </a:effectLst>
        </p:spPr>
        <p:txBody>
          <a:bodyPr/>
          <a:lstStyle>
            <a:lvl1pPr>
              <a:defRPr>
                <a:latin typeface="+mj-lt"/>
              </a:defRPr>
            </a:lvl1pPr>
          </a:lstStyle>
          <a:p>
            <a:endParaRPr lang="fr-FR"/>
          </a:p>
        </p:txBody>
      </p:sp>
      <p:sp>
        <p:nvSpPr>
          <p:cNvPr id="2" name="Espace réservé du texte 14">
            <a:extLst>
              <a:ext uri="{FF2B5EF4-FFF2-40B4-BE49-F238E27FC236}">
                <a16:creationId xmlns:a16="http://schemas.microsoft.com/office/drawing/2014/main" id="{74A21631-97DA-F587-5A21-A698509A8FDC}"/>
              </a:ext>
            </a:extLst>
          </p:cNvPr>
          <p:cNvSpPr>
            <a:spLocks noGrp="1"/>
          </p:cNvSpPr>
          <p:nvPr>
            <p:ph type="body" sz="quarter" idx="13" hasCustomPrompt="1"/>
          </p:nvPr>
        </p:nvSpPr>
        <p:spPr>
          <a:xfrm>
            <a:off x="1357997" y="2930774"/>
            <a:ext cx="4957483" cy="2625949"/>
          </a:xfrm>
        </p:spPr>
        <p:txBody>
          <a:bodyPr anchor="t">
            <a:noAutofit/>
          </a:bodyPr>
          <a:lstStyle>
            <a:lvl1pPr marL="0" indent="0" algn="l">
              <a:buNone/>
              <a:defRPr sz="1500" b="0" i="0">
                <a:solidFill>
                  <a:srgbClr val="072038"/>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endParaRPr lang="fr-FR" dirty="0"/>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a:t>
            </a:r>
          </a:p>
        </p:txBody>
      </p:sp>
      <p:sp>
        <p:nvSpPr>
          <p:cNvPr id="12" name="ZoneTexte 11">
            <a:extLst>
              <a:ext uri="{FF2B5EF4-FFF2-40B4-BE49-F238E27FC236}">
                <a16:creationId xmlns:a16="http://schemas.microsoft.com/office/drawing/2014/main" id="{E619861F-9015-FFB5-0993-BCB840574716}"/>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5" name="ZoneTexte 14">
            <a:extLst>
              <a:ext uri="{FF2B5EF4-FFF2-40B4-BE49-F238E27FC236}">
                <a16:creationId xmlns:a16="http://schemas.microsoft.com/office/drawing/2014/main" id="{10BCD799-56D6-8399-69FB-7422BD482FC0}"/>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5" name="Espace réservé du texte 14">
            <a:extLst>
              <a:ext uri="{FF2B5EF4-FFF2-40B4-BE49-F238E27FC236}">
                <a16:creationId xmlns:a16="http://schemas.microsoft.com/office/drawing/2014/main" id="{4890D958-5457-C272-1681-42173CE6154E}"/>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6" name="Espace réservé du texte 14">
            <a:extLst>
              <a:ext uri="{FF2B5EF4-FFF2-40B4-BE49-F238E27FC236}">
                <a16:creationId xmlns:a16="http://schemas.microsoft.com/office/drawing/2014/main" id="{12A337A5-EDD3-A4D7-3282-DE86342F6D4B}"/>
              </a:ext>
            </a:extLst>
          </p:cNvPr>
          <p:cNvSpPr>
            <a:spLocks noGrp="1"/>
          </p:cNvSpPr>
          <p:nvPr>
            <p:ph type="body" sz="quarter" idx="16" hasCustomPrompt="1"/>
          </p:nvPr>
        </p:nvSpPr>
        <p:spPr>
          <a:xfrm>
            <a:off x="1328895" y="1605956"/>
            <a:ext cx="5081307" cy="497115"/>
          </a:xfrm>
        </p:spPr>
        <p:txBody>
          <a:bodyPr tIns="0" anchor="b">
            <a:noAutofit/>
          </a:bodyPr>
          <a:lstStyle>
            <a:lvl1pPr marL="0" indent="0" algn="l">
              <a:buNone/>
              <a:defRPr sz="4000" b="0" i="0">
                <a:latin typeface="+mn-lt"/>
              </a:defRPr>
            </a:lvl1pPr>
          </a:lstStyle>
          <a:p>
            <a:pPr lvl="0"/>
            <a:r>
              <a:rPr lang="fr-FR" dirty="0"/>
              <a:t>Insert </a:t>
            </a:r>
            <a:r>
              <a:rPr lang="fr-FR" dirty="0" err="1"/>
              <a:t>title</a:t>
            </a:r>
            <a:r>
              <a:rPr lang="fr-FR" dirty="0"/>
              <a:t>.</a:t>
            </a:r>
          </a:p>
        </p:txBody>
      </p:sp>
      <p:sp>
        <p:nvSpPr>
          <p:cNvPr id="8" name="Espace réservé du texte 14">
            <a:extLst>
              <a:ext uri="{FF2B5EF4-FFF2-40B4-BE49-F238E27FC236}">
                <a16:creationId xmlns:a16="http://schemas.microsoft.com/office/drawing/2014/main" id="{13C31334-45D4-E1EF-974C-EEB09A887290}"/>
              </a:ext>
            </a:extLst>
          </p:cNvPr>
          <p:cNvSpPr>
            <a:spLocks noGrp="1"/>
          </p:cNvSpPr>
          <p:nvPr>
            <p:ph type="body" sz="quarter" idx="17" hasCustomPrompt="1"/>
          </p:nvPr>
        </p:nvSpPr>
        <p:spPr>
          <a:xfrm>
            <a:off x="1334239" y="2203472"/>
            <a:ext cx="5063817" cy="497116"/>
          </a:xfrm>
        </p:spPr>
        <p:txBody>
          <a:bodyPr anchor="t">
            <a:noAutofit/>
          </a:bodyPr>
          <a:lstStyle>
            <a:lvl1pPr marL="0" indent="0" algn="l">
              <a:buNone/>
              <a:defRPr sz="2400" b="0" i="0">
                <a:solidFill>
                  <a:schemeClr val="bg1"/>
                </a:solidFill>
                <a:latin typeface="+mn-lt"/>
              </a:defRPr>
            </a:lvl1pPr>
          </a:lstStyle>
          <a:p>
            <a:pPr lvl="0"/>
            <a:r>
              <a:rPr lang="fr-FR" dirty="0"/>
              <a:t>Insert </a:t>
            </a:r>
            <a:r>
              <a:rPr lang="fr-FR" dirty="0" err="1"/>
              <a:t>subtitle</a:t>
            </a:r>
            <a:r>
              <a:rPr lang="fr-FR" dirty="0"/>
              <a:t>.</a:t>
            </a:r>
          </a:p>
        </p:txBody>
      </p:sp>
      <p:sp>
        <p:nvSpPr>
          <p:cNvPr id="11" name="Espace réservé du texte 14">
            <a:extLst>
              <a:ext uri="{FF2B5EF4-FFF2-40B4-BE49-F238E27FC236}">
                <a16:creationId xmlns:a16="http://schemas.microsoft.com/office/drawing/2014/main" id="{62F1EE4D-D88A-733E-6645-AD737AE15A7D}"/>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pic>
        <p:nvPicPr>
          <p:cNvPr id="14" name="Graphique 10">
            <a:extLst>
              <a:ext uri="{FF2B5EF4-FFF2-40B4-BE49-F238E27FC236}">
                <a16:creationId xmlns:a16="http://schemas.microsoft.com/office/drawing/2014/main" id="{D1183746-E186-FBBC-C79A-44448A372EB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93060" y="6580047"/>
            <a:ext cx="791621" cy="314707"/>
          </a:xfrm>
          <a:prstGeom prst="rect">
            <a:avLst/>
          </a:prstGeom>
        </p:spPr>
      </p:pic>
    </p:spTree>
    <p:extLst>
      <p:ext uri="{BB962C8B-B14F-4D97-AF65-F5344CB8AC3E}">
        <p14:creationId xmlns:p14="http://schemas.microsoft.com/office/powerpoint/2010/main" val="9849213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re - logo dataFactory">
    <p:bg>
      <p:bgPr>
        <a:solidFill>
          <a:srgbClr val="072038"/>
        </a:solidFill>
        <a:effectLst/>
      </p:bgPr>
    </p:bg>
    <p:spTree>
      <p:nvGrpSpPr>
        <p:cNvPr id="1" name=""/>
        <p:cNvGrpSpPr/>
        <p:nvPr/>
      </p:nvGrpSpPr>
      <p:grpSpPr>
        <a:xfrm>
          <a:off x="0" y="0"/>
          <a:ext cx="0" cy="0"/>
          <a:chOff x="0" y="0"/>
          <a:chExt cx="0" cy="0"/>
        </a:xfrm>
      </p:grpSpPr>
      <p:pic>
        <p:nvPicPr>
          <p:cNvPr id="3" name="Graphique 2">
            <a:extLst>
              <a:ext uri="{FF2B5EF4-FFF2-40B4-BE49-F238E27FC236}">
                <a16:creationId xmlns:a16="http://schemas.microsoft.com/office/drawing/2014/main" id="{E797BBCD-A8FB-6917-4466-E476CE3E83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01163" y="-3436"/>
            <a:ext cx="5196893" cy="6858000"/>
          </a:xfrm>
          <a:prstGeom prst="rect">
            <a:avLst/>
          </a:prstGeom>
        </p:spPr>
      </p:pic>
      <p:pic>
        <p:nvPicPr>
          <p:cNvPr id="11" name="Image 10">
            <a:extLst>
              <a:ext uri="{FF2B5EF4-FFF2-40B4-BE49-F238E27FC236}">
                <a16:creationId xmlns:a16="http://schemas.microsoft.com/office/drawing/2014/main" id="{A1DE609A-9E4B-E12F-0376-DDE434113FEC}"/>
              </a:ext>
            </a:extLst>
          </p:cNvPr>
          <p:cNvPicPr>
            <a:picLocks noChangeAspect="1"/>
          </p:cNvPicPr>
          <p:nvPr userDrawn="1"/>
        </p:nvPicPr>
        <p:blipFill>
          <a:blip r:embed="rId4">
            <a:extLst>
              <a:ext uri="{96DAC541-7B7A-43D3-8B79-37D633B846F1}">
                <asvg:svgBlip xmlns:asvg="http://schemas.microsoft.com/office/drawing/2016/SVG/main" r:embed="rId5"/>
              </a:ext>
            </a:extLst>
          </a:blip>
          <a:srcRect t="69" b="69"/>
          <a:stretch/>
        </p:blipFill>
        <p:spPr>
          <a:xfrm>
            <a:off x="0" y="3436"/>
            <a:ext cx="12191998" cy="6854564"/>
          </a:xfrm>
          <a:prstGeom prst="rect">
            <a:avLst/>
          </a:prstGeom>
        </p:spPr>
      </p:pic>
      <p:sp>
        <p:nvSpPr>
          <p:cNvPr id="15" name="Espace réservé du texte 14">
            <a:extLst>
              <a:ext uri="{FF2B5EF4-FFF2-40B4-BE49-F238E27FC236}">
                <a16:creationId xmlns:a16="http://schemas.microsoft.com/office/drawing/2014/main" id="{E5B0B054-2332-6517-A8B9-6B9582165493}"/>
              </a:ext>
            </a:extLst>
          </p:cNvPr>
          <p:cNvSpPr>
            <a:spLocks noGrp="1"/>
          </p:cNvSpPr>
          <p:nvPr>
            <p:ph type="body" sz="quarter" idx="12" hasCustomPrompt="1"/>
          </p:nvPr>
        </p:nvSpPr>
        <p:spPr>
          <a:xfrm>
            <a:off x="1328881" y="1764604"/>
            <a:ext cx="4767120" cy="2625949"/>
          </a:xfrm>
        </p:spPr>
        <p:txBody>
          <a:bodyPr anchor="b">
            <a:noAutofit/>
          </a:bodyPr>
          <a:lstStyle>
            <a:lvl1pPr marL="0" indent="0" algn="l">
              <a:buNone/>
              <a:defRPr sz="6000" b="0" i="0">
                <a:solidFill>
                  <a:srgbClr val="FFFFFF"/>
                </a:solidFill>
                <a:latin typeface="+mn-lt"/>
              </a:defRPr>
            </a:lvl1pPr>
          </a:lstStyle>
          <a:p>
            <a:pPr lvl="0"/>
            <a:r>
              <a:rPr lang="fr-FR" dirty="0"/>
              <a:t>Insert presentation </a:t>
            </a:r>
            <a:r>
              <a:rPr lang="fr-FR" dirty="0" err="1"/>
              <a:t>title</a:t>
            </a:r>
            <a:r>
              <a:rPr lang="fr-FR" dirty="0"/>
              <a:t>.</a:t>
            </a:r>
          </a:p>
        </p:txBody>
      </p:sp>
      <p:sp>
        <p:nvSpPr>
          <p:cNvPr id="16" name="Espace réservé du texte 14">
            <a:extLst>
              <a:ext uri="{FF2B5EF4-FFF2-40B4-BE49-F238E27FC236}">
                <a16:creationId xmlns:a16="http://schemas.microsoft.com/office/drawing/2014/main" id="{BEC16936-580C-05FE-28CB-5C704052C675}"/>
              </a:ext>
            </a:extLst>
          </p:cNvPr>
          <p:cNvSpPr>
            <a:spLocks noGrp="1"/>
          </p:cNvSpPr>
          <p:nvPr>
            <p:ph type="body" sz="quarter" idx="13" hasCustomPrompt="1"/>
          </p:nvPr>
        </p:nvSpPr>
        <p:spPr>
          <a:xfrm>
            <a:off x="1328878" y="5098645"/>
            <a:ext cx="4525312" cy="442693"/>
          </a:xfrm>
        </p:spPr>
        <p:txBody>
          <a:bodyPr anchor="t">
            <a:noAutofit/>
          </a:bodyPr>
          <a:lstStyle>
            <a:lvl1pPr marL="0" indent="0" algn="l">
              <a:buNone/>
              <a:defRPr sz="1500" b="0" i="0">
                <a:solidFill>
                  <a:srgbClr val="FFFFFF"/>
                </a:solidFill>
                <a:latin typeface="+mj-lt"/>
                <a:cs typeface="Calibri" panose="020F0502020204030204" pitchFamily="34" charset="0"/>
              </a:defRPr>
            </a:lvl1pPr>
          </a:lstStyle>
          <a:p>
            <a:pPr lvl="0"/>
            <a:r>
              <a:rPr lang="fr-FR" dirty="0"/>
              <a:t>XX / XX / XXXX</a:t>
            </a:r>
          </a:p>
        </p:txBody>
      </p:sp>
      <p:sp>
        <p:nvSpPr>
          <p:cNvPr id="17" name="Espace réservé du texte 14">
            <a:extLst>
              <a:ext uri="{FF2B5EF4-FFF2-40B4-BE49-F238E27FC236}">
                <a16:creationId xmlns:a16="http://schemas.microsoft.com/office/drawing/2014/main" id="{0BE6C871-2ECD-BA35-46BF-2B675068254A}"/>
              </a:ext>
            </a:extLst>
          </p:cNvPr>
          <p:cNvSpPr>
            <a:spLocks noGrp="1"/>
          </p:cNvSpPr>
          <p:nvPr>
            <p:ph type="body" sz="quarter" idx="15" hasCustomPrompt="1"/>
          </p:nvPr>
        </p:nvSpPr>
        <p:spPr>
          <a:xfrm>
            <a:off x="1328878" y="4486496"/>
            <a:ext cx="5376169" cy="442692"/>
          </a:xfrm>
        </p:spPr>
        <p:txBody>
          <a:bodyPr anchor="t">
            <a:noAutofit/>
          </a:bodyPr>
          <a:lstStyle>
            <a:lvl1pPr marL="0" indent="0" algn="l">
              <a:buNone/>
              <a:defRPr sz="2500" b="0" i="0">
                <a:solidFill>
                  <a:srgbClr val="E5BF4F"/>
                </a:solidFill>
                <a:latin typeface="+mj-lt"/>
                <a:cs typeface="Calibri" panose="020F0502020204030204" pitchFamily="34" charset="0"/>
              </a:defRPr>
            </a:lvl1pPr>
          </a:lstStyle>
          <a:p>
            <a:pPr lvl="0"/>
            <a:r>
              <a:rPr lang="fr-FR" dirty="0"/>
              <a:t>Insert </a:t>
            </a:r>
            <a:r>
              <a:rPr lang="fr-FR" dirty="0" err="1"/>
              <a:t>name</a:t>
            </a:r>
            <a:r>
              <a:rPr lang="fr-FR" dirty="0"/>
              <a:t>.</a:t>
            </a:r>
          </a:p>
        </p:txBody>
      </p:sp>
    </p:spTree>
    <p:extLst>
      <p:ext uri="{BB962C8B-B14F-4D97-AF65-F5344CB8AC3E}">
        <p14:creationId xmlns:p14="http://schemas.microsoft.com/office/powerpoint/2010/main" val="4112307668"/>
      </p:ext>
    </p:extLst>
  </p:cSld>
  <p:clrMapOvr>
    <a:masterClrMapping/>
  </p:clrMapOvr>
  <p:extLst>
    <p:ext uri="{DCECCB84-F9BA-43D5-87BE-67443E8EF086}">
      <p15:sldGuideLst xmlns:p15="http://schemas.microsoft.com/office/powerpoint/2012/main">
        <p15:guide id="1" orient="horz" pos="2160">
          <p15:clr>
            <a:srgbClr val="FBAE40"/>
          </p15:clr>
        </p15:guide>
        <p15:guide id="2" pos="2842">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SOMMAIRE_4">
    <p:bg>
      <p:bgPr>
        <a:solidFill>
          <a:schemeClr val="accent5"/>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67F58AA-A151-4C72-ACEB-77AF1BE1C65E}"/>
              </a:ext>
            </a:extLst>
          </p:cNvPr>
          <p:cNvSpPr/>
          <p:nvPr userDrawn="1"/>
        </p:nvSpPr>
        <p:spPr>
          <a:xfrm>
            <a:off x="0" y="6606001"/>
            <a:ext cx="12192000"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3" name="Graphic 2">
            <a:extLst>
              <a:ext uri="{FF2B5EF4-FFF2-40B4-BE49-F238E27FC236}">
                <a16:creationId xmlns:a16="http://schemas.microsoft.com/office/drawing/2014/main" id="{896E248A-01B6-BE0D-3540-BBEE79AFA26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2"/>
            <a:ext cx="12192000" cy="1952625"/>
          </a:xfrm>
          <a:prstGeom prst="rect">
            <a:avLst/>
          </a:prstGeom>
        </p:spPr>
      </p:pic>
      <p:sp>
        <p:nvSpPr>
          <p:cNvPr id="12" name="ZoneTexte 11">
            <a:extLst>
              <a:ext uri="{FF2B5EF4-FFF2-40B4-BE49-F238E27FC236}">
                <a16:creationId xmlns:a16="http://schemas.microsoft.com/office/drawing/2014/main" id="{443272AE-4B51-50D3-42D6-4829AD6BE970}"/>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39" name="ZoneTexte 38">
            <a:extLst>
              <a:ext uri="{FF2B5EF4-FFF2-40B4-BE49-F238E27FC236}">
                <a16:creationId xmlns:a16="http://schemas.microsoft.com/office/drawing/2014/main" id="{26F1E845-4FFC-DBB4-7F9C-9AD863EF0914}"/>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8" name="Espace réservé du texte 14">
            <a:extLst>
              <a:ext uri="{FF2B5EF4-FFF2-40B4-BE49-F238E27FC236}">
                <a16:creationId xmlns:a16="http://schemas.microsoft.com/office/drawing/2014/main" id="{FDB0C095-3FD0-D450-10EB-5BBF950B57C1}"/>
              </a:ext>
            </a:extLst>
          </p:cNvPr>
          <p:cNvSpPr>
            <a:spLocks noGrp="1"/>
          </p:cNvSpPr>
          <p:nvPr>
            <p:ph type="body" sz="quarter" idx="11" hasCustomPrompt="1"/>
          </p:nvPr>
        </p:nvSpPr>
        <p:spPr>
          <a:xfrm>
            <a:off x="2897645" y="4704511"/>
            <a:ext cx="1991669" cy="304249"/>
          </a:xfrm>
        </p:spPr>
        <p:txBody>
          <a:bodyPr anchor="t">
            <a:noAutofit/>
          </a:bodyPr>
          <a:lstStyle>
            <a:lvl1pPr marL="0" indent="0" algn="ctr">
              <a:buNone/>
              <a:defRPr sz="1500" b="1" i="0">
                <a:solidFill>
                  <a:srgbClr val="072038"/>
                </a:solidFill>
                <a:latin typeface="+mj-lt"/>
              </a:defRPr>
            </a:lvl1pPr>
          </a:lstStyle>
          <a:p>
            <a:pPr lvl="0"/>
            <a:r>
              <a:rPr lang="fr-FR"/>
              <a:t>Poste</a:t>
            </a:r>
          </a:p>
        </p:txBody>
      </p:sp>
      <p:sp>
        <p:nvSpPr>
          <p:cNvPr id="11" name="Espace réservé pour une image  10">
            <a:extLst>
              <a:ext uri="{FF2B5EF4-FFF2-40B4-BE49-F238E27FC236}">
                <a16:creationId xmlns:a16="http://schemas.microsoft.com/office/drawing/2014/main" id="{82AD9DE2-E222-AABF-A7F9-3B24E9728E19}"/>
              </a:ext>
            </a:extLst>
          </p:cNvPr>
          <p:cNvSpPr>
            <a:spLocks noGrp="1"/>
          </p:cNvSpPr>
          <p:nvPr>
            <p:ph type="pic" sz="quarter" idx="13"/>
          </p:nvPr>
        </p:nvSpPr>
        <p:spPr>
          <a:xfrm>
            <a:off x="3215618" y="2853609"/>
            <a:ext cx="1355725" cy="1355725"/>
          </a:xfrm>
        </p:spPr>
        <p:txBody>
          <a:bodyPr/>
          <a:lstStyle>
            <a:lvl1pPr>
              <a:defRPr>
                <a:latin typeface="+mj-lt"/>
              </a:defRPr>
            </a:lvl1pPr>
          </a:lstStyle>
          <a:p>
            <a:endParaRPr lang="fr-FR"/>
          </a:p>
        </p:txBody>
      </p:sp>
      <p:sp>
        <p:nvSpPr>
          <p:cNvPr id="14" name="Espace réservé du texte 14">
            <a:extLst>
              <a:ext uri="{FF2B5EF4-FFF2-40B4-BE49-F238E27FC236}">
                <a16:creationId xmlns:a16="http://schemas.microsoft.com/office/drawing/2014/main" id="{DF4BEBF3-A27D-8534-8889-208C967EF247}"/>
              </a:ext>
            </a:extLst>
          </p:cNvPr>
          <p:cNvSpPr>
            <a:spLocks noGrp="1"/>
          </p:cNvSpPr>
          <p:nvPr>
            <p:ph type="body" sz="quarter" idx="14" hasCustomPrompt="1"/>
          </p:nvPr>
        </p:nvSpPr>
        <p:spPr>
          <a:xfrm>
            <a:off x="2897645" y="4335860"/>
            <a:ext cx="1991669" cy="304248"/>
          </a:xfrm>
        </p:spPr>
        <p:txBody>
          <a:bodyPr anchor="t">
            <a:noAutofit/>
          </a:bodyPr>
          <a:lstStyle>
            <a:lvl1pPr marL="0" indent="0" algn="ctr">
              <a:buNone/>
              <a:defRPr sz="1800" b="1" i="0">
                <a:solidFill>
                  <a:schemeClr val="bg1"/>
                </a:solidFill>
                <a:latin typeface="+mj-lt"/>
              </a:defRPr>
            </a:lvl1pPr>
          </a:lstStyle>
          <a:p>
            <a:pPr lvl="0"/>
            <a:r>
              <a:rPr lang="fr-FR" dirty="0"/>
              <a:t>Name</a:t>
            </a:r>
          </a:p>
        </p:txBody>
      </p:sp>
      <p:sp>
        <p:nvSpPr>
          <p:cNvPr id="15" name="Espace réservé du texte 14">
            <a:extLst>
              <a:ext uri="{FF2B5EF4-FFF2-40B4-BE49-F238E27FC236}">
                <a16:creationId xmlns:a16="http://schemas.microsoft.com/office/drawing/2014/main" id="{4EA2EBC4-F79F-322C-BC0C-A7F47A46D83D}"/>
              </a:ext>
            </a:extLst>
          </p:cNvPr>
          <p:cNvSpPr>
            <a:spLocks noGrp="1"/>
          </p:cNvSpPr>
          <p:nvPr>
            <p:ph type="body" sz="quarter" idx="15" hasCustomPrompt="1"/>
          </p:nvPr>
        </p:nvSpPr>
        <p:spPr>
          <a:xfrm>
            <a:off x="2897644" y="5073163"/>
            <a:ext cx="1991669" cy="304249"/>
          </a:xfrm>
        </p:spPr>
        <p:txBody>
          <a:bodyPr anchor="t">
            <a:noAutofit/>
          </a:bodyPr>
          <a:lstStyle>
            <a:lvl1pPr marL="0" indent="0" algn="ctr">
              <a:buNone/>
              <a:defRPr sz="1500" b="0" i="0">
                <a:solidFill>
                  <a:srgbClr val="072038"/>
                </a:solidFill>
                <a:latin typeface="+mj-lt"/>
              </a:defRPr>
            </a:lvl1pPr>
          </a:lstStyle>
          <a:p>
            <a:pPr lvl="0"/>
            <a:r>
              <a:rPr lang="fr-FR"/>
              <a:t>Phone number</a:t>
            </a:r>
          </a:p>
        </p:txBody>
      </p:sp>
      <p:sp>
        <p:nvSpPr>
          <p:cNvPr id="17" name="Espace réservé du texte 14">
            <a:extLst>
              <a:ext uri="{FF2B5EF4-FFF2-40B4-BE49-F238E27FC236}">
                <a16:creationId xmlns:a16="http://schemas.microsoft.com/office/drawing/2014/main" id="{BFAA1C75-0E3C-A6AC-27B7-25AF645D08DC}"/>
              </a:ext>
            </a:extLst>
          </p:cNvPr>
          <p:cNvSpPr>
            <a:spLocks noGrp="1"/>
          </p:cNvSpPr>
          <p:nvPr>
            <p:ph type="body" sz="quarter" idx="16" hasCustomPrompt="1"/>
          </p:nvPr>
        </p:nvSpPr>
        <p:spPr>
          <a:xfrm>
            <a:off x="2897644" y="5440243"/>
            <a:ext cx="1991669" cy="304249"/>
          </a:xfrm>
        </p:spPr>
        <p:txBody>
          <a:bodyPr anchor="t">
            <a:noAutofit/>
          </a:bodyPr>
          <a:lstStyle>
            <a:lvl1pPr marL="0" indent="0" algn="ctr">
              <a:buNone/>
              <a:defRPr sz="1500" b="0" i="0">
                <a:solidFill>
                  <a:srgbClr val="072038"/>
                </a:solidFill>
                <a:latin typeface="+mj-lt"/>
              </a:defRPr>
            </a:lvl1pPr>
          </a:lstStyle>
          <a:p>
            <a:pPr lvl="0"/>
            <a:r>
              <a:rPr lang="fr-FR"/>
              <a:t>Mail adress</a:t>
            </a:r>
          </a:p>
        </p:txBody>
      </p:sp>
      <p:sp>
        <p:nvSpPr>
          <p:cNvPr id="18" name="Espace réservé du texte 14">
            <a:extLst>
              <a:ext uri="{FF2B5EF4-FFF2-40B4-BE49-F238E27FC236}">
                <a16:creationId xmlns:a16="http://schemas.microsoft.com/office/drawing/2014/main" id="{87D4818A-7242-BC3D-C592-995E44F45E56}"/>
              </a:ext>
            </a:extLst>
          </p:cNvPr>
          <p:cNvSpPr>
            <a:spLocks noGrp="1"/>
          </p:cNvSpPr>
          <p:nvPr>
            <p:ph type="body" sz="quarter" idx="17" hasCustomPrompt="1"/>
          </p:nvPr>
        </p:nvSpPr>
        <p:spPr>
          <a:xfrm>
            <a:off x="7186225" y="4704511"/>
            <a:ext cx="1991669" cy="304249"/>
          </a:xfrm>
        </p:spPr>
        <p:txBody>
          <a:bodyPr anchor="t">
            <a:noAutofit/>
          </a:bodyPr>
          <a:lstStyle>
            <a:lvl1pPr marL="0" indent="0" algn="ctr">
              <a:buNone/>
              <a:defRPr sz="1500" b="1" i="0">
                <a:solidFill>
                  <a:srgbClr val="072038"/>
                </a:solidFill>
                <a:latin typeface="+mj-lt"/>
              </a:defRPr>
            </a:lvl1pPr>
          </a:lstStyle>
          <a:p>
            <a:pPr lvl="0"/>
            <a:r>
              <a:rPr lang="fr-FR"/>
              <a:t>Poste</a:t>
            </a:r>
          </a:p>
        </p:txBody>
      </p:sp>
      <p:sp>
        <p:nvSpPr>
          <p:cNvPr id="19" name="Espace réservé pour une image  10">
            <a:extLst>
              <a:ext uri="{FF2B5EF4-FFF2-40B4-BE49-F238E27FC236}">
                <a16:creationId xmlns:a16="http://schemas.microsoft.com/office/drawing/2014/main" id="{C071CADD-3F8D-C1A9-C9CA-2C5F4D18A068}"/>
              </a:ext>
            </a:extLst>
          </p:cNvPr>
          <p:cNvSpPr>
            <a:spLocks noGrp="1"/>
          </p:cNvSpPr>
          <p:nvPr>
            <p:ph type="pic" sz="quarter" idx="18"/>
          </p:nvPr>
        </p:nvSpPr>
        <p:spPr>
          <a:xfrm>
            <a:off x="7504198" y="2853609"/>
            <a:ext cx="1355725" cy="1355725"/>
          </a:xfrm>
        </p:spPr>
        <p:txBody>
          <a:bodyPr/>
          <a:lstStyle>
            <a:lvl1pPr>
              <a:defRPr>
                <a:latin typeface="+mj-lt"/>
              </a:defRPr>
            </a:lvl1pPr>
          </a:lstStyle>
          <a:p>
            <a:endParaRPr lang="fr-FR"/>
          </a:p>
        </p:txBody>
      </p:sp>
      <p:sp>
        <p:nvSpPr>
          <p:cNvPr id="20" name="Espace réservé du texte 14">
            <a:extLst>
              <a:ext uri="{FF2B5EF4-FFF2-40B4-BE49-F238E27FC236}">
                <a16:creationId xmlns:a16="http://schemas.microsoft.com/office/drawing/2014/main" id="{E23698DE-D55A-B4C1-3C24-3C147C36CAB0}"/>
              </a:ext>
            </a:extLst>
          </p:cNvPr>
          <p:cNvSpPr>
            <a:spLocks noGrp="1"/>
          </p:cNvSpPr>
          <p:nvPr>
            <p:ph type="body" sz="quarter" idx="19" hasCustomPrompt="1"/>
          </p:nvPr>
        </p:nvSpPr>
        <p:spPr>
          <a:xfrm>
            <a:off x="7186225" y="4335860"/>
            <a:ext cx="1991669" cy="304248"/>
          </a:xfrm>
        </p:spPr>
        <p:txBody>
          <a:bodyPr anchor="t">
            <a:noAutofit/>
          </a:bodyPr>
          <a:lstStyle>
            <a:lvl1pPr marL="0" indent="0" algn="ctr">
              <a:buNone/>
              <a:defRPr sz="1800" b="1" i="0">
                <a:solidFill>
                  <a:schemeClr val="bg1"/>
                </a:solidFill>
                <a:latin typeface="+mj-lt"/>
              </a:defRPr>
            </a:lvl1pPr>
          </a:lstStyle>
          <a:p>
            <a:pPr lvl="0"/>
            <a:r>
              <a:rPr lang="fr-FR"/>
              <a:t>Name</a:t>
            </a:r>
          </a:p>
        </p:txBody>
      </p:sp>
      <p:sp>
        <p:nvSpPr>
          <p:cNvPr id="21" name="Espace réservé du texte 14">
            <a:extLst>
              <a:ext uri="{FF2B5EF4-FFF2-40B4-BE49-F238E27FC236}">
                <a16:creationId xmlns:a16="http://schemas.microsoft.com/office/drawing/2014/main" id="{2B0A439A-ED8F-7913-71EA-849246CC95F3}"/>
              </a:ext>
            </a:extLst>
          </p:cNvPr>
          <p:cNvSpPr>
            <a:spLocks noGrp="1"/>
          </p:cNvSpPr>
          <p:nvPr>
            <p:ph type="body" sz="quarter" idx="20" hasCustomPrompt="1"/>
          </p:nvPr>
        </p:nvSpPr>
        <p:spPr>
          <a:xfrm>
            <a:off x="7186224" y="5073163"/>
            <a:ext cx="1991669" cy="304249"/>
          </a:xfrm>
        </p:spPr>
        <p:txBody>
          <a:bodyPr anchor="t">
            <a:noAutofit/>
          </a:bodyPr>
          <a:lstStyle>
            <a:lvl1pPr marL="0" indent="0" algn="ctr">
              <a:buNone/>
              <a:defRPr sz="1500" b="0" i="0">
                <a:solidFill>
                  <a:srgbClr val="072038"/>
                </a:solidFill>
                <a:latin typeface="+mj-lt"/>
              </a:defRPr>
            </a:lvl1pPr>
          </a:lstStyle>
          <a:p>
            <a:pPr lvl="0"/>
            <a:r>
              <a:rPr lang="fr-FR"/>
              <a:t>Phone number</a:t>
            </a:r>
          </a:p>
        </p:txBody>
      </p:sp>
      <p:sp>
        <p:nvSpPr>
          <p:cNvPr id="22" name="Espace réservé du texte 14">
            <a:extLst>
              <a:ext uri="{FF2B5EF4-FFF2-40B4-BE49-F238E27FC236}">
                <a16:creationId xmlns:a16="http://schemas.microsoft.com/office/drawing/2014/main" id="{DAC05AA5-E87D-95B2-C77B-132B713B133C}"/>
              </a:ext>
            </a:extLst>
          </p:cNvPr>
          <p:cNvSpPr>
            <a:spLocks noGrp="1"/>
          </p:cNvSpPr>
          <p:nvPr>
            <p:ph type="body" sz="quarter" idx="21" hasCustomPrompt="1"/>
          </p:nvPr>
        </p:nvSpPr>
        <p:spPr>
          <a:xfrm>
            <a:off x="7186224" y="5440243"/>
            <a:ext cx="1991669" cy="304249"/>
          </a:xfrm>
        </p:spPr>
        <p:txBody>
          <a:bodyPr anchor="t">
            <a:noAutofit/>
          </a:bodyPr>
          <a:lstStyle>
            <a:lvl1pPr marL="0" indent="0" algn="ctr">
              <a:buNone/>
              <a:defRPr sz="1500" b="0" i="0">
                <a:solidFill>
                  <a:srgbClr val="072038"/>
                </a:solidFill>
                <a:latin typeface="+mj-lt"/>
              </a:defRPr>
            </a:lvl1pPr>
          </a:lstStyle>
          <a:p>
            <a:pPr lvl="0"/>
            <a:r>
              <a:rPr lang="fr-FR"/>
              <a:t>Mail adress</a:t>
            </a:r>
          </a:p>
        </p:txBody>
      </p:sp>
      <p:pic>
        <p:nvPicPr>
          <p:cNvPr id="28" name="Graphique 27">
            <a:extLst>
              <a:ext uri="{FF2B5EF4-FFF2-40B4-BE49-F238E27FC236}">
                <a16:creationId xmlns:a16="http://schemas.microsoft.com/office/drawing/2014/main" id="{39F13795-85C2-473F-6F78-320E8DCE97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252011"/>
            <a:ext cx="12184722" cy="2526101"/>
          </a:xfrm>
          <a:prstGeom prst="rect">
            <a:avLst/>
          </a:prstGeom>
        </p:spPr>
      </p:pic>
      <p:pic>
        <p:nvPicPr>
          <p:cNvPr id="10" name="Graphique 10">
            <a:extLst>
              <a:ext uri="{FF2B5EF4-FFF2-40B4-BE49-F238E27FC236}">
                <a16:creationId xmlns:a16="http://schemas.microsoft.com/office/drawing/2014/main" id="{63842309-BB05-ED4C-4A11-EBA90F04F3A2}"/>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80050" y="6580047"/>
            <a:ext cx="791621" cy="314707"/>
          </a:xfrm>
          <a:prstGeom prst="rect">
            <a:avLst/>
          </a:prstGeom>
        </p:spPr>
      </p:pic>
    </p:spTree>
    <p:extLst>
      <p:ext uri="{BB962C8B-B14F-4D97-AF65-F5344CB8AC3E}">
        <p14:creationId xmlns:p14="http://schemas.microsoft.com/office/powerpoint/2010/main" val="6766364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SOMMAIRE_4">
    <p:bg>
      <p:bgPr>
        <a:solidFill>
          <a:schemeClr val="accent5"/>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E47213-36F6-4F49-5885-AEACC46F700E}"/>
              </a:ext>
            </a:extLst>
          </p:cNvPr>
          <p:cNvSpPr/>
          <p:nvPr userDrawn="1"/>
        </p:nvSpPr>
        <p:spPr>
          <a:xfrm>
            <a:off x="0" y="6606001"/>
            <a:ext cx="12192000"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6" name="Graphic 5">
            <a:extLst>
              <a:ext uri="{FF2B5EF4-FFF2-40B4-BE49-F238E27FC236}">
                <a16:creationId xmlns:a16="http://schemas.microsoft.com/office/drawing/2014/main" id="{5142891C-5449-58ED-C192-6194603621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2"/>
            <a:ext cx="12192000" cy="1952625"/>
          </a:xfrm>
          <a:prstGeom prst="rect">
            <a:avLst/>
          </a:prstGeom>
        </p:spPr>
      </p:pic>
      <p:sp>
        <p:nvSpPr>
          <p:cNvPr id="12" name="ZoneTexte 11">
            <a:extLst>
              <a:ext uri="{FF2B5EF4-FFF2-40B4-BE49-F238E27FC236}">
                <a16:creationId xmlns:a16="http://schemas.microsoft.com/office/drawing/2014/main" id="{443272AE-4B51-50D3-42D6-4829AD6BE970}"/>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39" name="ZoneTexte 38">
            <a:extLst>
              <a:ext uri="{FF2B5EF4-FFF2-40B4-BE49-F238E27FC236}">
                <a16:creationId xmlns:a16="http://schemas.microsoft.com/office/drawing/2014/main" id="{26F1E845-4FFC-DBB4-7F9C-9AD863EF0914}"/>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18" name="Espace réservé du texte 14">
            <a:extLst>
              <a:ext uri="{FF2B5EF4-FFF2-40B4-BE49-F238E27FC236}">
                <a16:creationId xmlns:a16="http://schemas.microsoft.com/office/drawing/2014/main" id="{87D4818A-7242-BC3D-C592-995E44F45E56}"/>
              </a:ext>
            </a:extLst>
          </p:cNvPr>
          <p:cNvSpPr>
            <a:spLocks noGrp="1"/>
          </p:cNvSpPr>
          <p:nvPr>
            <p:ph type="body" sz="quarter" idx="17" hasCustomPrompt="1"/>
          </p:nvPr>
        </p:nvSpPr>
        <p:spPr>
          <a:xfrm>
            <a:off x="5100242" y="4704511"/>
            <a:ext cx="1991669" cy="304249"/>
          </a:xfrm>
        </p:spPr>
        <p:txBody>
          <a:bodyPr anchor="t">
            <a:noAutofit/>
          </a:bodyPr>
          <a:lstStyle>
            <a:lvl1pPr marL="0" indent="0" algn="ctr">
              <a:buNone/>
              <a:defRPr sz="1500" b="1" i="0">
                <a:solidFill>
                  <a:srgbClr val="072038"/>
                </a:solidFill>
                <a:latin typeface="+mj-lt"/>
              </a:defRPr>
            </a:lvl1pPr>
          </a:lstStyle>
          <a:p>
            <a:pPr lvl="0"/>
            <a:r>
              <a:rPr lang="fr-FR"/>
              <a:t>Poste</a:t>
            </a:r>
          </a:p>
        </p:txBody>
      </p:sp>
      <p:sp>
        <p:nvSpPr>
          <p:cNvPr id="19" name="Espace réservé pour une image  10">
            <a:extLst>
              <a:ext uri="{FF2B5EF4-FFF2-40B4-BE49-F238E27FC236}">
                <a16:creationId xmlns:a16="http://schemas.microsoft.com/office/drawing/2014/main" id="{C071CADD-3F8D-C1A9-C9CA-2C5F4D18A068}"/>
              </a:ext>
            </a:extLst>
          </p:cNvPr>
          <p:cNvSpPr>
            <a:spLocks noGrp="1"/>
          </p:cNvSpPr>
          <p:nvPr>
            <p:ph type="pic" sz="quarter" idx="18"/>
          </p:nvPr>
        </p:nvSpPr>
        <p:spPr>
          <a:xfrm>
            <a:off x="5418215" y="2853609"/>
            <a:ext cx="1355725" cy="1355725"/>
          </a:xfrm>
        </p:spPr>
        <p:txBody>
          <a:bodyPr/>
          <a:lstStyle/>
          <a:p>
            <a:endParaRPr lang="fr-FR"/>
          </a:p>
        </p:txBody>
      </p:sp>
      <p:sp>
        <p:nvSpPr>
          <p:cNvPr id="20" name="Espace réservé du texte 14">
            <a:extLst>
              <a:ext uri="{FF2B5EF4-FFF2-40B4-BE49-F238E27FC236}">
                <a16:creationId xmlns:a16="http://schemas.microsoft.com/office/drawing/2014/main" id="{E23698DE-D55A-B4C1-3C24-3C147C36CAB0}"/>
              </a:ext>
            </a:extLst>
          </p:cNvPr>
          <p:cNvSpPr>
            <a:spLocks noGrp="1"/>
          </p:cNvSpPr>
          <p:nvPr>
            <p:ph type="body" sz="quarter" idx="19" hasCustomPrompt="1"/>
          </p:nvPr>
        </p:nvSpPr>
        <p:spPr>
          <a:xfrm>
            <a:off x="5100242" y="4335860"/>
            <a:ext cx="1991669" cy="304248"/>
          </a:xfrm>
        </p:spPr>
        <p:txBody>
          <a:bodyPr anchor="t">
            <a:noAutofit/>
          </a:bodyPr>
          <a:lstStyle>
            <a:lvl1pPr marL="0" indent="0" algn="ctr">
              <a:buNone/>
              <a:defRPr sz="1800" b="1" i="0">
                <a:solidFill>
                  <a:srgbClr val="7A9FB2"/>
                </a:solidFill>
                <a:latin typeface="+mj-lt"/>
              </a:defRPr>
            </a:lvl1pPr>
          </a:lstStyle>
          <a:p>
            <a:pPr lvl="0"/>
            <a:r>
              <a:rPr lang="fr-FR" dirty="0"/>
              <a:t>Name</a:t>
            </a:r>
          </a:p>
        </p:txBody>
      </p:sp>
      <p:sp>
        <p:nvSpPr>
          <p:cNvPr id="21" name="Espace réservé du texte 14">
            <a:extLst>
              <a:ext uri="{FF2B5EF4-FFF2-40B4-BE49-F238E27FC236}">
                <a16:creationId xmlns:a16="http://schemas.microsoft.com/office/drawing/2014/main" id="{2B0A439A-ED8F-7913-71EA-849246CC95F3}"/>
              </a:ext>
            </a:extLst>
          </p:cNvPr>
          <p:cNvSpPr>
            <a:spLocks noGrp="1"/>
          </p:cNvSpPr>
          <p:nvPr>
            <p:ph type="body" sz="quarter" idx="20" hasCustomPrompt="1"/>
          </p:nvPr>
        </p:nvSpPr>
        <p:spPr>
          <a:xfrm>
            <a:off x="5100241" y="5073163"/>
            <a:ext cx="1991669" cy="304249"/>
          </a:xfrm>
        </p:spPr>
        <p:txBody>
          <a:bodyPr anchor="t">
            <a:noAutofit/>
          </a:bodyPr>
          <a:lstStyle>
            <a:lvl1pPr marL="0" indent="0" algn="ctr">
              <a:buNone/>
              <a:defRPr sz="1500" b="0" i="0">
                <a:solidFill>
                  <a:srgbClr val="072038"/>
                </a:solidFill>
                <a:latin typeface="+mj-lt"/>
              </a:defRPr>
            </a:lvl1pPr>
          </a:lstStyle>
          <a:p>
            <a:pPr lvl="0"/>
            <a:r>
              <a:rPr lang="fr-FR"/>
              <a:t>Phone number</a:t>
            </a:r>
          </a:p>
        </p:txBody>
      </p:sp>
      <p:sp>
        <p:nvSpPr>
          <p:cNvPr id="22" name="Espace réservé du texte 14">
            <a:extLst>
              <a:ext uri="{FF2B5EF4-FFF2-40B4-BE49-F238E27FC236}">
                <a16:creationId xmlns:a16="http://schemas.microsoft.com/office/drawing/2014/main" id="{DAC05AA5-E87D-95B2-C77B-132B713B133C}"/>
              </a:ext>
            </a:extLst>
          </p:cNvPr>
          <p:cNvSpPr>
            <a:spLocks noGrp="1"/>
          </p:cNvSpPr>
          <p:nvPr>
            <p:ph type="body" sz="quarter" idx="21" hasCustomPrompt="1"/>
          </p:nvPr>
        </p:nvSpPr>
        <p:spPr>
          <a:xfrm>
            <a:off x="5100241" y="5440243"/>
            <a:ext cx="1991669" cy="304249"/>
          </a:xfrm>
        </p:spPr>
        <p:txBody>
          <a:bodyPr anchor="t">
            <a:noAutofit/>
          </a:bodyPr>
          <a:lstStyle>
            <a:lvl1pPr marL="0" indent="0" algn="ctr">
              <a:buNone/>
              <a:defRPr sz="1500" b="0" i="0">
                <a:solidFill>
                  <a:srgbClr val="072038"/>
                </a:solidFill>
                <a:latin typeface="+mj-lt"/>
              </a:defRPr>
            </a:lvl1pPr>
          </a:lstStyle>
          <a:p>
            <a:pPr lvl="0"/>
            <a:r>
              <a:rPr lang="fr-FR"/>
              <a:t>Mail adress</a:t>
            </a:r>
          </a:p>
        </p:txBody>
      </p:sp>
      <p:pic>
        <p:nvPicPr>
          <p:cNvPr id="2" name="Graphique 1">
            <a:extLst>
              <a:ext uri="{FF2B5EF4-FFF2-40B4-BE49-F238E27FC236}">
                <a16:creationId xmlns:a16="http://schemas.microsoft.com/office/drawing/2014/main" id="{5358493C-50D8-7FBF-7180-FEA13A8E658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252011"/>
            <a:ext cx="12184722" cy="2526101"/>
          </a:xfrm>
          <a:prstGeom prst="rect">
            <a:avLst/>
          </a:prstGeom>
        </p:spPr>
      </p:pic>
      <p:pic>
        <p:nvPicPr>
          <p:cNvPr id="10" name="Graphique 10">
            <a:extLst>
              <a:ext uri="{FF2B5EF4-FFF2-40B4-BE49-F238E27FC236}">
                <a16:creationId xmlns:a16="http://schemas.microsoft.com/office/drawing/2014/main" id="{311687DA-CBC3-10ED-667C-1FC47B9B4276}"/>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80050" y="6580047"/>
            <a:ext cx="791621" cy="314707"/>
          </a:xfrm>
          <a:prstGeom prst="rect">
            <a:avLst/>
          </a:prstGeom>
        </p:spPr>
      </p:pic>
    </p:spTree>
    <p:extLst>
      <p:ext uri="{BB962C8B-B14F-4D97-AF65-F5344CB8AC3E}">
        <p14:creationId xmlns:p14="http://schemas.microsoft.com/office/powerpoint/2010/main" val="32634630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re - logo proPilot">
    <p:bg>
      <p:bgPr>
        <a:solidFill>
          <a:srgbClr val="072038"/>
        </a:solidFill>
        <a:effectLst/>
      </p:bgPr>
    </p:bg>
    <p:spTree>
      <p:nvGrpSpPr>
        <p:cNvPr id="1" name=""/>
        <p:cNvGrpSpPr/>
        <p:nvPr/>
      </p:nvGrpSpPr>
      <p:grpSpPr>
        <a:xfrm>
          <a:off x="0" y="0"/>
          <a:ext cx="0" cy="0"/>
          <a:chOff x="0" y="0"/>
          <a:chExt cx="0" cy="0"/>
        </a:xfrm>
      </p:grpSpPr>
      <p:pic>
        <p:nvPicPr>
          <p:cNvPr id="10" name="Graphique 9">
            <a:extLst>
              <a:ext uri="{FF2B5EF4-FFF2-40B4-BE49-F238E27FC236}">
                <a16:creationId xmlns:a16="http://schemas.microsoft.com/office/drawing/2014/main" id="{4C9775A8-56C4-351A-4841-DB11955B97F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5994" t="32779" r="34858" b="35279"/>
          <a:stretch/>
        </p:blipFill>
        <p:spPr>
          <a:xfrm>
            <a:off x="0" y="0"/>
            <a:ext cx="12191998" cy="6857999"/>
          </a:xfrm>
          <a:prstGeom prst="rect">
            <a:avLst/>
          </a:prstGeom>
        </p:spPr>
      </p:pic>
      <p:cxnSp>
        <p:nvCxnSpPr>
          <p:cNvPr id="12" name="Connecteur droit 11">
            <a:extLst>
              <a:ext uri="{FF2B5EF4-FFF2-40B4-BE49-F238E27FC236}">
                <a16:creationId xmlns:a16="http://schemas.microsoft.com/office/drawing/2014/main" id="{BE878144-7B02-A98F-FB62-EBFB93E45D5C}"/>
              </a:ext>
            </a:extLst>
          </p:cNvPr>
          <p:cNvCxnSpPr>
            <a:cxnSpLocks/>
          </p:cNvCxnSpPr>
          <p:nvPr userDrawn="1"/>
        </p:nvCxnSpPr>
        <p:spPr>
          <a:xfrm>
            <a:off x="591150" y="0"/>
            <a:ext cx="0" cy="6858000"/>
          </a:xfrm>
          <a:prstGeom prst="line">
            <a:avLst/>
          </a:prstGeom>
          <a:ln w="12700">
            <a:solidFill>
              <a:srgbClr val="F0FDFF">
                <a:alpha val="29020"/>
              </a:srgbClr>
            </a:solidFill>
          </a:ln>
        </p:spPr>
        <p:style>
          <a:lnRef idx="1">
            <a:schemeClr val="accent1"/>
          </a:lnRef>
          <a:fillRef idx="0">
            <a:schemeClr val="accent1"/>
          </a:fillRef>
          <a:effectRef idx="0">
            <a:schemeClr val="accent1"/>
          </a:effectRef>
          <a:fontRef idx="minor">
            <a:schemeClr val="tx1"/>
          </a:fontRef>
        </p:style>
      </p:cxnSp>
      <p:sp>
        <p:nvSpPr>
          <p:cNvPr id="15" name="Espace réservé du texte 14">
            <a:extLst>
              <a:ext uri="{FF2B5EF4-FFF2-40B4-BE49-F238E27FC236}">
                <a16:creationId xmlns:a16="http://schemas.microsoft.com/office/drawing/2014/main" id="{E5B0B054-2332-6517-A8B9-6B9582165493}"/>
              </a:ext>
            </a:extLst>
          </p:cNvPr>
          <p:cNvSpPr>
            <a:spLocks noGrp="1"/>
          </p:cNvSpPr>
          <p:nvPr>
            <p:ph type="body" sz="quarter" idx="12" hasCustomPrompt="1"/>
          </p:nvPr>
        </p:nvSpPr>
        <p:spPr>
          <a:xfrm>
            <a:off x="1328881" y="1764604"/>
            <a:ext cx="4767120" cy="2625949"/>
          </a:xfrm>
        </p:spPr>
        <p:txBody>
          <a:bodyPr anchor="b">
            <a:noAutofit/>
          </a:bodyPr>
          <a:lstStyle>
            <a:lvl1pPr marL="0" indent="0" algn="l">
              <a:buNone/>
              <a:defRPr sz="5400" b="0" i="0">
                <a:solidFill>
                  <a:srgbClr val="FFFFFF"/>
                </a:solidFill>
                <a:latin typeface="+mn-lt"/>
              </a:defRPr>
            </a:lvl1pPr>
          </a:lstStyle>
          <a:p>
            <a:pPr lvl="0"/>
            <a:r>
              <a:rPr lang="fr-FR"/>
              <a:t>Insert presentation </a:t>
            </a:r>
            <a:r>
              <a:rPr lang="fr-FR" err="1"/>
              <a:t>title</a:t>
            </a:r>
            <a:r>
              <a:rPr lang="fr-FR"/>
              <a:t>.</a:t>
            </a:r>
          </a:p>
        </p:txBody>
      </p:sp>
      <p:sp>
        <p:nvSpPr>
          <p:cNvPr id="16" name="Espace réservé du texte 14">
            <a:extLst>
              <a:ext uri="{FF2B5EF4-FFF2-40B4-BE49-F238E27FC236}">
                <a16:creationId xmlns:a16="http://schemas.microsoft.com/office/drawing/2014/main" id="{BEC16936-580C-05FE-28CB-5C704052C675}"/>
              </a:ext>
            </a:extLst>
          </p:cNvPr>
          <p:cNvSpPr>
            <a:spLocks noGrp="1"/>
          </p:cNvSpPr>
          <p:nvPr>
            <p:ph type="body" sz="quarter" idx="13" hasCustomPrompt="1"/>
          </p:nvPr>
        </p:nvSpPr>
        <p:spPr>
          <a:xfrm>
            <a:off x="1328878" y="5098645"/>
            <a:ext cx="4525312" cy="442693"/>
          </a:xfrm>
        </p:spPr>
        <p:txBody>
          <a:bodyPr anchor="t">
            <a:noAutofit/>
          </a:bodyPr>
          <a:lstStyle>
            <a:lvl1pPr marL="0" indent="0" algn="l">
              <a:buNone/>
              <a:defRPr sz="1500" b="0" i="0">
                <a:solidFill>
                  <a:schemeClr val="bg1">
                    <a:lumMod val="20000"/>
                    <a:lumOff val="80000"/>
                  </a:schemeClr>
                </a:solidFill>
                <a:latin typeface="+mj-lt"/>
                <a:cs typeface="Calibri" panose="020F0502020204030204" pitchFamily="34" charset="0"/>
              </a:defRPr>
            </a:lvl1pPr>
          </a:lstStyle>
          <a:p>
            <a:pPr lvl="0"/>
            <a:r>
              <a:rPr lang="fr-FR"/>
              <a:t>XX / XX / XXXX</a:t>
            </a:r>
          </a:p>
        </p:txBody>
      </p:sp>
      <p:sp>
        <p:nvSpPr>
          <p:cNvPr id="17" name="Espace réservé du texte 14">
            <a:extLst>
              <a:ext uri="{FF2B5EF4-FFF2-40B4-BE49-F238E27FC236}">
                <a16:creationId xmlns:a16="http://schemas.microsoft.com/office/drawing/2014/main" id="{0BE6C871-2ECD-BA35-46BF-2B675068254A}"/>
              </a:ext>
            </a:extLst>
          </p:cNvPr>
          <p:cNvSpPr>
            <a:spLocks noGrp="1"/>
          </p:cNvSpPr>
          <p:nvPr>
            <p:ph type="body" sz="quarter" idx="15" hasCustomPrompt="1"/>
          </p:nvPr>
        </p:nvSpPr>
        <p:spPr>
          <a:xfrm>
            <a:off x="1328878" y="4486496"/>
            <a:ext cx="5376169" cy="442692"/>
          </a:xfrm>
        </p:spPr>
        <p:txBody>
          <a:bodyPr anchor="t">
            <a:noAutofit/>
          </a:bodyPr>
          <a:lstStyle>
            <a:lvl1pPr marL="0" indent="0" algn="l">
              <a:buNone/>
              <a:defRPr sz="2500" b="0" i="0">
                <a:solidFill>
                  <a:schemeClr val="bg1">
                    <a:lumMod val="20000"/>
                    <a:lumOff val="80000"/>
                  </a:schemeClr>
                </a:solidFill>
                <a:latin typeface="+mj-lt"/>
                <a:cs typeface="Calibri" panose="020F0502020204030204" pitchFamily="34" charset="0"/>
              </a:defRPr>
            </a:lvl1pPr>
          </a:lstStyle>
          <a:p>
            <a:pPr lvl="0"/>
            <a:r>
              <a:rPr lang="fr-FR"/>
              <a:t>Insert </a:t>
            </a:r>
            <a:r>
              <a:rPr lang="fr-FR" err="1"/>
              <a:t>name</a:t>
            </a:r>
            <a:r>
              <a:rPr lang="fr-FR"/>
              <a:t>.</a:t>
            </a:r>
          </a:p>
        </p:txBody>
      </p:sp>
      <p:pic>
        <p:nvPicPr>
          <p:cNvPr id="6" name="Graphique 5">
            <a:extLst>
              <a:ext uri="{FF2B5EF4-FFF2-40B4-BE49-F238E27FC236}">
                <a16:creationId xmlns:a16="http://schemas.microsoft.com/office/drawing/2014/main" id="{B239DE4F-917C-3A5D-7228-467D386ED50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80381" y="2589837"/>
            <a:ext cx="2932468" cy="1278821"/>
          </a:xfrm>
          <a:prstGeom prst="rect">
            <a:avLst/>
          </a:prstGeom>
        </p:spPr>
      </p:pic>
    </p:spTree>
    <p:extLst>
      <p:ext uri="{BB962C8B-B14F-4D97-AF65-F5344CB8AC3E}">
        <p14:creationId xmlns:p14="http://schemas.microsoft.com/office/powerpoint/2010/main" val="3338157227"/>
      </p:ext>
    </p:extLst>
  </p:cSld>
  <p:clrMapOvr>
    <a:masterClrMapping/>
  </p:clrMapOvr>
  <p:extLst>
    <p:ext uri="{DCECCB84-F9BA-43D5-87BE-67443E8EF086}">
      <p15:sldGuideLst xmlns:p15="http://schemas.microsoft.com/office/powerpoint/2012/main">
        <p15:guide id="1" orient="horz" pos="2160">
          <p15:clr>
            <a:srgbClr val="FBAE40"/>
          </p15:clr>
        </p15:guide>
        <p15:guide id="2" pos="2842">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re - logo proPilot">
    <p:bg>
      <p:bgPr>
        <a:solidFill>
          <a:srgbClr val="072038"/>
        </a:solidFill>
        <a:effectLst/>
      </p:bgPr>
    </p:bg>
    <p:spTree>
      <p:nvGrpSpPr>
        <p:cNvPr id="1" name=""/>
        <p:cNvGrpSpPr/>
        <p:nvPr/>
      </p:nvGrpSpPr>
      <p:grpSpPr>
        <a:xfrm>
          <a:off x="0" y="0"/>
          <a:ext cx="0" cy="0"/>
          <a:chOff x="0" y="0"/>
          <a:chExt cx="0" cy="0"/>
        </a:xfrm>
      </p:grpSpPr>
      <p:pic>
        <p:nvPicPr>
          <p:cNvPr id="10" name="Graphique 9">
            <a:extLst>
              <a:ext uri="{FF2B5EF4-FFF2-40B4-BE49-F238E27FC236}">
                <a16:creationId xmlns:a16="http://schemas.microsoft.com/office/drawing/2014/main" id="{4C9775A8-56C4-351A-4841-DB11955B97F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5994" t="32779" r="34858" b="35279"/>
          <a:stretch/>
        </p:blipFill>
        <p:spPr>
          <a:xfrm>
            <a:off x="0" y="0"/>
            <a:ext cx="12191998" cy="6857999"/>
          </a:xfrm>
          <a:prstGeom prst="rect">
            <a:avLst/>
          </a:prstGeom>
        </p:spPr>
      </p:pic>
      <p:cxnSp>
        <p:nvCxnSpPr>
          <p:cNvPr id="12" name="Connecteur droit 11">
            <a:extLst>
              <a:ext uri="{FF2B5EF4-FFF2-40B4-BE49-F238E27FC236}">
                <a16:creationId xmlns:a16="http://schemas.microsoft.com/office/drawing/2014/main" id="{BE878144-7B02-A98F-FB62-EBFB93E45D5C}"/>
              </a:ext>
            </a:extLst>
          </p:cNvPr>
          <p:cNvCxnSpPr>
            <a:cxnSpLocks/>
          </p:cNvCxnSpPr>
          <p:nvPr userDrawn="1"/>
        </p:nvCxnSpPr>
        <p:spPr>
          <a:xfrm>
            <a:off x="591150" y="0"/>
            <a:ext cx="0" cy="6858000"/>
          </a:xfrm>
          <a:prstGeom prst="line">
            <a:avLst/>
          </a:prstGeom>
          <a:ln w="12700">
            <a:solidFill>
              <a:srgbClr val="F0FDFF">
                <a:alpha val="29020"/>
              </a:srgbClr>
            </a:solidFill>
          </a:ln>
        </p:spPr>
        <p:style>
          <a:lnRef idx="1">
            <a:schemeClr val="accent1"/>
          </a:lnRef>
          <a:fillRef idx="0">
            <a:schemeClr val="accent1"/>
          </a:fillRef>
          <a:effectRef idx="0">
            <a:schemeClr val="accent1"/>
          </a:effectRef>
          <a:fontRef idx="minor">
            <a:schemeClr val="tx1"/>
          </a:fontRef>
        </p:style>
      </p:cxnSp>
      <p:sp>
        <p:nvSpPr>
          <p:cNvPr id="15" name="Espace réservé du texte 14">
            <a:extLst>
              <a:ext uri="{FF2B5EF4-FFF2-40B4-BE49-F238E27FC236}">
                <a16:creationId xmlns:a16="http://schemas.microsoft.com/office/drawing/2014/main" id="{E5B0B054-2332-6517-A8B9-6B9582165493}"/>
              </a:ext>
            </a:extLst>
          </p:cNvPr>
          <p:cNvSpPr>
            <a:spLocks noGrp="1"/>
          </p:cNvSpPr>
          <p:nvPr>
            <p:ph type="body" sz="quarter" idx="12" hasCustomPrompt="1"/>
          </p:nvPr>
        </p:nvSpPr>
        <p:spPr>
          <a:xfrm>
            <a:off x="1328881" y="1764604"/>
            <a:ext cx="4767120" cy="2625949"/>
          </a:xfrm>
        </p:spPr>
        <p:txBody>
          <a:bodyPr anchor="b">
            <a:noAutofit/>
          </a:bodyPr>
          <a:lstStyle>
            <a:lvl1pPr marL="0" indent="0" algn="l">
              <a:buNone/>
              <a:defRPr sz="5400" b="0" i="0">
                <a:solidFill>
                  <a:srgbClr val="FFFFFF"/>
                </a:solidFill>
                <a:latin typeface="+mn-lt"/>
              </a:defRPr>
            </a:lvl1pPr>
          </a:lstStyle>
          <a:p>
            <a:pPr lvl="0"/>
            <a:r>
              <a:rPr lang="fr-FR"/>
              <a:t>Insert presentation </a:t>
            </a:r>
            <a:r>
              <a:rPr lang="fr-FR" err="1"/>
              <a:t>title</a:t>
            </a:r>
            <a:r>
              <a:rPr lang="fr-FR"/>
              <a:t>.</a:t>
            </a:r>
          </a:p>
        </p:txBody>
      </p:sp>
      <p:sp>
        <p:nvSpPr>
          <p:cNvPr id="16" name="Espace réservé du texte 14">
            <a:extLst>
              <a:ext uri="{FF2B5EF4-FFF2-40B4-BE49-F238E27FC236}">
                <a16:creationId xmlns:a16="http://schemas.microsoft.com/office/drawing/2014/main" id="{BEC16936-580C-05FE-28CB-5C704052C675}"/>
              </a:ext>
            </a:extLst>
          </p:cNvPr>
          <p:cNvSpPr>
            <a:spLocks noGrp="1"/>
          </p:cNvSpPr>
          <p:nvPr>
            <p:ph type="body" sz="quarter" idx="13" hasCustomPrompt="1"/>
          </p:nvPr>
        </p:nvSpPr>
        <p:spPr>
          <a:xfrm>
            <a:off x="1328878" y="5098645"/>
            <a:ext cx="4525312" cy="442693"/>
          </a:xfrm>
        </p:spPr>
        <p:txBody>
          <a:bodyPr anchor="t">
            <a:noAutofit/>
          </a:bodyPr>
          <a:lstStyle>
            <a:lvl1pPr marL="0" indent="0" algn="l">
              <a:buNone/>
              <a:defRPr sz="1500" b="0" i="0">
                <a:solidFill>
                  <a:schemeClr val="bg1">
                    <a:lumMod val="20000"/>
                    <a:lumOff val="80000"/>
                  </a:schemeClr>
                </a:solidFill>
                <a:latin typeface="+mj-lt"/>
                <a:cs typeface="Calibri" panose="020F0502020204030204" pitchFamily="34" charset="0"/>
              </a:defRPr>
            </a:lvl1pPr>
          </a:lstStyle>
          <a:p>
            <a:pPr lvl="0"/>
            <a:r>
              <a:rPr lang="fr-FR"/>
              <a:t>XX / XX / XXXX</a:t>
            </a:r>
          </a:p>
        </p:txBody>
      </p:sp>
      <p:sp>
        <p:nvSpPr>
          <p:cNvPr id="17" name="Espace réservé du texte 14">
            <a:extLst>
              <a:ext uri="{FF2B5EF4-FFF2-40B4-BE49-F238E27FC236}">
                <a16:creationId xmlns:a16="http://schemas.microsoft.com/office/drawing/2014/main" id="{0BE6C871-2ECD-BA35-46BF-2B675068254A}"/>
              </a:ext>
            </a:extLst>
          </p:cNvPr>
          <p:cNvSpPr>
            <a:spLocks noGrp="1"/>
          </p:cNvSpPr>
          <p:nvPr>
            <p:ph type="body" sz="quarter" idx="15" hasCustomPrompt="1"/>
          </p:nvPr>
        </p:nvSpPr>
        <p:spPr>
          <a:xfrm>
            <a:off x="1328878" y="4486496"/>
            <a:ext cx="5376169" cy="442692"/>
          </a:xfrm>
        </p:spPr>
        <p:txBody>
          <a:bodyPr anchor="t">
            <a:noAutofit/>
          </a:bodyPr>
          <a:lstStyle>
            <a:lvl1pPr marL="0" indent="0" algn="l">
              <a:buNone/>
              <a:defRPr sz="2500" b="0" i="0">
                <a:solidFill>
                  <a:schemeClr val="bg1">
                    <a:lumMod val="20000"/>
                    <a:lumOff val="80000"/>
                  </a:schemeClr>
                </a:solidFill>
                <a:latin typeface="+mj-lt"/>
                <a:cs typeface="Calibri" panose="020F0502020204030204" pitchFamily="34" charset="0"/>
              </a:defRPr>
            </a:lvl1pPr>
          </a:lstStyle>
          <a:p>
            <a:pPr lvl="0"/>
            <a:r>
              <a:rPr lang="fr-FR"/>
              <a:t>Insert </a:t>
            </a:r>
            <a:r>
              <a:rPr lang="fr-FR" err="1"/>
              <a:t>name</a:t>
            </a:r>
            <a:r>
              <a:rPr lang="fr-FR"/>
              <a:t>.</a:t>
            </a:r>
          </a:p>
        </p:txBody>
      </p:sp>
      <p:pic>
        <p:nvPicPr>
          <p:cNvPr id="3" name="Picture 2" descr="A white logo with a black background&#10;&#10;Description automatically generated">
            <a:extLst>
              <a:ext uri="{FF2B5EF4-FFF2-40B4-BE49-F238E27FC236}">
                <a16:creationId xmlns:a16="http://schemas.microsoft.com/office/drawing/2014/main" id="{DF1883DF-97D2-A6B0-ED2A-596DEEC9A0F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17641" y="1826005"/>
            <a:ext cx="3045757" cy="2503145"/>
          </a:xfrm>
          <a:prstGeom prst="rect">
            <a:avLst/>
          </a:prstGeom>
        </p:spPr>
      </p:pic>
    </p:spTree>
    <p:extLst>
      <p:ext uri="{BB962C8B-B14F-4D97-AF65-F5344CB8AC3E}">
        <p14:creationId xmlns:p14="http://schemas.microsoft.com/office/powerpoint/2010/main" val="4293820760"/>
      </p:ext>
    </p:extLst>
  </p:cSld>
  <p:clrMapOvr>
    <a:masterClrMapping/>
  </p:clrMapOvr>
  <p:extLst>
    <p:ext uri="{DCECCB84-F9BA-43D5-87BE-67443E8EF086}">
      <p15:sldGuideLst xmlns:p15="http://schemas.microsoft.com/office/powerpoint/2012/main">
        <p15:guide id="1" orient="horz" pos="2160">
          <p15:clr>
            <a:srgbClr val="FBAE40"/>
          </p15:clr>
        </p15:guide>
        <p15:guide id="2" pos="2842">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OMMAIRE_4">
    <p:bg>
      <p:bgPr>
        <a:solidFill>
          <a:schemeClr val="accent5"/>
        </a:solidFill>
        <a:effectLst/>
      </p:bgPr>
    </p:bg>
    <p:spTree>
      <p:nvGrpSpPr>
        <p:cNvPr id="1" name=""/>
        <p:cNvGrpSpPr/>
        <p:nvPr/>
      </p:nvGrpSpPr>
      <p:grpSpPr>
        <a:xfrm>
          <a:off x="0" y="0"/>
          <a:ext cx="0" cy="0"/>
          <a:chOff x="0" y="0"/>
          <a:chExt cx="0" cy="0"/>
        </a:xfrm>
      </p:grpSpPr>
      <p:pic>
        <p:nvPicPr>
          <p:cNvPr id="22" name="Graphique 21">
            <a:extLst>
              <a:ext uri="{FF2B5EF4-FFF2-40B4-BE49-F238E27FC236}">
                <a16:creationId xmlns:a16="http://schemas.microsoft.com/office/drawing/2014/main" id="{87548474-1FAB-ED8C-8AFF-F491252250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9965" y="-100692"/>
            <a:ext cx="12231930" cy="1931357"/>
          </a:xfrm>
          <a:prstGeom prst="flowChartManualInput">
            <a:avLst/>
          </a:prstGeom>
        </p:spPr>
      </p:pic>
      <p:sp>
        <p:nvSpPr>
          <p:cNvPr id="9" name="Rectangle 8">
            <a:extLst>
              <a:ext uri="{FF2B5EF4-FFF2-40B4-BE49-F238E27FC236}">
                <a16:creationId xmlns:a16="http://schemas.microsoft.com/office/drawing/2014/main" id="{00B85ACC-F21D-6EB4-4D20-CAA014D33D4D}"/>
              </a:ext>
            </a:extLst>
          </p:cNvPr>
          <p:cNvSpPr/>
          <p:nvPr userDrawn="1"/>
        </p:nvSpPr>
        <p:spPr>
          <a:xfrm>
            <a:off x="0" y="6606001"/>
            <a:ext cx="12192000"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Graphique 6">
            <a:extLst>
              <a:ext uri="{FF2B5EF4-FFF2-40B4-BE49-F238E27FC236}">
                <a16:creationId xmlns:a16="http://schemas.microsoft.com/office/drawing/2014/main" id="{5C89C4E8-8AE1-D1A6-C182-DB790A3508CB}"/>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719" t="-1" b="39792"/>
          <a:stretch/>
        </p:blipFill>
        <p:spPr>
          <a:xfrm>
            <a:off x="-2889" y="655831"/>
            <a:ext cx="4856097" cy="6202170"/>
          </a:xfrm>
          <a:prstGeom prst="rect">
            <a:avLst/>
          </a:prstGeom>
        </p:spPr>
      </p:pic>
      <p:sp>
        <p:nvSpPr>
          <p:cNvPr id="12" name="ZoneTexte 11">
            <a:extLst>
              <a:ext uri="{FF2B5EF4-FFF2-40B4-BE49-F238E27FC236}">
                <a16:creationId xmlns:a16="http://schemas.microsoft.com/office/drawing/2014/main" id="{443272AE-4B51-50D3-42D6-4829AD6BE970}"/>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28" name="Espace réservé du texte 14">
            <a:extLst>
              <a:ext uri="{FF2B5EF4-FFF2-40B4-BE49-F238E27FC236}">
                <a16:creationId xmlns:a16="http://schemas.microsoft.com/office/drawing/2014/main" id="{590BF0A8-99FE-E73D-4537-9433B2808B2D}"/>
              </a:ext>
            </a:extLst>
          </p:cNvPr>
          <p:cNvSpPr>
            <a:spLocks noGrp="1"/>
          </p:cNvSpPr>
          <p:nvPr>
            <p:ph type="body" sz="quarter" idx="12" hasCustomPrompt="1"/>
          </p:nvPr>
        </p:nvSpPr>
        <p:spPr>
          <a:xfrm>
            <a:off x="6096000" y="2809900"/>
            <a:ext cx="5397062" cy="545451"/>
          </a:xfrm>
        </p:spPr>
        <p:txBody>
          <a:bodyPr anchor="ctr">
            <a:noAutofit/>
          </a:bodyPr>
          <a:lstStyle>
            <a:lvl1pPr marL="0" indent="0" algn="l">
              <a:lnSpc>
                <a:spcPct val="100000"/>
              </a:lnSpc>
              <a:spcBef>
                <a:spcPts val="0"/>
              </a:spcBef>
              <a:spcAft>
                <a:spcPts val="600"/>
              </a:spcAft>
              <a:buNone/>
              <a:defRPr sz="1700" b="0" i="0">
                <a:solidFill>
                  <a:schemeClr val="tx1"/>
                </a:solidFill>
                <a:latin typeface="+mj-lt"/>
              </a:defRPr>
            </a:lvl1pPr>
          </a:lstStyle>
          <a:p>
            <a:pPr lvl="0"/>
            <a:r>
              <a:rPr lang="fr-FR"/>
              <a:t>Insert </a:t>
            </a:r>
            <a:r>
              <a:rPr lang="fr-FR" err="1"/>
              <a:t>title</a:t>
            </a:r>
            <a:r>
              <a:rPr lang="fr-FR"/>
              <a:t> part 1</a:t>
            </a:r>
          </a:p>
        </p:txBody>
      </p:sp>
      <p:sp>
        <p:nvSpPr>
          <p:cNvPr id="29" name="Espace réservé du texte 14">
            <a:extLst>
              <a:ext uri="{FF2B5EF4-FFF2-40B4-BE49-F238E27FC236}">
                <a16:creationId xmlns:a16="http://schemas.microsoft.com/office/drawing/2014/main" id="{DDF34B13-4309-F9BC-C9F8-4A23D80DC61C}"/>
              </a:ext>
            </a:extLst>
          </p:cNvPr>
          <p:cNvSpPr>
            <a:spLocks noGrp="1"/>
          </p:cNvSpPr>
          <p:nvPr>
            <p:ph type="body" sz="quarter" idx="13" hasCustomPrompt="1"/>
          </p:nvPr>
        </p:nvSpPr>
        <p:spPr>
          <a:xfrm>
            <a:off x="6096000" y="3705083"/>
            <a:ext cx="5397062" cy="545451"/>
          </a:xfrm>
        </p:spPr>
        <p:txBody>
          <a:bodyPr anchor="ctr">
            <a:noAutofit/>
          </a:bodyPr>
          <a:lstStyle>
            <a:lvl1pPr marL="0" indent="0" algn="l">
              <a:lnSpc>
                <a:spcPct val="100000"/>
              </a:lnSpc>
              <a:spcBef>
                <a:spcPts val="0"/>
              </a:spcBef>
              <a:spcAft>
                <a:spcPts val="600"/>
              </a:spcAft>
              <a:buNone/>
              <a:defRPr sz="1700" b="0" i="0">
                <a:solidFill>
                  <a:schemeClr val="tx1"/>
                </a:solidFill>
                <a:latin typeface="+mj-lt"/>
              </a:defRPr>
            </a:lvl1pPr>
          </a:lstStyle>
          <a:p>
            <a:pPr lvl="0"/>
            <a:r>
              <a:rPr lang="fr-FR"/>
              <a:t>Insert </a:t>
            </a:r>
            <a:r>
              <a:rPr lang="fr-FR" err="1"/>
              <a:t>title</a:t>
            </a:r>
            <a:r>
              <a:rPr lang="fr-FR"/>
              <a:t> part 2</a:t>
            </a:r>
          </a:p>
        </p:txBody>
      </p:sp>
      <p:sp>
        <p:nvSpPr>
          <p:cNvPr id="30" name="Espace réservé du texte 14">
            <a:extLst>
              <a:ext uri="{FF2B5EF4-FFF2-40B4-BE49-F238E27FC236}">
                <a16:creationId xmlns:a16="http://schemas.microsoft.com/office/drawing/2014/main" id="{AAA4DDAB-2100-D710-F706-9BC7A9838DEE}"/>
              </a:ext>
            </a:extLst>
          </p:cNvPr>
          <p:cNvSpPr>
            <a:spLocks noGrp="1"/>
          </p:cNvSpPr>
          <p:nvPr>
            <p:ph type="body" sz="quarter" idx="14" hasCustomPrompt="1"/>
          </p:nvPr>
        </p:nvSpPr>
        <p:spPr>
          <a:xfrm>
            <a:off x="6096000" y="4600265"/>
            <a:ext cx="5397062" cy="545451"/>
          </a:xfrm>
        </p:spPr>
        <p:txBody>
          <a:bodyPr anchor="ctr">
            <a:noAutofit/>
          </a:bodyPr>
          <a:lstStyle>
            <a:lvl1pPr marL="0" indent="0" algn="l">
              <a:lnSpc>
                <a:spcPct val="100000"/>
              </a:lnSpc>
              <a:spcBef>
                <a:spcPts val="0"/>
              </a:spcBef>
              <a:spcAft>
                <a:spcPts val="600"/>
              </a:spcAft>
              <a:buNone/>
              <a:defRPr sz="1700" b="0" i="0">
                <a:solidFill>
                  <a:schemeClr val="tx1"/>
                </a:solidFill>
                <a:latin typeface="+mj-lt"/>
              </a:defRPr>
            </a:lvl1pPr>
          </a:lstStyle>
          <a:p>
            <a:pPr lvl="0"/>
            <a:r>
              <a:rPr lang="fr-FR"/>
              <a:t>Insert title part  3</a:t>
            </a:r>
          </a:p>
        </p:txBody>
      </p:sp>
      <p:sp>
        <p:nvSpPr>
          <p:cNvPr id="31" name="Espace réservé du texte 14">
            <a:extLst>
              <a:ext uri="{FF2B5EF4-FFF2-40B4-BE49-F238E27FC236}">
                <a16:creationId xmlns:a16="http://schemas.microsoft.com/office/drawing/2014/main" id="{ED936D36-EF46-FD41-02ED-7D489939FC06}"/>
              </a:ext>
            </a:extLst>
          </p:cNvPr>
          <p:cNvSpPr>
            <a:spLocks noGrp="1"/>
          </p:cNvSpPr>
          <p:nvPr>
            <p:ph type="body" sz="quarter" idx="15" hasCustomPrompt="1"/>
          </p:nvPr>
        </p:nvSpPr>
        <p:spPr>
          <a:xfrm>
            <a:off x="6096000" y="5495447"/>
            <a:ext cx="5397062" cy="545451"/>
          </a:xfrm>
        </p:spPr>
        <p:txBody>
          <a:bodyPr anchor="ctr">
            <a:noAutofit/>
          </a:bodyPr>
          <a:lstStyle>
            <a:lvl1pPr marL="0" indent="0" algn="l">
              <a:lnSpc>
                <a:spcPct val="100000"/>
              </a:lnSpc>
              <a:spcBef>
                <a:spcPts val="0"/>
              </a:spcBef>
              <a:spcAft>
                <a:spcPts val="600"/>
              </a:spcAft>
              <a:buNone/>
              <a:defRPr sz="1700" b="0" i="0">
                <a:solidFill>
                  <a:schemeClr val="tx1"/>
                </a:solidFill>
                <a:latin typeface="+mj-lt"/>
              </a:defRPr>
            </a:lvl1pPr>
          </a:lstStyle>
          <a:p>
            <a:pPr lvl="0"/>
            <a:r>
              <a:rPr lang="fr-FR"/>
              <a:t>Insert title part  4</a:t>
            </a:r>
          </a:p>
        </p:txBody>
      </p:sp>
      <p:sp>
        <p:nvSpPr>
          <p:cNvPr id="39" name="ZoneTexte 38">
            <a:extLst>
              <a:ext uri="{FF2B5EF4-FFF2-40B4-BE49-F238E27FC236}">
                <a16:creationId xmlns:a16="http://schemas.microsoft.com/office/drawing/2014/main" id="{26F1E845-4FFC-DBB4-7F9C-9AD863EF0914}"/>
              </a:ext>
            </a:extLst>
          </p:cNvPr>
          <p:cNvSpPr txBox="1"/>
          <p:nvPr userDrawn="1"/>
        </p:nvSpPr>
        <p:spPr>
          <a:xfrm>
            <a:off x="5701225" y="6642544"/>
            <a:ext cx="800219" cy="215444"/>
          </a:xfrm>
          <a:prstGeom prst="rect">
            <a:avLst/>
          </a:prstGeom>
          <a:noFill/>
        </p:spPr>
        <p:txBody>
          <a:bodyPr wrap="none" rtlCol="0">
            <a:spAutoFit/>
          </a:bodyPr>
          <a:lstStyle/>
          <a:p>
            <a:pPr algn="ctr"/>
            <a:r>
              <a:rPr lang="fr-FR" sz="800">
                <a:solidFill>
                  <a:schemeClr val="tx1"/>
                </a:solidFill>
              </a:rPr>
              <a:t>CONFIDENTIAL</a:t>
            </a:r>
          </a:p>
        </p:txBody>
      </p:sp>
      <p:sp>
        <p:nvSpPr>
          <p:cNvPr id="2" name="Espace réservé du texte 14">
            <a:extLst>
              <a:ext uri="{FF2B5EF4-FFF2-40B4-BE49-F238E27FC236}">
                <a16:creationId xmlns:a16="http://schemas.microsoft.com/office/drawing/2014/main" id="{50B96AA3-C5CC-52B3-C22F-34697D7545EA}"/>
              </a:ext>
            </a:extLst>
          </p:cNvPr>
          <p:cNvSpPr>
            <a:spLocks noGrp="1"/>
          </p:cNvSpPr>
          <p:nvPr>
            <p:ph type="body" sz="quarter" idx="17" hasCustomPrompt="1"/>
          </p:nvPr>
        </p:nvSpPr>
        <p:spPr>
          <a:xfrm>
            <a:off x="5522671" y="2809900"/>
            <a:ext cx="425687" cy="545451"/>
          </a:xfrm>
        </p:spPr>
        <p:txBody>
          <a:bodyPr lIns="0" rIns="0" anchor="ctr">
            <a:noAutofit/>
          </a:bodyPr>
          <a:lstStyle>
            <a:lvl1pPr marL="0" indent="0" algn="ctr">
              <a:lnSpc>
                <a:spcPct val="100000"/>
              </a:lnSpc>
              <a:spcBef>
                <a:spcPts val="0"/>
              </a:spcBef>
              <a:spcAft>
                <a:spcPts val="600"/>
              </a:spcAft>
              <a:buNone/>
              <a:defRPr sz="2300" b="0" i="0">
                <a:solidFill>
                  <a:schemeClr val="tx1"/>
                </a:solidFill>
                <a:latin typeface="+mj-lt"/>
              </a:defRPr>
            </a:lvl1pPr>
          </a:lstStyle>
          <a:p>
            <a:pPr lvl="0"/>
            <a:r>
              <a:rPr lang="fr-FR"/>
              <a:t>1</a:t>
            </a:r>
          </a:p>
        </p:txBody>
      </p:sp>
      <p:sp>
        <p:nvSpPr>
          <p:cNvPr id="3" name="Espace réservé du texte 14">
            <a:extLst>
              <a:ext uri="{FF2B5EF4-FFF2-40B4-BE49-F238E27FC236}">
                <a16:creationId xmlns:a16="http://schemas.microsoft.com/office/drawing/2014/main" id="{DAAA93D6-D5F6-FC69-09FA-B2B3AD9D33FF}"/>
              </a:ext>
            </a:extLst>
          </p:cNvPr>
          <p:cNvSpPr>
            <a:spLocks noGrp="1"/>
          </p:cNvSpPr>
          <p:nvPr>
            <p:ph type="body" sz="quarter" idx="18" hasCustomPrompt="1"/>
          </p:nvPr>
        </p:nvSpPr>
        <p:spPr>
          <a:xfrm>
            <a:off x="5522670" y="3705082"/>
            <a:ext cx="425687" cy="545451"/>
          </a:xfrm>
        </p:spPr>
        <p:txBody>
          <a:bodyPr lIns="0" rIns="0" anchor="ctr">
            <a:noAutofit/>
          </a:bodyPr>
          <a:lstStyle>
            <a:lvl1pPr marL="0" indent="0" algn="ctr">
              <a:lnSpc>
                <a:spcPct val="100000"/>
              </a:lnSpc>
              <a:spcBef>
                <a:spcPts val="0"/>
              </a:spcBef>
              <a:spcAft>
                <a:spcPts val="600"/>
              </a:spcAft>
              <a:buNone/>
              <a:defRPr sz="2300" b="0" i="0">
                <a:solidFill>
                  <a:schemeClr val="tx1"/>
                </a:solidFill>
                <a:latin typeface="+mj-lt"/>
              </a:defRPr>
            </a:lvl1pPr>
          </a:lstStyle>
          <a:p>
            <a:pPr lvl="0"/>
            <a:r>
              <a:rPr lang="fr-FR"/>
              <a:t>2</a:t>
            </a:r>
          </a:p>
        </p:txBody>
      </p:sp>
      <p:sp>
        <p:nvSpPr>
          <p:cNvPr id="10" name="Espace réservé du texte 14">
            <a:extLst>
              <a:ext uri="{FF2B5EF4-FFF2-40B4-BE49-F238E27FC236}">
                <a16:creationId xmlns:a16="http://schemas.microsoft.com/office/drawing/2014/main" id="{A94B9807-FFB9-DCD0-3C01-A57BC6F367CE}"/>
              </a:ext>
            </a:extLst>
          </p:cNvPr>
          <p:cNvSpPr>
            <a:spLocks noGrp="1"/>
          </p:cNvSpPr>
          <p:nvPr>
            <p:ph type="body" sz="quarter" idx="19" hasCustomPrompt="1"/>
          </p:nvPr>
        </p:nvSpPr>
        <p:spPr>
          <a:xfrm>
            <a:off x="5522669" y="4600264"/>
            <a:ext cx="425687" cy="545451"/>
          </a:xfrm>
        </p:spPr>
        <p:txBody>
          <a:bodyPr lIns="0" rIns="0" anchor="ctr">
            <a:noAutofit/>
          </a:bodyPr>
          <a:lstStyle>
            <a:lvl1pPr marL="0" indent="0" algn="ctr">
              <a:lnSpc>
                <a:spcPct val="100000"/>
              </a:lnSpc>
              <a:spcBef>
                <a:spcPts val="0"/>
              </a:spcBef>
              <a:spcAft>
                <a:spcPts val="600"/>
              </a:spcAft>
              <a:buNone/>
              <a:defRPr sz="2300" b="0" i="0">
                <a:solidFill>
                  <a:schemeClr val="tx1"/>
                </a:solidFill>
                <a:latin typeface="+mj-lt"/>
              </a:defRPr>
            </a:lvl1pPr>
          </a:lstStyle>
          <a:p>
            <a:pPr lvl="0"/>
            <a:r>
              <a:rPr lang="fr-FR"/>
              <a:t>3</a:t>
            </a:r>
          </a:p>
        </p:txBody>
      </p:sp>
      <p:sp>
        <p:nvSpPr>
          <p:cNvPr id="13" name="Espace réservé du texte 14">
            <a:extLst>
              <a:ext uri="{FF2B5EF4-FFF2-40B4-BE49-F238E27FC236}">
                <a16:creationId xmlns:a16="http://schemas.microsoft.com/office/drawing/2014/main" id="{01B283F4-8E18-B794-80A6-83EED39CE2FA}"/>
              </a:ext>
            </a:extLst>
          </p:cNvPr>
          <p:cNvSpPr>
            <a:spLocks noGrp="1"/>
          </p:cNvSpPr>
          <p:nvPr>
            <p:ph type="body" sz="quarter" idx="20" hasCustomPrompt="1"/>
          </p:nvPr>
        </p:nvSpPr>
        <p:spPr>
          <a:xfrm>
            <a:off x="5522668" y="5495446"/>
            <a:ext cx="425687" cy="545451"/>
          </a:xfrm>
        </p:spPr>
        <p:txBody>
          <a:bodyPr lIns="0" rIns="0" anchor="ctr">
            <a:noAutofit/>
          </a:bodyPr>
          <a:lstStyle>
            <a:lvl1pPr marL="0" indent="0" algn="ctr">
              <a:lnSpc>
                <a:spcPct val="100000"/>
              </a:lnSpc>
              <a:spcBef>
                <a:spcPts val="0"/>
              </a:spcBef>
              <a:spcAft>
                <a:spcPts val="600"/>
              </a:spcAft>
              <a:buNone/>
              <a:defRPr sz="2300" b="0" i="0">
                <a:solidFill>
                  <a:schemeClr val="tx1"/>
                </a:solidFill>
                <a:latin typeface="+mj-lt"/>
              </a:defRPr>
            </a:lvl1pPr>
          </a:lstStyle>
          <a:p>
            <a:pPr lvl="0"/>
            <a:r>
              <a:rPr lang="fr-FR"/>
              <a:t>4</a:t>
            </a:r>
          </a:p>
        </p:txBody>
      </p:sp>
      <p:pic>
        <p:nvPicPr>
          <p:cNvPr id="11" name="Graphique 10">
            <a:extLst>
              <a:ext uri="{FF2B5EF4-FFF2-40B4-BE49-F238E27FC236}">
                <a16:creationId xmlns:a16="http://schemas.microsoft.com/office/drawing/2014/main" id="{95A992A9-48B4-9B9F-84F0-AEFF01E6908E}"/>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b="34486"/>
          <a:stretch/>
        </p:blipFill>
        <p:spPr>
          <a:xfrm rot="60000">
            <a:off x="-793287" y="-559575"/>
            <a:ext cx="14624344" cy="2576634"/>
          </a:xfrm>
          <a:prstGeom prst="rect">
            <a:avLst/>
          </a:prstGeom>
        </p:spPr>
      </p:pic>
      <p:pic>
        <p:nvPicPr>
          <p:cNvPr id="5" name="Graphic 4">
            <a:extLst>
              <a:ext uri="{FF2B5EF4-FFF2-40B4-BE49-F238E27FC236}">
                <a16:creationId xmlns:a16="http://schemas.microsoft.com/office/drawing/2014/main" id="{2032ACF6-A942-ED5A-63C9-D671D64102F6}"/>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2993" y="6520245"/>
            <a:ext cx="950976" cy="407562"/>
          </a:xfrm>
          <a:prstGeom prst="rect">
            <a:avLst/>
          </a:prstGeom>
        </p:spPr>
      </p:pic>
    </p:spTree>
    <p:extLst>
      <p:ext uri="{BB962C8B-B14F-4D97-AF65-F5344CB8AC3E}">
        <p14:creationId xmlns:p14="http://schemas.microsoft.com/office/powerpoint/2010/main" val="29949404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GENDA_4">
    <p:bg>
      <p:bgPr>
        <a:solidFill>
          <a:schemeClr val="accent5"/>
        </a:solidFill>
        <a:effectLst/>
      </p:bgPr>
    </p:bg>
    <p:spTree>
      <p:nvGrpSpPr>
        <p:cNvPr id="1" name=""/>
        <p:cNvGrpSpPr/>
        <p:nvPr/>
      </p:nvGrpSpPr>
      <p:grpSpPr>
        <a:xfrm>
          <a:off x="0" y="0"/>
          <a:ext cx="0" cy="0"/>
          <a:chOff x="0" y="0"/>
          <a:chExt cx="0" cy="0"/>
        </a:xfrm>
      </p:grpSpPr>
      <p:pic>
        <p:nvPicPr>
          <p:cNvPr id="7" name="Graphique 6">
            <a:extLst>
              <a:ext uri="{FF2B5EF4-FFF2-40B4-BE49-F238E27FC236}">
                <a16:creationId xmlns:a16="http://schemas.microsoft.com/office/drawing/2014/main" id="{88EF9F3E-9064-B0E8-13EA-5DDB6021BAB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9965" y="-100692"/>
            <a:ext cx="12231930" cy="1931357"/>
          </a:xfrm>
          <a:prstGeom prst="flowChartManualInput">
            <a:avLst/>
          </a:prstGeom>
        </p:spPr>
      </p:pic>
      <p:sp>
        <p:nvSpPr>
          <p:cNvPr id="14" name="Rectangle 13">
            <a:extLst>
              <a:ext uri="{FF2B5EF4-FFF2-40B4-BE49-F238E27FC236}">
                <a16:creationId xmlns:a16="http://schemas.microsoft.com/office/drawing/2014/main" id="{31C07FFA-40D3-E617-5CA3-41FB8C5AEA31}"/>
              </a:ext>
            </a:extLst>
          </p:cNvPr>
          <p:cNvSpPr/>
          <p:nvPr userDrawn="1"/>
        </p:nvSpPr>
        <p:spPr>
          <a:xfrm>
            <a:off x="0" y="6606001"/>
            <a:ext cx="12192000"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Graphique 18">
            <a:extLst>
              <a:ext uri="{FF2B5EF4-FFF2-40B4-BE49-F238E27FC236}">
                <a16:creationId xmlns:a16="http://schemas.microsoft.com/office/drawing/2014/main" id="{1C959C7D-7CF5-77D4-3404-A11B139F9C9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719" t="-1" b="39792"/>
          <a:stretch/>
        </p:blipFill>
        <p:spPr>
          <a:xfrm>
            <a:off x="-2889" y="655831"/>
            <a:ext cx="4856097" cy="6202170"/>
          </a:xfrm>
          <a:prstGeom prst="rect">
            <a:avLst/>
          </a:prstGeom>
        </p:spPr>
      </p:pic>
      <p:sp>
        <p:nvSpPr>
          <p:cNvPr id="34" name="Espace réservé du texte 14">
            <a:extLst>
              <a:ext uri="{FF2B5EF4-FFF2-40B4-BE49-F238E27FC236}">
                <a16:creationId xmlns:a16="http://schemas.microsoft.com/office/drawing/2014/main" id="{B286D21B-4701-5279-CA0E-F954B2A3F8E8}"/>
              </a:ext>
            </a:extLst>
          </p:cNvPr>
          <p:cNvSpPr>
            <a:spLocks noGrp="1"/>
          </p:cNvSpPr>
          <p:nvPr>
            <p:ph type="body" sz="quarter" idx="12" hasCustomPrompt="1"/>
          </p:nvPr>
        </p:nvSpPr>
        <p:spPr>
          <a:xfrm>
            <a:off x="6096000" y="2809900"/>
            <a:ext cx="5397062" cy="545451"/>
          </a:xfrm>
        </p:spPr>
        <p:txBody>
          <a:bodyPr anchor="ctr">
            <a:noAutofit/>
          </a:bodyPr>
          <a:lstStyle>
            <a:lvl1pPr marL="0" indent="0" algn="l">
              <a:lnSpc>
                <a:spcPct val="100000"/>
              </a:lnSpc>
              <a:spcBef>
                <a:spcPts val="0"/>
              </a:spcBef>
              <a:spcAft>
                <a:spcPts val="600"/>
              </a:spcAft>
              <a:buNone/>
              <a:defRPr sz="1700" b="0" i="0">
                <a:solidFill>
                  <a:schemeClr val="tx1"/>
                </a:solidFill>
                <a:latin typeface="Calibri Light" panose="020F0302020204030204" pitchFamily="34" charset="0"/>
                <a:cs typeface="Calibri Light" panose="020F0302020204030204" pitchFamily="34" charset="0"/>
              </a:defRPr>
            </a:lvl1pPr>
          </a:lstStyle>
          <a:p>
            <a:pPr lvl="0"/>
            <a:r>
              <a:rPr lang="fr-FR"/>
              <a:t>Insert title part 1</a:t>
            </a:r>
          </a:p>
        </p:txBody>
      </p:sp>
      <p:sp>
        <p:nvSpPr>
          <p:cNvPr id="35" name="Espace réservé du texte 14">
            <a:extLst>
              <a:ext uri="{FF2B5EF4-FFF2-40B4-BE49-F238E27FC236}">
                <a16:creationId xmlns:a16="http://schemas.microsoft.com/office/drawing/2014/main" id="{E0B02CC7-CA3C-93CF-BC15-80811B4A1467}"/>
              </a:ext>
            </a:extLst>
          </p:cNvPr>
          <p:cNvSpPr>
            <a:spLocks noGrp="1"/>
          </p:cNvSpPr>
          <p:nvPr>
            <p:ph type="body" sz="quarter" idx="13" hasCustomPrompt="1"/>
          </p:nvPr>
        </p:nvSpPr>
        <p:spPr>
          <a:xfrm>
            <a:off x="6096000" y="3705083"/>
            <a:ext cx="5397062" cy="545451"/>
          </a:xfrm>
        </p:spPr>
        <p:txBody>
          <a:bodyPr anchor="ctr">
            <a:noAutofit/>
          </a:bodyPr>
          <a:lstStyle>
            <a:lvl1pPr marL="0" indent="0" algn="l">
              <a:lnSpc>
                <a:spcPct val="100000"/>
              </a:lnSpc>
              <a:spcBef>
                <a:spcPts val="0"/>
              </a:spcBef>
              <a:spcAft>
                <a:spcPts val="600"/>
              </a:spcAft>
              <a:buNone/>
              <a:defRPr sz="1700" b="0" i="0">
                <a:solidFill>
                  <a:schemeClr val="tx1"/>
                </a:solidFill>
                <a:latin typeface="Calibri Light" panose="020F0302020204030204" pitchFamily="34" charset="0"/>
                <a:cs typeface="Calibri Light" panose="020F0302020204030204" pitchFamily="34" charset="0"/>
              </a:defRPr>
            </a:lvl1pPr>
          </a:lstStyle>
          <a:p>
            <a:pPr lvl="0"/>
            <a:r>
              <a:rPr lang="fr-FR"/>
              <a:t>Insert title part 2</a:t>
            </a:r>
          </a:p>
        </p:txBody>
      </p:sp>
      <p:sp>
        <p:nvSpPr>
          <p:cNvPr id="36" name="Espace réservé du texte 14">
            <a:extLst>
              <a:ext uri="{FF2B5EF4-FFF2-40B4-BE49-F238E27FC236}">
                <a16:creationId xmlns:a16="http://schemas.microsoft.com/office/drawing/2014/main" id="{09DA01AF-568C-ABC7-FFD6-199DA40454DB}"/>
              </a:ext>
            </a:extLst>
          </p:cNvPr>
          <p:cNvSpPr>
            <a:spLocks noGrp="1"/>
          </p:cNvSpPr>
          <p:nvPr>
            <p:ph type="body" sz="quarter" idx="14" hasCustomPrompt="1"/>
          </p:nvPr>
        </p:nvSpPr>
        <p:spPr>
          <a:xfrm>
            <a:off x="6096000" y="4600265"/>
            <a:ext cx="5397062" cy="545451"/>
          </a:xfrm>
        </p:spPr>
        <p:txBody>
          <a:bodyPr anchor="ctr">
            <a:noAutofit/>
          </a:bodyPr>
          <a:lstStyle>
            <a:lvl1pPr marL="0" indent="0" algn="l">
              <a:lnSpc>
                <a:spcPct val="100000"/>
              </a:lnSpc>
              <a:spcBef>
                <a:spcPts val="0"/>
              </a:spcBef>
              <a:spcAft>
                <a:spcPts val="600"/>
              </a:spcAft>
              <a:buNone/>
              <a:defRPr sz="1700" b="0" i="0">
                <a:solidFill>
                  <a:schemeClr val="tx1"/>
                </a:solidFill>
                <a:latin typeface="Calibri Light" panose="020F0302020204030204" pitchFamily="34" charset="0"/>
                <a:cs typeface="Calibri Light" panose="020F0302020204030204" pitchFamily="34" charset="0"/>
              </a:defRPr>
            </a:lvl1pPr>
          </a:lstStyle>
          <a:p>
            <a:pPr lvl="0"/>
            <a:r>
              <a:rPr lang="fr-FR"/>
              <a:t>Insert title part  3</a:t>
            </a:r>
          </a:p>
        </p:txBody>
      </p:sp>
      <p:sp>
        <p:nvSpPr>
          <p:cNvPr id="3" name="Espace réservé du texte 14">
            <a:extLst>
              <a:ext uri="{FF2B5EF4-FFF2-40B4-BE49-F238E27FC236}">
                <a16:creationId xmlns:a16="http://schemas.microsoft.com/office/drawing/2014/main" id="{CE7B665E-5D09-05CA-66B2-F1CB07AD623A}"/>
              </a:ext>
            </a:extLst>
          </p:cNvPr>
          <p:cNvSpPr>
            <a:spLocks noGrp="1"/>
          </p:cNvSpPr>
          <p:nvPr>
            <p:ph type="body" sz="quarter" idx="15" hasCustomPrompt="1"/>
          </p:nvPr>
        </p:nvSpPr>
        <p:spPr>
          <a:xfrm>
            <a:off x="6096000" y="5495447"/>
            <a:ext cx="5397062" cy="545451"/>
          </a:xfrm>
        </p:spPr>
        <p:txBody>
          <a:bodyPr anchor="ctr">
            <a:noAutofit/>
          </a:bodyPr>
          <a:lstStyle>
            <a:lvl1pPr marL="0" indent="0" algn="l">
              <a:lnSpc>
                <a:spcPct val="100000"/>
              </a:lnSpc>
              <a:spcBef>
                <a:spcPts val="0"/>
              </a:spcBef>
              <a:spcAft>
                <a:spcPts val="600"/>
              </a:spcAft>
              <a:buNone/>
              <a:defRPr sz="1700" b="0" i="0">
                <a:solidFill>
                  <a:schemeClr val="tx1"/>
                </a:solidFill>
                <a:latin typeface="Calibri Light" panose="020F0302020204030204" pitchFamily="34" charset="0"/>
                <a:cs typeface="Calibri Light" panose="020F0302020204030204" pitchFamily="34" charset="0"/>
              </a:defRPr>
            </a:lvl1pPr>
          </a:lstStyle>
          <a:p>
            <a:pPr lvl="0"/>
            <a:r>
              <a:rPr lang="fr-FR"/>
              <a:t>Insert title part  4</a:t>
            </a:r>
          </a:p>
        </p:txBody>
      </p:sp>
      <p:sp>
        <p:nvSpPr>
          <p:cNvPr id="16" name="ZoneTexte 15">
            <a:extLst>
              <a:ext uri="{FF2B5EF4-FFF2-40B4-BE49-F238E27FC236}">
                <a16:creationId xmlns:a16="http://schemas.microsoft.com/office/drawing/2014/main" id="{EF8872D2-2179-10C7-652F-1324ABAEB47F}"/>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6" name="Espace réservé du texte 14">
            <a:extLst>
              <a:ext uri="{FF2B5EF4-FFF2-40B4-BE49-F238E27FC236}">
                <a16:creationId xmlns:a16="http://schemas.microsoft.com/office/drawing/2014/main" id="{49C67944-815E-0AB0-72BF-24C9FBDB171E}"/>
              </a:ext>
            </a:extLst>
          </p:cNvPr>
          <p:cNvSpPr>
            <a:spLocks noGrp="1"/>
          </p:cNvSpPr>
          <p:nvPr>
            <p:ph type="body" sz="quarter" idx="17" hasCustomPrompt="1"/>
          </p:nvPr>
        </p:nvSpPr>
        <p:spPr>
          <a:xfrm>
            <a:off x="5522671" y="2809900"/>
            <a:ext cx="425687" cy="545451"/>
          </a:xfrm>
        </p:spPr>
        <p:txBody>
          <a:bodyPr lIns="0" rIns="0" anchor="ctr">
            <a:noAutofit/>
          </a:bodyPr>
          <a:lstStyle>
            <a:lvl1pPr marL="0" indent="0" algn="ctr">
              <a:lnSpc>
                <a:spcPct val="100000"/>
              </a:lnSpc>
              <a:spcBef>
                <a:spcPts val="0"/>
              </a:spcBef>
              <a:spcAft>
                <a:spcPts val="600"/>
              </a:spcAft>
              <a:buNone/>
              <a:defRPr sz="2300" b="0" i="0">
                <a:solidFill>
                  <a:schemeClr val="tx1"/>
                </a:solidFill>
                <a:latin typeface="Calibri Light" panose="020F0302020204030204" pitchFamily="34" charset="0"/>
                <a:cs typeface="Calibri Light" panose="020F0302020204030204" pitchFamily="34" charset="0"/>
              </a:defRPr>
            </a:lvl1pPr>
          </a:lstStyle>
          <a:p>
            <a:pPr lvl="0"/>
            <a:r>
              <a:rPr lang="fr-FR"/>
              <a:t>1</a:t>
            </a:r>
          </a:p>
        </p:txBody>
      </p:sp>
      <p:sp>
        <p:nvSpPr>
          <p:cNvPr id="8" name="Espace réservé du texte 14">
            <a:extLst>
              <a:ext uri="{FF2B5EF4-FFF2-40B4-BE49-F238E27FC236}">
                <a16:creationId xmlns:a16="http://schemas.microsoft.com/office/drawing/2014/main" id="{3547A125-610D-4DCC-47B8-71D062FC55F0}"/>
              </a:ext>
            </a:extLst>
          </p:cNvPr>
          <p:cNvSpPr>
            <a:spLocks noGrp="1"/>
          </p:cNvSpPr>
          <p:nvPr>
            <p:ph type="body" sz="quarter" idx="18" hasCustomPrompt="1"/>
          </p:nvPr>
        </p:nvSpPr>
        <p:spPr>
          <a:xfrm>
            <a:off x="5522670" y="3705082"/>
            <a:ext cx="425687" cy="545451"/>
          </a:xfrm>
        </p:spPr>
        <p:txBody>
          <a:bodyPr lIns="0" rIns="0" anchor="ctr">
            <a:noAutofit/>
          </a:bodyPr>
          <a:lstStyle>
            <a:lvl1pPr marL="0" indent="0" algn="ctr">
              <a:lnSpc>
                <a:spcPct val="100000"/>
              </a:lnSpc>
              <a:spcBef>
                <a:spcPts val="0"/>
              </a:spcBef>
              <a:spcAft>
                <a:spcPts val="600"/>
              </a:spcAft>
              <a:buNone/>
              <a:defRPr sz="2300" b="0" i="0">
                <a:solidFill>
                  <a:schemeClr val="tx1"/>
                </a:solidFill>
                <a:latin typeface="Calibri Light" panose="020F0302020204030204" pitchFamily="34" charset="0"/>
                <a:cs typeface="Calibri Light" panose="020F0302020204030204" pitchFamily="34" charset="0"/>
              </a:defRPr>
            </a:lvl1pPr>
          </a:lstStyle>
          <a:p>
            <a:pPr lvl="0"/>
            <a:r>
              <a:rPr lang="fr-FR"/>
              <a:t>2</a:t>
            </a:r>
          </a:p>
        </p:txBody>
      </p:sp>
      <p:sp>
        <p:nvSpPr>
          <p:cNvPr id="11" name="Espace réservé du texte 14">
            <a:extLst>
              <a:ext uri="{FF2B5EF4-FFF2-40B4-BE49-F238E27FC236}">
                <a16:creationId xmlns:a16="http://schemas.microsoft.com/office/drawing/2014/main" id="{1189C859-A0FB-259C-A101-56D4068C844A}"/>
              </a:ext>
            </a:extLst>
          </p:cNvPr>
          <p:cNvSpPr>
            <a:spLocks noGrp="1"/>
          </p:cNvSpPr>
          <p:nvPr>
            <p:ph type="body" sz="quarter" idx="19" hasCustomPrompt="1"/>
          </p:nvPr>
        </p:nvSpPr>
        <p:spPr>
          <a:xfrm>
            <a:off x="5522669" y="4600264"/>
            <a:ext cx="425687" cy="545451"/>
          </a:xfrm>
        </p:spPr>
        <p:txBody>
          <a:bodyPr lIns="0" rIns="0" anchor="ctr">
            <a:noAutofit/>
          </a:bodyPr>
          <a:lstStyle>
            <a:lvl1pPr marL="0" indent="0" algn="ctr">
              <a:lnSpc>
                <a:spcPct val="100000"/>
              </a:lnSpc>
              <a:spcBef>
                <a:spcPts val="0"/>
              </a:spcBef>
              <a:spcAft>
                <a:spcPts val="600"/>
              </a:spcAft>
              <a:buNone/>
              <a:defRPr sz="2300" b="0" i="0">
                <a:solidFill>
                  <a:schemeClr val="tx1"/>
                </a:solidFill>
                <a:latin typeface="Calibri Light" panose="020F0302020204030204" pitchFamily="34" charset="0"/>
                <a:cs typeface="Calibri Light" panose="020F0302020204030204" pitchFamily="34" charset="0"/>
              </a:defRPr>
            </a:lvl1pPr>
          </a:lstStyle>
          <a:p>
            <a:pPr lvl="0"/>
            <a:r>
              <a:rPr lang="fr-FR"/>
              <a:t>3</a:t>
            </a:r>
          </a:p>
        </p:txBody>
      </p:sp>
      <p:sp>
        <p:nvSpPr>
          <p:cNvPr id="12" name="Espace réservé du texte 14">
            <a:extLst>
              <a:ext uri="{FF2B5EF4-FFF2-40B4-BE49-F238E27FC236}">
                <a16:creationId xmlns:a16="http://schemas.microsoft.com/office/drawing/2014/main" id="{685DDA60-D0C5-099D-541B-1C078B621718}"/>
              </a:ext>
            </a:extLst>
          </p:cNvPr>
          <p:cNvSpPr>
            <a:spLocks noGrp="1"/>
          </p:cNvSpPr>
          <p:nvPr>
            <p:ph type="body" sz="quarter" idx="20" hasCustomPrompt="1"/>
          </p:nvPr>
        </p:nvSpPr>
        <p:spPr>
          <a:xfrm>
            <a:off x="5522668" y="5495446"/>
            <a:ext cx="425687" cy="545451"/>
          </a:xfrm>
        </p:spPr>
        <p:txBody>
          <a:bodyPr lIns="0" rIns="0" anchor="ctr">
            <a:noAutofit/>
          </a:bodyPr>
          <a:lstStyle>
            <a:lvl1pPr marL="0" indent="0" algn="ctr">
              <a:lnSpc>
                <a:spcPct val="100000"/>
              </a:lnSpc>
              <a:spcBef>
                <a:spcPts val="0"/>
              </a:spcBef>
              <a:spcAft>
                <a:spcPts val="600"/>
              </a:spcAft>
              <a:buNone/>
              <a:defRPr sz="2300" b="0" i="0">
                <a:solidFill>
                  <a:schemeClr val="tx1"/>
                </a:solidFill>
                <a:latin typeface="Calibri Light" panose="020F0302020204030204" pitchFamily="34" charset="0"/>
                <a:cs typeface="Calibri Light" panose="020F0302020204030204" pitchFamily="34" charset="0"/>
              </a:defRPr>
            </a:lvl1pPr>
          </a:lstStyle>
          <a:p>
            <a:pPr lvl="0"/>
            <a:r>
              <a:rPr lang="fr-FR"/>
              <a:t>4</a:t>
            </a:r>
          </a:p>
        </p:txBody>
      </p:sp>
      <p:sp>
        <p:nvSpPr>
          <p:cNvPr id="26" name="ZoneTexte 25">
            <a:extLst>
              <a:ext uri="{FF2B5EF4-FFF2-40B4-BE49-F238E27FC236}">
                <a16:creationId xmlns:a16="http://schemas.microsoft.com/office/drawing/2014/main" id="{48631ACD-0D8C-FB98-5C31-67DF257A8BFD}"/>
              </a:ext>
            </a:extLst>
          </p:cNvPr>
          <p:cNvSpPr txBox="1"/>
          <p:nvPr userDrawn="1"/>
        </p:nvSpPr>
        <p:spPr>
          <a:xfrm>
            <a:off x="5701225" y="6642544"/>
            <a:ext cx="800219" cy="215444"/>
          </a:xfrm>
          <a:prstGeom prst="rect">
            <a:avLst/>
          </a:prstGeom>
          <a:noFill/>
        </p:spPr>
        <p:txBody>
          <a:bodyPr wrap="none" rtlCol="0">
            <a:spAutoFit/>
          </a:bodyPr>
          <a:lstStyle/>
          <a:p>
            <a:pPr algn="ctr"/>
            <a:r>
              <a:rPr lang="fr-FR" sz="800">
                <a:solidFill>
                  <a:schemeClr val="tx1"/>
                </a:solidFill>
              </a:rPr>
              <a:t>CONFIDENTIAL</a:t>
            </a:r>
          </a:p>
        </p:txBody>
      </p:sp>
      <p:pic>
        <p:nvPicPr>
          <p:cNvPr id="18" name="Graphique 17">
            <a:extLst>
              <a:ext uri="{FF2B5EF4-FFF2-40B4-BE49-F238E27FC236}">
                <a16:creationId xmlns:a16="http://schemas.microsoft.com/office/drawing/2014/main" id="{BBB2804D-D20B-9A21-FA74-E8561860DB8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60000">
            <a:off x="0" y="49113"/>
            <a:ext cx="12174054" cy="1690739"/>
          </a:xfrm>
          <a:prstGeom prst="rect">
            <a:avLst/>
          </a:prstGeom>
        </p:spPr>
      </p:pic>
      <p:pic>
        <p:nvPicPr>
          <p:cNvPr id="5" name="Graphic 4">
            <a:extLst>
              <a:ext uri="{FF2B5EF4-FFF2-40B4-BE49-F238E27FC236}">
                <a16:creationId xmlns:a16="http://schemas.microsoft.com/office/drawing/2014/main" id="{86EF7D3C-97B7-780B-CCBE-484B2CA9028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2993" y="6520245"/>
            <a:ext cx="950976" cy="407562"/>
          </a:xfrm>
          <a:prstGeom prst="rect">
            <a:avLst/>
          </a:prstGeom>
        </p:spPr>
      </p:pic>
    </p:spTree>
    <p:extLst>
      <p:ext uri="{BB962C8B-B14F-4D97-AF65-F5344CB8AC3E}">
        <p14:creationId xmlns:p14="http://schemas.microsoft.com/office/powerpoint/2010/main" val="33439341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INTERCALAIRE">
    <p:bg>
      <p:bgPr>
        <a:solidFill>
          <a:srgbClr val="072038"/>
        </a:solidFill>
        <a:effectLst/>
      </p:bgPr>
    </p:bg>
    <p:spTree>
      <p:nvGrpSpPr>
        <p:cNvPr id="1" name=""/>
        <p:cNvGrpSpPr/>
        <p:nvPr/>
      </p:nvGrpSpPr>
      <p:grpSpPr>
        <a:xfrm>
          <a:off x="0" y="0"/>
          <a:ext cx="0" cy="0"/>
          <a:chOff x="0" y="0"/>
          <a:chExt cx="0" cy="0"/>
        </a:xfrm>
      </p:grpSpPr>
      <p:pic>
        <p:nvPicPr>
          <p:cNvPr id="27" name="Graphique 26">
            <a:extLst>
              <a:ext uri="{FF2B5EF4-FFF2-40B4-BE49-F238E27FC236}">
                <a16:creationId xmlns:a16="http://schemas.microsoft.com/office/drawing/2014/main" id="{D3CC4521-72D8-BA84-B085-3321DAF0374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3136" t="34041" r="36436" b="32823"/>
          <a:stretch/>
        </p:blipFill>
        <p:spPr>
          <a:xfrm>
            <a:off x="1" y="0"/>
            <a:ext cx="12192000" cy="6858000"/>
          </a:xfrm>
          <a:prstGeom prst="rect">
            <a:avLst/>
          </a:prstGeom>
        </p:spPr>
      </p:pic>
      <p:pic>
        <p:nvPicPr>
          <p:cNvPr id="20" name="Graphic 19">
            <a:extLst>
              <a:ext uri="{FF2B5EF4-FFF2-40B4-BE49-F238E27FC236}">
                <a16:creationId xmlns:a16="http://schemas.microsoft.com/office/drawing/2014/main" id="{E9F661E5-CAF6-DE28-43A6-550A1297C69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13910"/>
            <a:ext cx="12192000" cy="6858000"/>
          </a:xfrm>
          <a:prstGeom prst="rect">
            <a:avLst/>
          </a:prstGeom>
        </p:spPr>
      </p:pic>
      <p:sp>
        <p:nvSpPr>
          <p:cNvPr id="3" name="Espace réservé du texte 14">
            <a:extLst>
              <a:ext uri="{FF2B5EF4-FFF2-40B4-BE49-F238E27FC236}">
                <a16:creationId xmlns:a16="http://schemas.microsoft.com/office/drawing/2014/main" id="{2CA3B34B-6292-140D-08E5-84822DC55F98}"/>
              </a:ext>
            </a:extLst>
          </p:cNvPr>
          <p:cNvSpPr>
            <a:spLocks noGrp="1"/>
          </p:cNvSpPr>
          <p:nvPr>
            <p:ph type="body" sz="quarter" idx="10" hasCustomPrompt="1"/>
          </p:nvPr>
        </p:nvSpPr>
        <p:spPr>
          <a:xfrm>
            <a:off x="1135119" y="2204496"/>
            <a:ext cx="2961614" cy="2449008"/>
          </a:xfrm>
        </p:spPr>
        <p:txBody>
          <a:bodyPr anchor="ctr">
            <a:noAutofit/>
          </a:bodyPr>
          <a:lstStyle>
            <a:lvl1pPr marL="0" indent="0" algn="r">
              <a:buNone/>
              <a:defRPr sz="16700" b="0" i="0">
                <a:solidFill>
                  <a:schemeClr val="accent2"/>
                </a:solidFill>
                <a:latin typeface="Outfit Medium" pitchFamily="2" charset="0"/>
              </a:defRPr>
            </a:lvl1pPr>
          </a:lstStyle>
          <a:p>
            <a:pPr lvl="0"/>
            <a:r>
              <a:rPr lang="fr-FR"/>
              <a:t>01</a:t>
            </a:r>
          </a:p>
        </p:txBody>
      </p:sp>
      <p:cxnSp>
        <p:nvCxnSpPr>
          <p:cNvPr id="4" name="Connecteur droit 3">
            <a:extLst>
              <a:ext uri="{FF2B5EF4-FFF2-40B4-BE49-F238E27FC236}">
                <a16:creationId xmlns:a16="http://schemas.microsoft.com/office/drawing/2014/main" id="{32F90420-3183-0E73-14DA-BA6D58E8C26D}"/>
              </a:ext>
            </a:extLst>
          </p:cNvPr>
          <p:cNvCxnSpPr>
            <a:cxnSpLocks/>
          </p:cNvCxnSpPr>
          <p:nvPr userDrawn="1"/>
        </p:nvCxnSpPr>
        <p:spPr>
          <a:xfrm>
            <a:off x="4238625" y="0"/>
            <a:ext cx="0" cy="6606001"/>
          </a:xfrm>
          <a:prstGeom prst="line">
            <a:avLst/>
          </a:prstGeom>
        </p:spPr>
        <p:style>
          <a:lnRef idx="1">
            <a:schemeClr val="accent1"/>
          </a:lnRef>
          <a:fillRef idx="0">
            <a:schemeClr val="accent1"/>
          </a:fillRef>
          <a:effectRef idx="0">
            <a:schemeClr val="accent1"/>
          </a:effectRef>
          <a:fontRef idx="minor">
            <a:schemeClr val="tx1"/>
          </a:fontRef>
        </p:style>
      </p:cxnSp>
      <p:sp>
        <p:nvSpPr>
          <p:cNvPr id="9" name="Espace réservé du texte 14">
            <a:extLst>
              <a:ext uri="{FF2B5EF4-FFF2-40B4-BE49-F238E27FC236}">
                <a16:creationId xmlns:a16="http://schemas.microsoft.com/office/drawing/2014/main" id="{87B2176B-FAA5-6BED-2E65-758BEDE039F7}"/>
              </a:ext>
            </a:extLst>
          </p:cNvPr>
          <p:cNvSpPr>
            <a:spLocks noGrp="1"/>
          </p:cNvSpPr>
          <p:nvPr>
            <p:ph type="body" sz="quarter" idx="11" hasCustomPrompt="1"/>
          </p:nvPr>
        </p:nvSpPr>
        <p:spPr>
          <a:xfrm>
            <a:off x="1135119" y="1733064"/>
            <a:ext cx="2961614" cy="375842"/>
          </a:xfrm>
        </p:spPr>
        <p:txBody>
          <a:bodyPr anchor="b">
            <a:noAutofit/>
          </a:bodyPr>
          <a:lstStyle>
            <a:lvl1pPr marL="0" indent="0" algn="r">
              <a:buNone/>
              <a:defRPr sz="1500" b="0" i="0">
                <a:solidFill>
                  <a:schemeClr val="accent2"/>
                </a:solidFill>
                <a:latin typeface="+mj-lt"/>
              </a:defRPr>
            </a:lvl1pPr>
          </a:lstStyle>
          <a:p>
            <a:pPr lvl="0"/>
            <a:r>
              <a:rPr lang="fr-FR"/>
              <a:t>Name of the </a:t>
            </a:r>
            <a:r>
              <a:rPr lang="fr-FR" err="1"/>
              <a:t>presentation</a:t>
            </a:r>
            <a:endParaRPr lang="fr-FR"/>
          </a:p>
        </p:txBody>
      </p:sp>
      <p:sp>
        <p:nvSpPr>
          <p:cNvPr id="10" name="Rectangle : coins arrondis 9">
            <a:extLst>
              <a:ext uri="{FF2B5EF4-FFF2-40B4-BE49-F238E27FC236}">
                <a16:creationId xmlns:a16="http://schemas.microsoft.com/office/drawing/2014/main" id="{511E67D5-0335-677A-CC1D-56D3CE144E86}"/>
              </a:ext>
            </a:extLst>
          </p:cNvPr>
          <p:cNvSpPr/>
          <p:nvPr userDrawn="1"/>
        </p:nvSpPr>
        <p:spPr>
          <a:xfrm>
            <a:off x="4238625" y="2537790"/>
            <a:ext cx="7953375" cy="1550505"/>
          </a:xfrm>
          <a:prstGeom prst="roundRect">
            <a:avLst>
              <a:gd name="adj" fmla="val 0"/>
            </a:avLst>
          </a:prstGeom>
          <a:gradFill>
            <a:gsLst>
              <a:gs pos="100000">
                <a:schemeClr val="accent4">
                  <a:alpha val="20000"/>
                </a:schemeClr>
              </a:gs>
              <a:gs pos="24000">
                <a:srgbClr val="073A66">
                  <a:alpha val="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4" name="Espace réservé du texte 14">
            <a:extLst>
              <a:ext uri="{FF2B5EF4-FFF2-40B4-BE49-F238E27FC236}">
                <a16:creationId xmlns:a16="http://schemas.microsoft.com/office/drawing/2014/main" id="{34664568-BFF5-2A38-6FDF-8B2B851B0FA8}"/>
              </a:ext>
            </a:extLst>
          </p:cNvPr>
          <p:cNvSpPr>
            <a:spLocks noGrp="1"/>
          </p:cNvSpPr>
          <p:nvPr>
            <p:ph type="body" sz="quarter" idx="12" hasCustomPrompt="1"/>
          </p:nvPr>
        </p:nvSpPr>
        <p:spPr>
          <a:xfrm>
            <a:off x="4380517" y="2537777"/>
            <a:ext cx="7427837" cy="1550517"/>
          </a:xfrm>
        </p:spPr>
        <p:txBody>
          <a:bodyPr anchor="ctr">
            <a:noAutofit/>
          </a:bodyPr>
          <a:lstStyle>
            <a:lvl1pPr marL="0" indent="0" algn="l">
              <a:buNone/>
              <a:defRPr sz="3000" b="1" i="0">
                <a:solidFill>
                  <a:schemeClr val="accent3"/>
                </a:solidFill>
                <a:latin typeface="Outfit SemiBold" pitchFamily="2" charset="0"/>
              </a:defRPr>
            </a:lvl1pPr>
          </a:lstStyle>
          <a:p>
            <a:pPr lvl="0"/>
            <a:r>
              <a:rPr lang="fr-FR"/>
              <a:t>Insert slide </a:t>
            </a:r>
            <a:r>
              <a:rPr lang="fr-FR" err="1"/>
              <a:t>title</a:t>
            </a:r>
            <a:endParaRPr lang="fr-FR"/>
          </a:p>
        </p:txBody>
      </p:sp>
      <p:sp>
        <p:nvSpPr>
          <p:cNvPr id="5" name="Rectangle 4">
            <a:extLst>
              <a:ext uri="{FF2B5EF4-FFF2-40B4-BE49-F238E27FC236}">
                <a16:creationId xmlns:a16="http://schemas.microsoft.com/office/drawing/2014/main" id="{1D9DF4C5-B5C0-E267-9020-F6BA657939BC}"/>
              </a:ext>
            </a:extLst>
          </p:cNvPr>
          <p:cNvSpPr/>
          <p:nvPr userDrawn="1"/>
        </p:nvSpPr>
        <p:spPr>
          <a:xfrm>
            <a:off x="0" y="6606001"/>
            <a:ext cx="12192000"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C7B5E28E-9E79-ED45-3479-90A3C2E59A9E}"/>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accent3"/>
                </a:solidFill>
                <a:latin typeface="Outfit Light" pitchFamily="2" charset="0"/>
              </a:rPr>
              <a:pPr algn="r"/>
              <a:t>‹N°›</a:t>
            </a:fld>
            <a:endParaRPr lang="fr-FR" sz="900" b="0" i="0">
              <a:solidFill>
                <a:schemeClr val="accent3"/>
              </a:solidFill>
              <a:latin typeface="Outfit Light" pitchFamily="2" charset="0"/>
            </a:endParaRPr>
          </a:p>
        </p:txBody>
      </p:sp>
      <p:sp>
        <p:nvSpPr>
          <p:cNvPr id="7" name="ZoneTexte 6">
            <a:extLst>
              <a:ext uri="{FF2B5EF4-FFF2-40B4-BE49-F238E27FC236}">
                <a16:creationId xmlns:a16="http://schemas.microsoft.com/office/drawing/2014/main" id="{EFF83E5E-2C31-0F16-4709-91550EA2EB88}"/>
              </a:ext>
            </a:extLst>
          </p:cNvPr>
          <p:cNvSpPr txBox="1"/>
          <p:nvPr userDrawn="1"/>
        </p:nvSpPr>
        <p:spPr>
          <a:xfrm>
            <a:off x="5493639" y="6642544"/>
            <a:ext cx="800219" cy="215444"/>
          </a:xfrm>
          <a:prstGeom prst="rect">
            <a:avLst/>
          </a:prstGeom>
          <a:noFill/>
        </p:spPr>
        <p:txBody>
          <a:bodyPr wrap="none" rtlCol="0">
            <a:spAutoFit/>
          </a:bodyPr>
          <a:lstStyle/>
          <a:p>
            <a:r>
              <a:rPr lang="fr-FR" sz="800">
                <a:solidFill>
                  <a:srgbClr val="FFFFFF"/>
                </a:solidFill>
              </a:rPr>
              <a:t>CONFIDENTIAL</a:t>
            </a:r>
          </a:p>
        </p:txBody>
      </p:sp>
      <p:pic>
        <p:nvPicPr>
          <p:cNvPr id="12" name="Graphic 11">
            <a:extLst>
              <a:ext uri="{FF2B5EF4-FFF2-40B4-BE49-F238E27FC236}">
                <a16:creationId xmlns:a16="http://schemas.microsoft.com/office/drawing/2014/main" id="{36D748A4-5FCC-7948-4357-093D6F7EC18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3129" y="6506599"/>
            <a:ext cx="954816" cy="409207"/>
          </a:xfrm>
          <a:prstGeom prst="rect">
            <a:avLst/>
          </a:prstGeom>
        </p:spPr>
      </p:pic>
    </p:spTree>
    <p:extLst>
      <p:ext uri="{BB962C8B-B14F-4D97-AF65-F5344CB8AC3E}">
        <p14:creationId xmlns:p14="http://schemas.microsoft.com/office/powerpoint/2010/main" val="30175756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BD82D55E-FD76-8771-9ADE-2A39B8289E07}"/>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a:stretch/>
        </p:blipFill>
        <p:spPr>
          <a:xfrm>
            <a:off x="591149" y="-5525"/>
            <a:ext cx="11757921" cy="6618784"/>
          </a:xfrm>
          <a:prstGeom prst="rect">
            <a:avLst/>
          </a:prstGeom>
        </p:spPr>
      </p:pic>
      <p:cxnSp>
        <p:nvCxnSpPr>
          <p:cNvPr id="7" name="Connecteur droit 6">
            <a:extLst>
              <a:ext uri="{FF2B5EF4-FFF2-40B4-BE49-F238E27FC236}">
                <a16:creationId xmlns:a16="http://schemas.microsoft.com/office/drawing/2014/main" id="{E5A6DD10-B4A4-B2AB-BE2A-B92436E4534C}"/>
              </a:ext>
            </a:extLst>
          </p:cNvPr>
          <p:cNvCxnSpPr>
            <a:cxnSpLocks/>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texte 14">
            <a:extLst>
              <a:ext uri="{FF2B5EF4-FFF2-40B4-BE49-F238E27FC236}">
                <a16:creationId xmlns:a16="http://schemas.microsoft.com/office/drawing/2014/main" id="{147FD246-6DFD-F05D-3221-C54DDA9D4483}"/>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a:t>Part </a:t>
            </a:r>
            <a:r>
              <a:rPr lang="fr-FR" err="1"/>
              <a:t>title</a:t>
            </a:r>
            <a:endParaRPr lang="fr-FR"/>
          </a:p>
        </p:txBody>
      </p:sp>
      <p:sp>
        <p:nvSpPr>
          <p:cNvPr id="4" name="Rectangle 3">
            <a:extLst>
              <a:ext uri="{FF2B5EF4-FFF2-40B4-BE49-F238E27FC236}">
                <a16:creationId xmlns:a16="http://schemas.microsoft.com/office/drawing/2014/main" id="{C505BEBA-5A9A-F3F5-74A8-2BE502DEEB40}"/>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659BA310-82EC-5F03-F725-0691F39C953B}"/>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1" name="ZoneTexte 10">
            <a:extLst>
              <a:ext uri="{FF2B5EF4-FFF2-40B4-BE49-F238E27FC236}">
                <a16:creationId xmlns:a16="http://schemas.microsoft.com/office/drawing/2014/main" id="{2F5CEB2C-0C58-246B-0F10-3DB9EAA5B4A9}"/>
              </a:ext>
            </a:extLst>
          </p:cNvPr>
          <p:cNvSpPr txBox="1"/>
          <p:nvPr userDrawn="1"/>
        </p:nvSpPr>
        <p:spPr>
          <a:xfrm>
            <a:off x="5701228" y="6642544"/>
            <a:ext cx="800219" cy="215444"/>
          </a:xfrm>
          <a:prstGeom prst="rect">
            <a:avLst/>
          </a:prstGeom>
          <a:noFill/>
        </p:spPr>
        <p:txBody>
          <a:bodyPr wrap="none" rtlCol="0">
            <a:spAutoFit/>
          </a:bodyPr>
          <a:lstStyle/>
          <a:p>
            <a:pPr algn="ctr"/>
            <a:r>
              <a:rPr lang="fr-FR" sz="800">
                <a:solidFill>
                  <a:schemeClr val="tx1"/>
                </a:solidFill>
              </a:rPr>
              <a:t>CONFIDENTIAL</a:t>
            </a:r>
          </a:p>
        </p:txBody>
      </p:sp>
      <p:sp>
        <p:nvSpPr>
          <p:cNvPr id="5" name="Espace réservé du texte 14">
            <a:extLst>
              <a:ext uri="{FF2B5EF4-FFF2-40B4-BE49-F238E27FC236}">
                <a16:creationId xmlns:a16="http://schemas.microsoft.com/office/drawing/2014/main" id="{831B7205-3330-5841-3A91-9C7310C761A5}"/>
              </a:ext>
            </a:extLst>
          </p:cNvPr>
          <p:cNvSpPr>
            <a:spLocks noGrp="1"/>
          </p:cNvSpPr>
          <p:nvPr>
            <p:ph type="body" sz="quarter" idx="12" hasCustomPrompt="1"/>
          </p:nvPr>
        </p:nvSpPr>
        <p:spPr>
          <a:xfrm>
            <a:off x="1328881" y="1764604"/>
            <a:ext cx="5376172" cy="2625949"/>
          </a:xfrm>
        </p:spPr>
        <p:txBody>
          <a:bodyPr anchor="t">
            <a:noAutofit/>
          </a:bodyPr>
          <a:lstStyle>
            <a:lvl1pPr marL="0" indent="0" algn="l">
              <a:buNone/>
              <a:defRPr sz="9600" b="0" i="0">
                <a:solidFill>
                  <a:schemeClr val="tx1"/>
                </a:solidFill>
                <a:latin typeface="+mj-lt"/>
              </a:defRPr>
            </a:lvl1pPr>
          </a:lstStyle>
          <a:p>
            <a:pPr lvl="0"/>
            <a:r>
              <a:rPr lang="fr-FR"/>
              <a:t>Insert </a:t>
            </a:r>
            <a:r>
              <a:rPr lang="fr-FR" err="1"/>
              <a:t>title</a:t>
            </a:r>
            <a:r>
              <a:rPr lang="fr-FR"/>
              <a:t>.</a:t>
            </a:r>
          </a:p>
        </p:txBody>
      </p:sp>
      <p:sp>
        <p:nvSpPr>
          <p:cNvPr id="6" name="Espace réservé du texte 14">
            <a:extLst>
              <a:ext uri="{FF2B5EF4-FFF2-40B4-BE49-F238E27FC236}">
                <a16:creationId xmlns:a16="http://schemas.microsoft.com/office/drawing/2014/main" id="{7D418AB9-9B9C-4DFD-51A4-26F84E2F01E7}"/>
              </a:ext>
            </a:extLst>
          </p:cNvPr>
          <p:cNvSpPr>
            <a:spLocks noGrp="1"/>
          </p:cNvSpPr>
          <p:nvPr>
            <p:ph type="body" sz="quarter" idx="13" hasCustomPrompt="1"/>
          </p:nvPr>
        </p:nvSpPr>
        <p:spPr>
          <a:xfrm>
            <a:off x="7264400" y="1764604"/>
            <a:ext cx="4525312" cy="2625949"/>
          </a:xfrm>
        </p:spPr>
        <p:txBody>
          <a:bodyPr anchor="ctr">
            <a:noAutofit/>
          </a:bodyPr>
          <a:lstStyle>
            <a:lvl1pPr marL="0" indent="0" algn="l">
              <a:buNone/>
              <a:defRPr sz="1500" b="0" i="0">
                <a:solidFill>
                  <a:schemeClr val="tx1"/>
                </a:solidFill>
                <a:latin typeface="+mj-lt"/>
              </a:defRPr>
            </a:lvl1pPr>
          </a:lstStyle>
          <a:p>
            <a:pPr lvl="0"/>
            <a:r>
              <a:rPr lang="fr-FR"/>
              <a:t>At </a:t>
            </a:r>
            <a:r>
              <a:rPr lang="fr-FR" err="1"/>
              <a:t>vero</a:t>
            </a:r>
            <a:r>
              <a:rPr lang="fr-FR"/>
              <a:t> </a:t>
            </a:r>
            <a:r>
              <a:rPr lang="fr-FR" err="1"/>
              <a:t>eos</a:t>
            </a:r>
            <a:r>
              <a:rPr lang="fr-FR"/>
              <a:t> et </a:t>
            </a:r>
            <a:r>
              <a:rPr lang="fr-FR" err="1"/>
              <a:t>accusamus</a:t>
            </a:r>
            <a:r>
              <a:rPr lang="fr-FR"/>
              <a:t> et </a:t>
            </a:r>
            <a:r>
              <a:rPr lang="fr-FR" err="1"/>
              <a:t>iusto</a:t>
            </a:r>
            <a:r>
              <a:rPr lang="fr-FR"/>
              <a:t> </a:t>
            </a:r>
            <a:r>
              <a:rPr lang="fr-FR" err="1"/>
              <a:t>odio</a:t>
            </a:r>
            <a:r>
              <a:rPr lang="fr-FR"/>
              <a:t> </a:t>
            </a:r>
            <a:r>
              <a:rPr lang="fr-FR" err="1"/>
              <a:t>dignissimos</a:t>
            </a:r>
            <a:r>
              <a:rPr lang="fr-FR"/>
              <a:t> </a:t>
            </a:r>
            <a:r>
              <a:rPr lang="fr-FR" err="1"/>
              <a:t>ducimus</a:t>
            </a:r>
            <a:r>
              <a:rPr lang="fr-FR"/>
              <a:t> qui </a:t>
            </a:r>
            <a:r>
              <a:rPr lang="fr-FR" err="1"/>
              <a:t>blanditiis</a:t>
            </a:r>
            <a:r>
              <a:rPr lang="fr-FR"/>
              <a:t> </a:t>
            </a:r>
            <a:r>
              <a:rPr lang="fr-FR" err="1"/>
              <a:t>praesentium</a:t>
            </a:r>
            <a:r>
              <a:rPr lang="fr-FR"/>
              <a:t> </a:t>
            </a:r>
            <a:r>
              <a:rPr lang="fr-FR" err="1"/>
              <a:t>voluptatum</a:t>
            </a:r>
            <a:r>
              <a:rPr lang="fr-FR"/>
              <a:t> </a:t>
            </a:r>
            <a:r>
              <a:rPr lang="fr-FR" err="1"/>
              <a:t>deleniti</a:t>
            </a:r>
            <a:r>
              <a:rPr lang="fr-FR"/>
              <a:t> </a:t>
            </a:r>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 </a:t>
            </a:r>
          </a:p>
          <a:p>
            <a:pPr lvl="0"/>
            <a:endParaRPr lang="fr-FR"/>
          </a:p>
          <a:p>
            <a:pPr lvl="0"/>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a:t>
            </a:r>
          </a:p>
        </p:txBody>
      </p:sp>
      <p:sp>
        <p:nvSpPr>
          <p:cNvPr id="8" name="Espace réservé du texte 14">
            <a:extLst>
              <a:ext uri="{FF2B5EF4-FFF2-40B4-BE49-F238E27FC236}">
                <a16:creationId xmlns:a16="http://schemas.microsoft.com/office/drawing/2014/main" id="{B2308556-1508-E816-3CF5-C03D8B904E4E}"/>
              </a:ext>
            </a:extLst>
          </p:cNvPr>
          <p:cNvSpPr>
            <a:spLocks noGrp="1"/>
          </p:cNvSpPr>
          <p:nvPr>
            <p:ph type="body" sz="quarter" idx="15" hasCustomPrompt="1"/>
          </p:nvPr>
        </p:nvSpPr>
        <p:spPr>
          <a:xfrm>
            <a:off x="1328878" y="4486496"/>
            <a:ext cx="5376169" cy="589242"/>
          </a:xfrm>
        </p:spPr>
        <p:txBody>
          <a:bodyPr anchor="t">
            <a:noAutofit/>
          </a:bodyPr>
          <a:lstStyle>
            <a:lvl1pPr marL="0" indent="0" algn="l">
              <a:buNone/>
              <a:defRPr sz="2500" b="0" i="0">
                <a:solidFill>
                  <a:schemeClr val="bg1"/>
                </a:solidFill>
                <a:latin typeface="+mj-lt"/>
              </a:defRPr>
            </a:lvl1pPr>
          </a:lstStyle>
          <a:p>
            <a:pPr lvl="0"/>
            <a:r>
              <a:rPr lang="fr-FR"/>
              <a:t>Insert </a:t>
            </a:r>
            <a:r>
              <a:rPr lang="fr-FR" err="1"/>
              <a:t>subtitle</a:t>
            </a:r>
            <a:r>
              <a:rPr lang="fr-FR"/>
              <a:t>.</a:t>
            </a:r>
          </a:p>
        </p:txBody>
      </p:sp>
      <p:sp>
        <p:nvSpPr>
          <p:cNvPr id="9" name="Espace réservé du texte 14">
            <a:extLst>
              <a:ext uri="{FF2B5EF4-FFF2-40B4-BE49-F238E27FC236}">
                <a16:creationId xmlns:a16="http://schemas.microsoft.com/office/drawing/2014/main" id="{348B617D-2796-5040-DD5F-FE364135201E}"/>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pic>
        <p:nvPicPr>
          <p:cNvPr id="12" name="Graphic 11">
            <a:extLst>
              <a:ext uri="{FF2B5EF4-FFF2-40B4-BE49-F238E27FC236}">
                <a16:creationId xmlns:a16="http://schemas.microsoft.com/office/drawing/2014/main" id="{4F9156C7-B181-609D-F9DF-F17FD8A8974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18463" y="6522353"/>
            <a:ext cx="950976" cy="407562"/>
          </a:xfrm>
          <a:prstGeom prst="rect">
            <a:avLst/>
          </a:prstGeom>
        </p:spPr>
      </p:pic>
    </p:spTree>
    <p:extLst>
      <p:ext uri="{BB962C8B-B14F-4D97-AF65-F5344CB8AC3E}">
        <p14:creationId xmlns:p14="http://schemas.microsoft.com/office/powerpoint/2010/main" val="22162897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CONTENT_DARK">
    <p:bg>
      <p:bgPr>
        <a:solidFill>
          <a:srgbClr val="072038"/>
        </a:solidFill>
        <a:effectLst/>
      </p:bgPr>
    </p:bg>
    <p:spTree>
      <p:nvGrpSpPr>
        <p:cNvPr id="1" name=""/>
        <p:cNvGrpSpPr/>
        <p:nvPr/>
      </p:nvGrpSpPr>
      <p:grpSpPr>
        <a:xfrm>
          <a:off x="0" y="0"/>
          <a:ext cx="0" cy="0"/>
          <a:chOff x="0" y="0"/>
          <a:chExt cx="0" cy="0"/>
        </a:xfrm>
      </p:grpSpPr>
      <p:pic>
        <p:nvPicPr>
          <p:cNvPr id="19" name="Graphique 18">
            <a:extLst>
              <a:ext uri="{FF2B5EF4-FFF2-40B4-BE49-F238E27FC236}">
                <a16:creationId xmlns:a16="http://schemas.microsoft.com/office/drawing/2014/main" id="{7541C879-B0F3-6F01-CB04-8D28699F8ED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3136" t="34041" r="36436" b="32823"/>
          <a:stretch/>
        </p:blipFill>
        <p:spPr>
          <a:xfrm>
            <a:off x="1" y="0"/>
            <a:ext cx="12192000" cy="6858000"/>
          </a:xfrm>
          <a:prstGeom prst="rect">
            <a:avLst/>
          </a:prstGeom>
        </p:spPr>
      </p:pic>
      <p:pic>
        <p:nvPicPr>
          <p:cNvPr id="6" name="Graphic 5">
            <a:extLst>
              <a:ext uri="{FF2B5EF4-FFF2-40B4-BE49-F238E27FC236}">
                <a16:creationId xmlns:a16="http://schemas.microsoft.com/office/drawing/2014/main" id="{EB674A06-4E7B-DB0F-48CC-A4CF11179E4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316" y="0"/>
            <a:ext cx="12192000" cy="6858000"/>
          </a:xfrm>
          <a:prstGeom prst="rect">
            <a:avLst/>
          </a:prstGeom>
        </p:spPr>
      </p:pic>
      <p:sp>
        <p:nvSpPr>
          <p:cNvPr id="8" name="Rectangle 7">
            <a:extLst>
              <a:ext uri="{FF2B5EF4-FFF2-40B4-BE49-F238E27FC236}">
                <a16:creationId xmlns:a16="http://schemas.microsoft.com/office/drawing/2014/main" id="{BC7E741E-DB31-13E4-664D-D7B689D1BC2F}"/>
              </a:ext>
            </a:extLst>
          </p:cNvPr>
          <p:cNvSpPr/>
          <p:nvPr userDrawn="1"/>
        </p:nvSpPr>
        <p:spPr>
          <a:xfrm>
            <a:off x="591138" y="6606001"/>
            <a:ext cx="11600861"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 avec coins arrondis en diagonale 1">
            <a:extLst>
              <a:ext uri="{FF2B5EF4-FFF2-40B4-BE49-F238E27FC236}">
                <a16:creationId xmlns:a16="http://schemas.microsoft.com/office/drawing/2014/main" id="{84397745-E4BC-9FFE-4D54-A268F7CA6D16}"/>
              </a:ext>
            </a:extLst>
          </p:cNvPr>
          <p:cNvSpPr/>
          <p:nvPr userDrawn="1"/>
        </p:nvSpPr>
        <p:spPr>
          <a:xfrm>
            <a:off x="-5" y="1"/>
            <a:ext cx="591143" cy="6858000"/>
          </a:xfrm>
          <a:prstGeom prst="round2DiagRect">
            <a:avLst>
              <a:gd name="adj1" fmla="val 0"/>
              <a:gd name="adj2" fmla="val 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E5A6DD10-B4A4-B2AB-BE2A-B92436E4534C}"/>
              </a:ext>
            </a:extLst>
          </p:cNvPr>
          <p:cNvCxnSpPr>
            <a:cxnSpLocks/>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8AB96B9B-B4A8-5CB2-95A0-EED0D6190E99}"/>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accent3"/>
                </a:solidFill>
                <a:latin typeface="Outfit Light" pitchFamily="2" charset="0"/>
              </a:rPr>
              <a:pPr algn="r"/>
              <a:t>‹N°›</a:t>
            </a:fld>
            <a:endParaRPr lang="fr-FR" sz="900" b="0" i="0">
              <a:solidFill>
                <a:schemeClr val="accent3"/>
              </a:solidFill>
              <a:latin typeface="Outfit Light" pitchFamily="2" charset="0"/>
            </a:endParaRPr>
          </a:p>
        </p:txBody>
      </p:sp>
      <p:sp>
        <p:nvSpPr>
          <p:cNvPr id="11" name="ZoneTexte 10">
            <a:extLst>
              <a:ext uri="{FF2B5EF4-FFF2-40B4-BE49-F238E27FC236}">
                <a16:creationId xmlns:a16="http://schemas.microsoft.com/office/drawing/2014/main" id="{09DDF7B8-0F86-72F5-FDE4-16792D3B4F01}"/>
              </a:ext>
            </a:extLst>
          </p:cNvPr>
          <p:cNvSpPr txBox="1"/>
          <p:nvPr userDrawn="1"/>
        </p:nvSpPr>
        <p:spPr>
          <a:xfrm>
            <a:off x="5701228" y="6642544"/>
            <a:ext cx="800219" cy="215444"/>
          </a:xfrm>
          <a:prstGeom prst="rect">
            <a:avLst/>
          </a:prstGeom>
          <a:noFill/>
        </p:spPr>
        <p:txBody>
          <a:bodyPr wrap="none" rtlCol="0">
            <a:spAutoFit/>
          </a:bodyPr>
          <a:lstStyle/>
          <a:p>
            <a:pPr algn="ctr"/>
            <a:r>
              <a:rPr lang="fr-FR" sz="800">
                <a:solidFill>
                  <a:srgbClr val="FFFFFF"/>
                </a:solidFill>
              </a:rPr>
              <a:t>CONFIDENTIAL</a:t>
            </a:r>
          </a:p>
        </p:txBody>
      </p:sp>
      <p:sp>
        <p:nvSpPr>
          <p:cNvPr id="3" name="Espace réservé du texte 14">
            <a:extLst>
              <a:ext uri="{FF2B5EF4-FFF2-40B4-BE49-F238E27FC236}">
                <a16:creationId xmlns:a16="http://schemas.microsoft.com/office/drawing/2014/main" id="{89C766B9-B1ED-7310-E179-3A57399E5541}"/>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9" name="Espace réservé du texte 14">
            <a:extLst>
              <a:ext uri="{FF2B5EF4-FFF2-40B4-BE49-F238E27FC236}">
                <a16:creationId xmlns:a16="http://schemas.microsoft.com/office/drawing/2014/main" id="{DCDE5498-BA62-C70F-C3E2-42873867084D}"/>
              </a:ext>
            </a:extLst>
          </p:cNvPr>
          <p:cNvSpPr>
            <a:spLocks noGrp="1"/>
          </p:cNvSpPr>
          <p:nvPr>
            <p:ph type="body" sz="quarter" idx="12" hasCustomPrompt="1"/>
          </p:nvPr>
        </p:nvSpPr>
        <p:spPr>
          <a:xfrm>
            <a:off x="1328881" y="1764604"/>
            <a:ext cx="5376172" cy="2625949"/>
          </a:xfrm>
        </p:spPr>
        <p:txBody>
          <a:bodyPr anchor="t">
            <a:noAutofit/>
          </a:bodyPr>
          <a:lstStyle>
            <a:lvl1pPr marL="0" indent="0" algn="l">
              <a:buNone/>
              <a:defRPr sz="8800" b="0" i="0">
                <a:solidFill>
                  <a:srgbClr val="FFFFFF"/>
                </a:solidFill>
                <a:latin typeface="+mn-lt"/>
              </a:defRPr>
            </a:lvl1pPr>
          </a:lstStyle>
          <a:p>
            <a:pPr lvl="0"/>
            <a:r>
              <a:rPr lang="fr-FR"/>
              <a:t>Insert   </a:t>
            </a:r>
            <a:r>
              <a:rPr lang="fr-FR" err="1"/>
              <a:t>title</a:t>
            </a:r>
            <a:r>
              <a:rPr lang="fr-FR"/>
              <a:t>.</a:t>
            </a:r>
          </a:p>
        </p:txBody>
      </p:sp>
      <p:sp>
        <p:nvSpPr>
          <p:cNvPr id="12" name="Espace réservé du texte 14">
            <a:extLst>
              <a:ext uri="{FF2B5EF4-FFF2-40B4-BE49-F238E27FC236}">
                <a16:creationId xmlns:a16="http://schemas.microsoft.com/office/drawing/2014/main" id="{EF5C0720-105E-D43A-DEAE-A5AA25CCCB1E}"/>
              </a:ext>
            </a:extLst>
          </p:cNvPr>
          <p:cNvSpPr>
            <a:spLocks noGrp="1"/>
          </p:cNvSpPr>
          <p:nvPr>
            <p:ph type="body" sz="quarter" idx="13" hasCustomPrompt="1"/>
          </p:nvPr>
        </p:nvSpPr>
        <p:spPr>
          <a:xfrm>
            <a:off x="7264400" y="1764604"/>
            <a:ext cx="4525312" cy="2625949"/>
          </a:xfrm>
        </p:spPr>
        <p:txBody>
          <a:bodyPr anchor="ctr">
            <a:noAutofit/>
          </a:bodyPr>
          <a:lstStyle>
            <a:lvl1pPr marL="0" indent="0" algn="l">
              <a:buNone/>
              <a:defRPr sz="1500" b="0" i="0">
                <a:solidFill>
                  <a:srgbClr val="FFFFFF"/>
                </a:solidFill>
                <a:latin typeface="+mj-lt"/>
              </a:defRPr>
            </a:lvl1pPr>
          </a:lstStyle>
          <a:p>
            <a:pPr lvl="0"/>
            <a:r>
              <a:rPr lang="fr-FR"/>
              <a:t>At </a:t>
            </a:r>
            <a:r>
              <a:rPr lang="fr-FR" err="1"/>
              <a:t>vero</a:t>
            </a:r>
            <a:r>
              <a:rPr lang="fr-FR"/>
              <a:t> </a:t>
            </a:r>
            <a:r>
              <a:rPr lang="fr-FR" err="1"/>
              <a:t>eos</a:t>
            </a:r>
            <a:r>
              <a:rPr lang="fr-FR"/>
              <a:t> et </a:t>
            </a:r>
            <a:r>
              <a:rPr lang="fr-FR" err="1"/>
              <a:t>accusamus</a:t>
            </a:r>
            <a:r>
              <a:rPr lang="fr-FR"/>
              <a:t> et </a:t>
            </a:r>
            <a:r>
              <a:rPr lang="fr-FR" err="1"/>
              <a:t>iusto</a:t>
            </a:r>
            <a:r>
              <a:rPr lang="fr-FR"/>
              <a:t> </a:t>
            </a:r>
            <a:r>
              <a:rPr lang="fr-FR" err="1"/>
              <a:t>odio</a:t>
            </a:r>
            <a:r>
              <a:rPr lang="fr-FR"/>
              <a:t> </a:t>
            </a:r>
            <a:r>
              <a:rPr lang="fr-FR" err="1"/>
              <a:t>dignissimos</a:t>
            </a:r>
            <a:r>
              <a:rPr lang="fr-FR"/>
              <a:t> </a:t>
            </a:r>
            <a:r>
              <a:rPr lang="fr-FR" err="1"/>
              <a:t>ducimus</a:t>
            </a:r>
            <a:r>
              <a:rPr lang="fr-FR"/>
              <a:t> qui </a:t>
            </a:r>
            <a:r>
              <a:rPr lang="fr-FR" err="1"/>
              <a:t>blanditiis</a:t>
            </a:r>
            <a:r>
              <a:rPr lang="fr-FR"/>
              <a:t> </a:t>
            </a:r>
            <a:r>
              <a:rPr lang="fr-FR" err="1"/>
              <a:t>praesentium</a:t>
            </a:r>
            <a:r>
              <a:rPr lang="fr-FR"/>
              <a:t> </a:t>
            </a:r>
            <a:r>
              <a:rPr lang="fr-FR" err="1"/>
              <a:t>voluptatum</a:t>
            </a:r>
            <a:r>
              <a:rPr lang="fr-FR"/>
              <a:t> </a:t>
            </a:r>
            <a:r>
              <a:rPr lang="fr-FR" err="1"/>
              <a:t>deleniti</a:t>
            </a:r>
            <a:r>
              <a:rPr lang="fr-FR"/>
              <a:t> </a:t>
            </a:r>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 </a:t>
            </a:r>
          </a:p>
          <a:p>
            <a:pPr lvl="0"/>
            <a:endParaRPr lang="fr-FR"/>
          </a:p>
          <a:p>
            <a:pPr lvl="0"/>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a:t>
            </a:r>
          </a:p>
        </p:txBody>
      </p:sp>
      <p:sp>
        <p:nvSpPr>
          <p:cNvPr id="14" name="Espace réservé du texte 14">
            <a:extLst>
              <a:ext uri="{FF2B5EF4-FFF2-40B4-BE49-F238E27FC236}">
                <a16:creationId xmlns:a16="http://schemas.microsoft.com/office/drawing/2014/main" id="{B0CC38D1-06A2-920F-4A0D-6333F75E74EA}"/>
              </a:ext>
            </a:extLst>
          </p:cNvPr>
          <p:cNvSpPr>
            <a:spLocks noGrp="1"/>
          </p:cNvSpPr>
          <p:nvPr>
            <p:ph type="body" sz="quarter" idx="15" hasCustomPrompt="1"/>
          </p:nvPr>
        </p:nvSpPr>
        <p:spPr>
          <a:xfrm>
            <a:off x="1328878" y="4486496"/>
            <a:ext cx="5376169" cy="589242"/>
          </a:xfrm>
        </p:spPr>
        <p:txBody>
          <a:bodyPr anchor="t">
            <a:noAutofit/>
          </a:bodyPr>
          <a:lstStyle>
            <a:lvl1pPr marL="0" indent="0" algn="l">
              <a:buNone/>
              <a:defRPr sz="2500" b="0" i="0">
                <a:solidFill>
                  <a:schemeClr val="tx2">
                    <a:lumMod val="40000"/>
                    <a:lumOff val="60000"/>
                  </a:schemeClr>
                </a:solidFill>
                <a:latin typeface="+mn-lt"/>
              </a:defRPr>
            </a:lvl1pPr>
          </a:lstStyle>
          <a:p>
            <a:pPr lvl="0"/>
            <a:r>
              <a:rPr lang="fr-FR"/>
              <a:t>Insert </a:t>
            </a:r>
            <a:r>
              <a:rPr lang="fr-FR" err="1"/>
              <a:t>subtitle</a:t>
            </a:r>
            <a:r>
              <a:rPr lang="fr-FR"/>
              <a:t>.</a:t>
            </a:r>
          </a:p>
        </p:txBody>
      </p:sp>
      <p:sp>
        <p:nvSpPr>
          <p:cNvPr id="15" name="Espace réservé du texte 14">
            <a:extLst>
              <a:ext uri="{FF2B5EF4-FFF2-40B4-BE49-F238E27FC236}">
                <a16:creationId xmlns:a16="http://schemas.microsoft.com/office/drawing/2014/main" id="{00AAE1E7-36ED-98E8-CCC0-DFC569C8F83A}"/>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a:t>Part </a:t>
            </a:r>
            <a:r>
              <a:rPr lang="fr-FR" err="1"/>
              <a:t>title</a:t>
            </a:r>
            <a:endParaRPr lang="fr-FR"/>
          </a:p>
        </p:txBody>
      </p:sp>
      <p:pic>
        <p:nvPicPr>
          <p:cNvPr id="4" name="Graphic 3">
            <a:extLst>
              <a:ext uri="{FF2B5EF4-FFF2-40B4-BE49-F238E27FC236}">
                <a16:creationId xmlns:a16="http://schemas.microsoft.com/office/drawing/2014/main" id="{FEF74695-DF1F-AD36-7AF7-9E7F0349560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37916" y="6512733"/>
            <a:ext cx="954816" cy="409207"/>
          </a:xfrm>
          <a:prstGeom prst="rect">
            <a:avLst/>
          </a:prstGeom>
        </p:spPr>
      </p:pic>
    </p:spTree>
    <p:extLst>
      <p:ext uri="{BB962C8B-B14F-4D97-AF65-F5344CB8AC3E}">
        <p14:creationId xmlns:p14="http://schemas.microsoft.com/office/powerpoint/2010/main" val="42717102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CONTENT_5">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357996" y="1486649"/>
            <a:ext cx="9971989" cy="4442664"/>
          </a:xfrm>
        </p:spPr>
        <p:txBody>
          <a:bodyPr anchor="t">
            <a:noAutofit/>
          </a:bodyPr>
          <a:lstStyle>
            <a:lvl1pPr marL="0" indent="0" algn="l">
              <a:buNone/>
              <a:defRPr sz="1500" b="0" i="0">
                <a:solidFill>
                  <a:srgbClr val="072038"/>
                </a:solidFill>
                <a:latin typeface="+mj-lt"/>
              </a:defRPr>
            </a:lvl1pPr>
          </a:lstStyle>
          <a:p>
            <a:pPr lvl="0"/>
            <a:r>
              <a:rPr lang="fr-FR"/>
              <a:t>At </a:t>
            </a:r>
            <a:r>
              <a:rPr lang="fr-FR" err="1"/>
              <a:t>vero</a:t>
            </a:r>
            <a:r>
              <a:rPr lang="fr-FR"/>
              <a:t> </a:t>
            </a:r>
            <a:r>
              <a:rPr lang="fr-FR" err="1"/>
              <a:t>eos</a:t>
            </a:r>
            <a:r>
              <a:rPr lang="fr-FR"/>
              <a:t> et </a:t>
            </a:r>
            <a:r>
              <a:rPr lang="fr-FR" err="1"/>
              <a:t>accusamus</a:t>
            </a:r>
            <a:r>
              <a:rPr lang="fr-FR"/>
              <a:t> et </a:t>
            </a:r>
            <a:r>
              <a:rPr lang="fr-FR" err="1"/>
              <a:t>iusto</a:t>
            </a:r>
            <a:r>
              <a:rPr lang="fr-FR"/>
              <a:t> </a:t>
            </a:r>
            <a:r>
              <a:rPr lang="fr-FR" err="1"/>
              <a:t>odio</a:t>
            </a:r>
            <a:r>
              <a:rPr lang="fr-FR"/>
              <a:t> </a:t>
            </a:r>
            <a:r>
              <a:rPr lang="fr-FR" err="1"/>
              <a:t>dignissimos</a:t>
            </a:r>
            <a:r>
              <a:rPr lang="fr-FR"/>
              <a:t> </a:t>
            </a:r>
            <a:r>
              <a:rPr lang="fr-FR" err="1"/>
              <a:t>ducimus</a:t>
            </a:r>
            <a:r>
              <a:rPr lang="fr-FR"/>
              <a:t> qui </a:t>
            </a:r>
            <a:r>
              <a:rPr lang="fr-FR" err="1"/>
              <a:t>blanditiis</a:t>
            </a:r>
            <a:r>
              <a:rPr lang="fr-FR"/>
              <a:t> </a:t>
            </a:r>
            <a:r>
              <a:rPr lang="fr-FR" err="1"/>
              <a:t>praesentium</a:t>
            </a:r>
            <a:r>
              <a:rPr lang="fr-FR"/>
              <a:t> </a:t>
            </a:r>
            <a:r>
              <a:rPr lang="fr-FR" err="1"/>
              <a:t>voluptatum</a:t>
            </a:r>
            <a:r>
              <a:rPr lang="fr-FR"/>
              <a:t> </a:t>
            </a:r>
            <a:r>
              <a:rPr lang="fr-FR" err="1"/>
              <a:t>deleniti</a:t>
            </a:r>
            <a:r>
              <a:rPr lang="fr-FR"/>
              <a:t> </a:t>
            </a:r>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 </a:t>
            </a:r>
          </a:p>
          <a:p>
            <a:pPr lvl="0"/>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 At </a:t>
            </a:r>
            <a:r>
              <a:rPr lang="fr-FR" err="1"/>
              <a:t>vero</a:t>
            </a:r>
            <a:r>
              <a:rPr lang="fr-FR"/>
              <a:t> </a:t>
            </a:r>
            <a:r>
              <a:rPr lang="fr-FR" err="1"/>
              <a:t>eos</a:t>
            </a:r>
            <a:r>
              <a:rPr lang="fr-FR"/>
              <a:t> et </a:t>
            </a:r>
            <a:r>
              <a:rPr lang="fr-FR" err="1"/>
              <a:t>accusamus</a:t>
            </a:r>
            <a:r>
              <a:rPr lang="fr-FR"/>
              <a:t> et </a:t>
            </a:r>
            <a:r>
              <a:rPr lang="fr-FR" err="1"/>
              <a:t>iusto</a:t>
            </a:r>
            <a:r>
              <a:rPr lang="fr-FR"/>
              <a:t> </a:t>
            </a:r>
            <a:r>
              <a:rPr lang="fr-FR" err="1"/>
              <a:t>odio</a:t>
            </a:r>
            <a:r>
              <a:rPr lang="fr-FR"/>
              <a:t> </a:t>
            </a:r>
            <a:r>
              <a:rPr lang="fr-FR" err="1"/>
              <a:t>dignissimos</a:t>
            </a:r>
            <a:r>
              <a:rPr lang="fr-FR"/>
              <a:t> </a:t>
            </a:r>
            <a:r>
              <a:rPr lang="fr-FR" err="1"/>
              <a:t>ducimus</a:t>
            </a:r>
            <a:r>
              <a:rPr lang="fr-FR"/>
              <a:t> qui </a:t>
            </a:r>
            <a:r>
              <a:rPr lang="fr-FR" err="1"/>
              <a:t>blanditiis</a:t>
            </a:r>
            <a:r>
              <a:rPr lang="fr-FR"/>
              <a:t> </a:t>
            </a:r>
            <a:r>
              <a:rPr lang="fr-FR" err="1"/>
              <a:t>praesentium</a:t>
            </a:r>
            <a:r>
              <a:rPr lang="fr-FR"/>
              <a:t> </a:t>
            </a:r>
            <a:r>
              <a:rPr lang="fr-FR" err="1"/>
              <a:t>voluptatum</a:t>
            </a:r>
            <a:r>
              <a:rPr lang="fr-FR"/>
              <a:t> </a:t>
            </a:r>
            <a:r>
              <a:rPr lang="fr-FR" err="1"/>
              <a:t>deleniti</a:t>
            </a:r>
            <a:r>
              <a:rPr lang="fr-FR"/>
              <a:t> </a:t>
            </a:r>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 </a:t>
            </a:r>
          </a:p>
          <a:p>
            <a:pPr lvl="0"/>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a:t>
            </a:r>
          </a:p>
          <a:p>
            <a:pPr lvl="0"/>
            <a:endParaRPr lang="fr-FR"/>
          </a:p>
          <a:p>
            <a:pPr lvl="0"/>
            <a:r>
              <a:rPr lang="fr-FR"/>
              <a:t>At </a:t>
            </a:r>
            <a:r>
              <a:rPr lang="fr-FR" err="1"/>
              <a:t>vero</a:t>
            </a:r>
            <a:r>
              <a:rPr lang="fr-FR"/>
              <a:t> </a:t>
            </a:r>
            <a:r>
              <a:rPr lang="fr-FR" err="1"/>
              <a:t>eos</a:t>
            </a:r>
            <a:r>
              <a:rPr lang="fr-FR"/>
              <a:t> et </a:t>
            </a:r>
            <a:r>
              <a:rPr lang="fr-FR" err="1"/>
              <a:t>accusamus</a:t>
            </a:r>
            <a:r>
              <a:rPr lang="fr-FR"/>
              <a:t> et </a:t>
            </a:r>
            <a:r>
              <a:rPr lang="fr-FR" err="1"/>
              <a:t>iusto</a:t>
            </a:r>
            <a:r>
              <a:rPr lang="fr-FR"/>
              <a:t> </a:t>
            </a:r>
            <a:r>
              <a:rPr lang="fr-FR" err="1"/>
              <a:t>odio</a:t>
            </a:r>
            <a:r>
              <a:rPr lang="fr-FR"/>
              <a:t> </a:t>
            </a:r>
            <a:r>
              <a:rPr lang="fr-FR" err="1"/>
              <a:t>dignissimos</a:t>
            </a:r>
            <a:r>
              <a:rPr lang="fr-FR"/>
              <a:t> </a:t>
            </a:r>
            <a:r>
              <a:rPr lang="fr-FR" err="1"/>
              <a:t>ducimus</a:t>
            </a:r>
            <a:r>
              <a:rPr lang="fr-FR"/>
              <a:t> qui </a:t>
            </a:r>
            <a:r>
              <a:rPr lang="fr-FR" err="1"/>
              <a:t>blanditiis</a:t>
            </a:r>
            <a:r>
              <a:rPr lang="fr-FR"/>
              <a:t> </a:t>
            </a:r>
            <a:r>
              <a:rPr lang="fr-FR" err="1"/>
              <a:t>praesentium</a:t>
            </a:r>
            <a:r>
              <a:rPr lang="fr-FR"/>
              <a:t> </a:t>
            </a:r>
            <a:r>
              <a:rPr lang="fr-FR" err="1"/>
              <a:t>voluptatum</a:t>
            </a:r>
            <a:r>
              <a:rPr lang="fr-FR"/>
              <a:t> </a:t>
            </a:r>
            <a:r>
              <a:rPr lang="fr-FR" err="1"/>
              <a:t>deleniti</a:t>
            </a:r>
            <a:r>
              <a:rPr lang="fr-FR"/>
              <a:t> </a:t>
            </a:r>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 </a:t>
            </a:r>
          </a:p>
          <a:p>
            <a:pPr lvl="0"/>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 At </a:t>
            </a:r>
            <a:r>
              <a:rPr lang="fr-FR" err="1"/>
              <a:t>vero</a:t>
            </a:r>
            <a:r>
              <a:rPr lang="fr-FR"/>
              <a:t> </a:t>
            </a:r>
            <a:r>
              <a:rPr lang="fr-FR" err="1"/>
              <a:t>eos</a:t>
            </a:r>
            <a:r>
              <a:rPr lang="fr-FR"/>
              <a:t> et </a:t>
            </a:r>
            <a:r>
              <a:rPr lang="fr-FR" err="1"/>
              <a:t>accusamus</a:t>
            </a:r>
            <a:r>
              <a:rPr lang="fr-FR"/>
              <a:t> et </a:t>
            </a:r>
            <a:r>
              <a:rPr lang="fr-FR" err="1"/>
              <a:t>iusto</a:t>
            </a:r>
            <a:r>
              <a:rPr lang="fr-FR"/>
              <a:t> </a:t>
            </a:r>
            <a:r>
              <a:rPr lang="fr-FR" err="1"/>
              <a:t>odio</a:t>
            </a:r>
            <a:r>
              <a:rPr lang="fr-FR"/>
              <a:t> </a:t>
            </a:r>
            <a:r>
              <a:rPr lang="fr-FR" err="1"/>
              <a:t>dignissimos</a:t>
            </a:r>
            <a:r>
              <a:rPr lang="fr-FR"/>
              <a:t> </a:t>
            </a:r>
            <a:r>
              <a:rPr lang="fr-FR" err="1"/>
              <a:t>ducimus</a:t>
            </a:r>
            <a:r>
              <a:rPr lang="fr-FR"/>
              <a:t> qui </a:t>
            </a:r>
            <a:r>
              <a:rPr lang="fr-FR" err="1"/>
              <a:t>blanditiis</a:t>
            </a:r>
            <a:r>
              <a:rPr lang="fr-FR"/>
              <a:t> </a:t>
            </a:r>
            <a:r>
              <a:rPr lang="fr-FR" err="1"/>
              <a:t>praesentium</a:t>
            </a:r>
            <a:r>
              <a:rPr lang="fr-FR"/>
              <a:t> </a:t>
            </a:r>
            <a:r>
              <a:rPr lang="fr-FR" err="1"/>
              <a:t>voluptatum</a:t>
            </a:r>
            <a:r>
              <a:rPr lang="fr-FR"/>
              <a:t> </a:t>
            </a:r>
            <a:r>
              <a:rPr lang="fr-FR" err="1"/>
              <a:t>deleniti</a:t>
            </a:r>
            <a:r>
              <a:rPr lang="fr-FR"/>
              <a:t> </a:t>
            </a:r>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 </a:t>
            </a:r>
          </a:p>
          <a:p>
            <a:pPr lvl="0"/>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a:t>
            </a:r>
          </a:p>
          <a:p>
            <a:pPr lvl="0"/>
            <a:endParaRPr lang="fr-FR"/>
          </a:p>
        </p:txBody>
      </p:sp>
      <p:sp>
        <p:nvSpPr>
          <p:cNvPr id="10" name="Rectangle 9">
            <a:extLst>
              <a:ext uri="{FF2B5EF4-FFF2-40B4-BE49-F238E27FC236}">
                <a16:creationId xmlns:a16="http://schemas.microsoft.com/office/drawing/2014/main" id="{DC39C8CA-1326-A529-A3D1-1B706FDE21FA}"/>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028BAEBC-9D18-6B15-C9D1-DC2F77E7A810}"/>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3" name="ZoneTexte 2">
            <a:extLst>
              <a:ext uri="{FF2B5EF4-FFF2-40B4-BE49-F238E27FC236}">
                <a16:creationId xmlns:a16="http://schemas.microsoft.com/office/drawing/2014/main" id="{52722099-8A8E-8DAB-1938-A60FCA398E50}"/>
              </a:ext>
            </a:extLst>
          </p:cNvPr>
          <p:cNvSpPr txBox="1"/>
          <p:nvPr userDrawn="1"/>
        </p:nvSpPr>
        <p:spPr>
          <a:xfrm>
            <a:off x="5690005" y="6642544"/>
            <a:ext cx="822661" cy="215444"/>
          </a:xfrm>
          <a:prstGeom prst="rect">
            <a:avLst/>
          </a:prstGeom>
          <a:noFill/>
        </p:spPr>
        <p:txBody>
          <a:bodyPr wrap="none" rtlCol="0">
            <a:spAutoFit/>
          </a:bodyPr>
          <a:lstStyle/>
          <a:p>
            <a:pPr algn="ctr"/>
            <a:r>
              <a:rPr lang="fr-FR" sz="800">
                <a:solidFill>
                  <a:srgbClr val="4A6668"/>
                </a:solidFill>
              </a:rPr>
              <a:t> </a:t>
            </a:r>
            <a:r>
              <a:rPr lang="fr-FR" sz="800">
                <a:solidFill>
                  <a:schemeClr val="tx1"/>
                </a:solidFill>
              </a:rPr>
              <a:t>CONFIDENTIAL</a:t>
            </a:r>
          </a:p>
        </p:txBody>
      </p:sp>
      <p:sp>
        <p:nvSpPr>
          <p:cNvPr id="6" name="Espace réservé du texte 14">
            <a:extLst>
              <a:ext uri="{FF2B5EF4-FFF2-40B4-BE49-F238E27FC236}">
                <a16:creationId xmlns:a16="http://schemas.microsoft.com/office/drawing/2014/main" id="{F55C09C6-2076-52A5-AFA7-E4BE96156F8C}"/>
              </a:ext>
            </a:extLst>
          </p:cNvPr>
          <p:cNvSpPr>
            <a:spLocks noGrp="1"/>
          </p:cNvSpPr>
          <p:nvPr>
            <p:ph type="body" sz="quarter" idx="12" hasCustomPrompt="1"/>
          </p:nvPr>
        </p:nvSpPr>
        <p:spPr>
          <a:xfrm>
            <a:off x="1323550" y="651713"/>
            <a:ext cx="10006431" cy="497115"/>
          </a:xfrm>
        </p:spPr>
        <p:txBody>
          <a:bodyPr tIns="0" anchor="t">
            <a:noAutofit/>
          </a:bodyPr>
          <a:lstStyle>
            <a:lvl1pPr marL="0" indent="0" algn="l">
              <a:buNone/>
              <a:defRPr sz="4000" b="0" i="0">
                <a:latin typeface="+mn-lt"/>
              </a:defRPr>
            </a:lvl1pPr>
          </a:lstStyle>
          <a:p>
            <a:pPr lvl="0"/>
            <a:r>
              <a:rPr lang="fr-FR"/>
              <a:t>Insert </a:t>
            </a:r>
            <a:r>
              <a:rPr lang="fr-FR" err="1"/>
              <a:t>title</a:t>
            </a:r>
            <a:r>
              <a:rPr lang="fr-FR"/>
              <a:t>.</a:t>
            </a:r>
          </a:p>
        </p:txBody>
      </p:sp>
      <p:sp>
        <p:nvSpPr>
          <p:cNvPr id="9" name="Espace réservé du texte 14">
            <a:extLst>
              <a:ext uri="{FF2B5EF4-FFF2-40B4-BE49-F238E27FC236}">
                <a16:creationId xmlns:a16="http://schemas.microsoft.com/office/drawing/2014/main" id="{BEB745AC-F031-9615-BC03-74493E4AD33F}"/>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5" name="Espace réservé du texte 14">
            <a:extLst>
              <a:ext uri="{FF2B5EF4-FFF2-40B4-BE49-F238E27FC236}">
                <a16:creationId xmlns:a16="http://schemas.microsoft.com/office/drawing/2014/main" id="{8583822B-1649-6163-BE10-29A2F87194E8}"/>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a:t>Part </a:t>
            </a:r>
            <a:r>
              <a:rPr lang="fr-FR" err="1"/>
              <a:t>title</a:t>
            </a:r>
            <a:endParaRPr lang="fr-FR"/>
          </a:p>
        </p:txBody>
      </p:sp>
      <p:pic>
        <p:nvPicPr>
          <p:cNvPr id="2" name="Graphic 1">
            <a:extLst>
              <a:ext uri="{FF2B5EF4-FFF2-40B4-BE49-F238E27FC236}">
                <a16:creationId xmlns:a16="http://schemas.microsoft.com/office/drawing/2014/main" id="{A8412B4F-77CA-CE67-3D19-9E8B0EC9E14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8463" y="6522353"/>
            <a:ext cx="950976" cy="407562"/>
          </a:xfrm>
          <a:prstGeom prst="rect">
            <a:avLst/>
          </a:prstGeom>
        </p:spPr>
      </p:pic>
    </p:spTree>
    <p:extLst>
      <p:ext uri="{BB962C8B-B14F-4D97-AF65-F5344CB8AC3E}">
        <p14:creationId xmlns:p14="http://schemas.microsoft.com/office/powerpoint/2010/main" val="26560408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1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MMAIRE_4">
    <p:bg>
      <p:bgPr>
        <a:solidFill>
          <a:schemeClr val="accent5"/>
        </a:solid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031DD61F-1A51-EAC9-0B4B-CFB5EEE43C4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649" y="873809"/>
            <a:ext cx="10185175" cy="5729161"/>
          </a:xfrm>
          <a:prstGeom prst="rect">
            <a:avLst/>
          </a:prstGeom>
        </p:spPr>
      </p:pic>
      <p:pic>
        <p:nvPicPr>
          <p:cNvPr id="8" name="Graphic 7">
            <a:extLst>
              <a:ext uri="{FF2B5EF4-FFF2-40B4-BE49-F238E27FC236}">
                <a16:creationId xmlns:a16="http://schemas.microsoft.com/office/drawing/2014/main" id="{782E5EE6-88F9-CCF2-76F9-99E170193B9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12"/>
            <a:ext cx="12192000" cy="1952625"/>
          </a:xfrm>
          <a:prstGeom prst="rect">
            <a:avLst/>
          </a:prstGeom>
        </p:spPr>
      </p:pic>
      <p:sp>
        <p:nvSpPr>
          <p:cNvPr id="9" name="Rectangle 8">
            <a:extLst>
              <a:ext uri="{FF2B5EF4-FFF2-40B4-BE49-F238E27FC236}">
                <a16:creationId xmlns:a16="http://schemas.microsoft.com/office/drawing/2014/main" id="{00B85ACC-F21D-6EB4-4D20-CAA014D33D4D}"/>
              </a:ext>
            </a:extLst>
          </p:cNvPr>
          <p:cNvSpPr/>
          <p:nvPr userDrawn="1"/>
        </p:nvSpPr>
        <p:spPr>
          <a:xfrm>
            <a:off x="0" y="6606001"/>
            <a:ext cx="12192000"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ZoneTexte 11">
            <a:extLst>
              <a:ext uri="{FF2B5EF4-FFF2-40B4-BE49-F238E27FC236}">
                <a16:creationId xmlns:a16="http://schemas.microsoft.com/office/drawing/2014/main" id="{443272AE-4B51-50D3-42D6-4829AD6BE970}"/>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28" name="Espace réservé du texte 14">
            <a:extLst>
              <a:ext uri="{FF2B5EF4-FFF2-40B4-BE49-F238E27FC236}">
                <a16:creationId xmlns:a16="http://schemas.microsoft.com/office/drawing/2014/main" id="{590BF0A8-99FE-E73D-4537-9433B2808B2D}"/>
              </a:ext>
            </a:extLst>
          </p:cNvPr>
          <p:cNvSpPr>
            <a:spLocks noGrp="1"/>
          </p:cNvSpPr>
          <p:nvPr>
            <p:ph type="body" sz="quarter" idx="12" hasCustomPrompt="1"/>
          </p:nvPr>
        </p:nvSpPr>
        <p:spPr>
          <a:xfrm>
            <a:off x="6096000" y="2809900"/>
            <a:ext cx="5397062" cy="545451"/>
          </a:xfrm>
        </p:spPr>
        <p:txBody>
          <a:bodyPr anchor="ctr">
            <a:noAutofit/>
          </a:bodyPr>
          <a:lstStyle>
            <a:lvl1pPr marL="0" indent="0" algn="l">
              <a:lnSpc>
                <a:spcPct val="100000"/>
              </a:lnSpc>
              <a:spcBef>
                <a:spcPts val="0"/>
              </a:spcBef>
              <a:spcAft>
                <a:spcPts val="600"/>
              </a:spcAft>
              <a:buNone/>
              <a:defRPr sz="1700" b="0" i="0">
                <a:solidFill>
                  <a:schemeClr val="tx1"/>
                </a:solidFill>
                <a:latin typeface="+mj-lt"/>
              </a:defRPr>
            </a:lvl1pPr>
          </a:lstStyle>
          <a:p>
            <a:pPr lvl="0"/>
            <a:r>
              <a:rPr lang="fr-FR" dirty="0"/>
              <a:t>Insert </a:t>
            </a:r>
            <a:r>
              <a:rPr lang="fr-FR" dirty="0" err="1"/>
              <a:t>title</a:t>
            </a:r>
            <a:r>
              <a:rPr lang="fr-FR" dirty="0"/>
              <a:t> part 1</a:t>
            </a:r>
          </a:p>
        </p:txBody>
      </p:sp>
      <p:sp>
        <p:nvSpPr>
          <p:cNvPr id="29" name="Espace réservé du texte 14">
            <a:extLst>
              <a:ext uri="{FF2B5EF4-FFF2-40B4-BE49-F238E27FC236}">
                <a16:creationId xmlns:a16="http://schemas.microsoft.com/office/drawing/2014/main" id="{DDF34B13-4309-F9BC-C9F8-4A23D80DC61C}"/>
              </a:ext>
            </a:extLst>
          </p:cNvPr>
          <p:cNvSpPr>
            <a:spLocks noGrp="1"/>
          </p:cNvSpPr>
          <p:nvPr>
            <p:ph type="body" sz="quarter" idx="13" hasCustomPrompt="1"/>
          </p:nvPr>
        </p:nvSpPr>
        <p:spPr>
          <a:xfrm>
            <a:off x="6096000" y="3705083"/>
            <a:ext cx="5397062" cy="545451"/>
          </a:xfrm>
        </p:spPr>
        <p:txBody>
          <a:bodyPr anchor="ctr">
            <a:noAutofit/>
          </a:bodyPr>
          <a:lstStyle>
            <a:lvl1pPr marL="0" indent="0" algn="l">
              <a:lnSpc>
                <a:spcPct val="100000"/>
              </a:lnSpc>
              <a:spcBef>
                <a:spcPts val="0"/>
              </a:spcBef>
              <a:spcAft>
                <a:spcPts val="600"/>
              </a:spcAft>
              <a:buNone/>
              <a:defRPr sz="1700" b="0" i="0">
                <a:solidFill>
                  <a:schemeClr val="tx1"/>
                </a:solidFill>
                <a:latin typeface="+mj-lt"/>
              </a:defRPr>
            </a:lvl1pPr>
          </a:lstStyle>
          <a:p>
            <a:pPr lvl="0"/>
            <a:r>
              <a:rPr lang="fr-FR" dirty="0"/>
              <a:t>Insert </a:t>
            </a:r>
            <a:r>
              <a:rPr lang="fr-FR" dirty="0" err="1"/>
              <a:t>title</a:t>
            </a:r>
            <a:r>
              <a:rPr lang="fr-FR" dirty="0"/>
              <a:t> part 2</a:t>
            </a:r>
          </a:p>
        </p:txBody>
      </p:sp>
      <p:sp>
        <p:nvSpPr>
          <p:cNvPr id="30" name="Espace réservé du texte 14">
            <a:extLst>
              <a:ext uri="{FF2B5EF4-FFF2-40B4-BE49-F238E27FC236}">
                <a16:creationId xmlns:a16="http://schemas.microsoft.com/office/drawing/2014/main" id="{AAA4DDAB-2100-D710-F706-9BC7A9838DEE}"/>
              </a:ext>
            </a:extLst>
          </p:cNvPr>
          <p:cNvSpPr>
            <a:spLocks noGrp="1"/>
          </p:cNvSpPr>
          <p:nvPr>
            <p:ph type="body" sz="quarter" idx="14" hasCustomPrompt="1"/>
          </p:nvPr>
        </p:nvSpPr>
        <p:spPr>
          <a:xfrm>
            <a:off x="6096000" y="4600265"/>
            <a:ext cx="5397062" cy="545451"/>
          </a:xfrm>
        </p:spPr>
        <p:txBody>
          <a:bodyPr anchor="ctr">
            <a:noAutofit/>
          </a:bodyPr>
          <a:lstStyle>
            <a:lvl1pPr marL="0" indent="0" algn="l">
              <a:lnSpc>
                <a:spcPct val="100000"/>
              </a:lnSpc>
              <a:spcBef>
                <a:spcPts val="0"/>
              </a:spcBef>
              <a:spcAft>
                <a:spcPts val="600"/>
              </a:spcAft>
              <a:buNone/>
              <a:defRPr sz="1700" b="0" i="0">
                <a:solidFill>
                  <a:schemeClr val="tx1"/>
                </a:solidFill>
                <a:latin typeface="+mj-lt"/>
              </a:defRPr>
            </a:lvl1pPr>
          </a:lstStyle>
          <a:p>
            <a:pPr lvl="0"/>
            <a:r>
              <a:rPr lang="fr-FR"/>
              <a:t>Insert title part  3</a:t>
            </a:r>
          </a:p>
        </p:txBody>
      </p:sp>
      <p:sp>
        <p:nvSpPr>
          <p:cNvPr id="31" name="Espace réservé du texte 14">
            <a:extLst>
              <a:ext uri="{FF2B5EF4-FFF2-40B4-BE49-F238E27FC236}">
                <a16:creationId xmlns:a16="http://schemas.microsoft.com/office/drawing/2014/main" id="{ED936D36-EF46-FD41-02ED-7D489939FC06}"/>
              </a:ext>
            </a:extLst>
          </p:cNvPr>
          <p:cNvSpPr>
            <a:spLocks noGrp="1"/>
          </p:cNvSpPr>
          <p:nvPr>
            <p:ph type="body" sz="quarter" idx="15" hasCustomPrompt="1"/>
          </p:nvPr>
        </p:nvSpPr>
        <p:spPr>
          <a:xfrm>
            <a:off x="6096000" y="5495447"/>
            <a:ext cx="5397062" cy="545451"/>
          </a:xfrm>
        </p:spPr>
        <p:txBody>
          <a:bodyPr anchor="ctr">
            <a:noAutofit/>
          </a:bodyPr>
          <a:lstStyle>
            <a:lvl1pPr marL="0" indent="0" algn="l">
              <a:lnSpc>
                <a:spcPct val="100000"/>
              </a:lnSpc>
              <a:spcBef>
                <a:spcPts val="0"/>
              </a:spcBef>
              <a:spcAft>
                <a:spcPts val="600"/>
              </a:spcAft>
              <a:buNone/>
              <a:defRPr sz="1700" b="0" i="0">
                <a:solidFill>
                  <a:schemeClr val="tx1"/>
                </a:solidFill>
                <a:latin typeface="+mj-lt"/>
              </a:defRPr>
            </a:lvl1pPr>
          </a:lstStyle>
          <a:p>
            <a:pPr lvl="0"/>
            <a:r>
              <a:rPr lang="fr-FR"/>
              <a:t>Insert title part  4</a:t>
            </a:r>
          </a:p>
        </p:txBody>
      </p:sp>
      <p:sp>
        <p:nvSpPr>
          <p:cNvPr id="39" name="ZoneTexte 38">
            <a:extLst>
              <a:ext uri="{FF2B5EF4-FFF2-40B4-BE49-F238E27FC236}">
                <a16:creationId xmlns:a16="http://schemas.microsoft.com/office/drawing/2014/main" id="{26F1E845-4FFC-DBB4-7F9C-9AD863EF0914}"/>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2" name="Espace réservé du texte 14">
            <a:extLst>
              <a:ext uri="{FF2B5EF4-FFF2-40B4-BE49-F238E27FC236}">
                <a16:creationId xmlns:a16="http://schemas.microsoft.com/office/drawing/2014/main" id="{50B96AA3-C5CC-52B3-C22F-34697D7545EA}"/>
              </a:ext>
            </a:extLst>
          </p:cNvPr>
          <p:cNvSpPr>
            <a:spLocks noGrp="1"/>
          </p:cNvSpPr>
          <p:nvPr>
            <p:ph type="body" sz="quarter" idx="17" hasCustomPrompt="1"/>
          </p:nvPr>
        </p:nvSpPr>
        <p:spPr>
          <a:xfrm>
            <a:off x="5522671" y="2809900"/>
            <a:ext cx="425687" cy="545451"/>
          </a:xfrm>
        </p:spPr>
        <p:txBody>
          <a:bodyPr lIns="0" rIns="0" anchor="ctr">
            <a:noAutofit/>
          </a:bodyPr>
          <a:lstStyle>
            <a:lvl1pPr marL="0" indent="0" algn="ctr">
              <a:lnSpc>
                <a:spcPct val="100000"/>
              </a:lnSpc>
              <a:spcBef>
                <a:spcPts val="0"/>
              </a:spcBef>
              <a:spcAft>
                <a:spcPts val="600"/>
              </a:spcAft>
              <a:buNone/>
              <a:defRPr sz="2300" b="0" i="0">
                <a:solidFill>
                  <a:schemeClr val="tx1"/>
                </a:solidFill>
                <a:latin typeface="+mj-lt"/>
              </a:defRPr>
            </a:lvl1pPr>
          </a:lstStyle>
          <a:p>
            <a:pPr lvl="0"/>
            <a:r>
              <a:rPr lang="fr-FR" dirty="0"/>
              <a:t>1</a:t>
            </a:r>
          </a:p>
        </p:txBody>
      </p:sp>
      <p:sp>
        <p:nvSpPr>
          <p:cNvPr id="3" name="Espace réservé du texte 14">
            <a:extLst>
              <a:ext uri="{FF2B5EF4-FFF2-40B4-BE49-F238E27FC236}">
                <a16:creationId xmlns:a16="http://schemas.microsoft.com/office/drawing/2014/main" id="{DAAA93D6-D5F6-FC69-09FA-B2B3AD9D33FF}"/>
              </a:ext>
            </a:extLst>
          </p:cNvPr>
          <p:cNvSpPr>
            <a:spLocks noGrp="1"/>
          </p:cNvSpPr>
          <p:nvPr>
            <p:ph type="body" sz="quarter" idx="18" hasCustomPrompt="1"/>
          </p:nvPr>
        </p:nvSpPr>
        <p:spPr>
          <a:xfrm>
            <a:off x="5522670" y="3705082"/>
            <a:ext cx="425687" cy="545451"/>
          </a:xfrm>
        </p:spPr>
        <p:txBody>
          <a:bodyPr lIns="0" rIns="0" anchor="ctr">
            <a:noAutofit/>
          </a:bodyPr>
          <a:lstStyle>
            <a:lvl1pPr marL="0" indent="0" algn="ctr">
              <a:lnSpc>
                <a:spcPct val="100000"/>
              </a:lnSpc>
              <a:spcBef>
                <a:spcPts val="0"/>
              </a:spcBef>
              <a:spcAft>
                <a:spcPts val="600"/>
              </a:spcAft>
              <a:buNone/>
              <a:defRPr sz="2300" b="0" i="0">
                <a:solidFill>
                  <a:schemeClr val="tx1"/>
                </a:solidFill>
                <a:latin typeface="+mj-lt"/>
              </a:defRPr>
            </a:lvl1pPr>
          </a:lstStyle>
          <a:p>
            <a:pPr lvl="0"/>
            <a:r>
              <a:rPr lang="fr-FR" dirty="0"/>
              <a:t>2</a:t>
            </a:r>
          </a:p>
        </p:txBody>
      </p:sp>
      <p:sp>
        <p:nvSpPr>
          <p:cNvPr id="10" name="Espace réservé du texte 14">
            <a:extLst>
              <a:ext uri="{FF2B5EF4-FFF2-40B4-BE49-F238E27FC236}">
                <a16:creationId xmlns:a16="http://schemas.microsoft.com/office/drawing/2014/main" id="{A94B9807-FFB9-DCD0-3C01-A57BC6F367CE}"/>
              </a:ext>
            </a:extLst>
          </p:cNvPr>
          <p:cNvSpPr>
            <a:spLocks noGrp="1"/>
          </p:cNvSpPr>
          <p:nvPr>
            <p:ph type="body" sz="quarter" idx="19" hasCustomPrompt="1"/>
          </p:nvPr>
        </p:nvSpPr>
        <p:spPr>
          <a:xfrm>
            <a:off x="5522669" y="4600264"/>
            <a:ext cx="425687" cy="545451"/>
          </a:xfrm>
        </p:spPr>
        <p:txBody>
          <a:bodyPr lIns="0" rIns="0" anchor="ctr">
            <a:noAutofit/>
          </a:bodyPr>
          <a:lstStyle>
            <a:lvl1pPr marL="0" indent="0" algn="ctr">
              <a:lnSpc>
                <a:spcPct val="100000"/>
              </a:lnSpc>
              <a:spcBef>
                <a:spcPts val="0"/>
              </a:spcBef>
              <a:spcAft>
                <a:spcPts val="600"/>
              </a:spcAft>
              <a:buNone/>
              <a:defRPr sz="2300" b="0" i="0">
                <a:solidFill>
                  <a:schemeClr val="tx1"/>
                </a:solidFill>
                <a:latin typeface="+mj-lt"/>
              </a:defRPr>
            </a:lvl1pPr>
          </a:lstStyle>
          <a:p>
            <a:pPr lvl="0"/>
            <a:r>
              <a:rPr lang="fr-FR" dirty="0"/>
              <a:t>3</a:t>
            </a:r>
          </a:p>
        </p:txBody>
      </p:sp>
      <p:sp>
        <p:nvSpPr>
          <p:cNvPr id="13" name="Espace réservé du texte 14">
            <a:extLst>
              <a:ext uri="{FF2B5EF4-FFF2-40B4-BE49-F238E27FC236}">
                <a16:creationId xmlns:a16="http://schemas.microsoft.com/office/drawing/2014/main" id="{01B283F4-8E18-B794-80A6-83EED39CE2FA}"/>
              </a:ext>
            </a:extLst>
          </p:cNvPr>
          <p:cNvSpPr>
            <a:spLocks noGrp="1"/>
          </p:cNvSpPr>
          <p:nvPr>
            <p:ph type="body" sz="quarter" idx="20" hasCustomPrompt="1"/>
          </p:nvPr>
        </p:nvSpPr>
        <p:spPr>
          <a:xfrm>
            <a:off x="5522668" y="5495446"/>
            <a:ext cx="425687" cy="545451"/>
          </a:xfrm>
        </p:spPr>
        <p:txBody>
          <a:bodyPr lIns="0" rIns="0" anchor="ctr">
            <a:noAutofit/>
          </a:bodyPr>
          <a:lstStyle>
            <a:lvl1pPr marL="0" indent="0" algn="ctr">
              <a:lnSpc>
                <a:spcPct val="100000"/>
              </a:lnSpc>
              <a:spcBef>
                <a:spcPts val="0"/>
              </a:spcBef>
              <a:spcAft>
                <a:spcPts val="600"/>
              </a:spcAft>
              <a:buNone/>
              <a:defRPr sz="2300" b="0" i="0">
                <a:solidFill>
                  <a:schemeClr val="tx1"/>
                </a:solidFill>
                <a:latin typeface="+mj-lt"/>
              </a:defRPr>
            </a:lvl1pPr>
          </a:lstStyle>
          <a:p>
            <a:pPr lvl="0"/>
            <a:r>
              <a:rPr lang="fr-FR" dirty="0"/>
              <a:t>4</a:t>
            </a:r>
          </a:p>
        </p:txBody>
      </p:sp>
      <p:pic>
        <p:nvPicPr>
          <p:cNvPr id="11" name="Graphique 10">
            <a:extLst>
              <a:ext uri="{FF2B5EF4-FFF2-40B4-BE49-F238E27FC236}">
                <a16:creationId xmlns:a16="http://schemas.microsoft.com/office/drawing/2014/main" id="{95A992A9-48B4-9B9F-84F0-AEFF01E6908E}"/>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b="34486"/>
          <a:stretch/>
        </p:blipFill>
        <p:spPr>
          <a:xfrm>
            <a:off x="-793287" y="-519234"/>
            <a:ext cx="14624344" cy="2576634"/>
          </a:xfrm>
          <a:prstGeom prst="rect">
            <a:avLst/>
          </a:prstGeom>
        </p:spPr>
      </p:pic>
      <p:pic>
        <p:nvPicPr>
          <p:cNvPr id="16" name="Graphique 10">
            <a:extLst>
              <a:ext uri="{FF2B5EF4-FFF2-40B4-BE49-F238E27FC236}">
                <a16:creationId xmlns:a16="http://schemas.microsoft.com/office/drawing/2014/main" id="{E77F8331-2261-21ED-417F-AB242D9C97DF}"/>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80050" y="6580047"/>
            <a:ext cx="791621" cy="314707"/>
          </a:xfrm>
          <a:prstGeom prst="rect">
            <a:avLst/>
          </a:prstGeom>
        </p:spPr>
      </p:pic>
    </p:spTree>
    <p:extLst>
      <p:ext uri="{BB962C8B-B14F-4D97-AF65-F5344CB8AC3E}">
        <p14:creationId xmlns:p14="http://schemas.microsoft.com/office/powerpoint/2010/main" val="3415345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CONTENT_6">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328895" y="2073540"/>
            <a:ext cx="9971989" cy="4205266"/>
          </a:xfrm>
        </p:spPr>
        <p:txBody>
          <a:bodyPr anchor="t">
            <a:noAutofit/>
          </a:bodyPr>
          <a:lstStyle>
            <a:lvl1pPr marL="0" indent="0" algn="l">
              <a:buNone/>
              <a:defRPr sz="1500" b="0" i="0">
                <a:solidFill>
                  <a:srgbClr val="072038"/>
                </a:solidFill>
                <a:latin typeface="Outfit ExtraLight" pitchFamily="2" charset="0"/>
              </a:defRPr>
            </a:lvl1pPr>
          </a:lstStyle>
          <a:p>
            <a:pPr lvl="0"/>
            <a:r>
              <a:rPr lang="fr-FR"/>
              <a:t>At </a:t>
            </a:r>
            <a:r>
              <a:rPr lang="fr-FR" err="1"/>
              <a:t>vero</a:t>
            </a:r>
            <a:r>
              <a:rPr lang="fr-FR"/>
              <a:t> </a:t>
            </a:r>
            <a:r>
              <a:rPr lang="fr-FR" err="1"/>
              <a:t>eos</a:t>
            </a:r>
            <a:r>
              <a:rPr lang="fr-FR"/>
              <a:t> et </a:t>
            </a:r>
            <a:r>
              <a:rPr lang="fr-FR" err="1"/>
              <a:t>accusamus</a:t>
            </a:r>
            <a:r>
              <a:rPr lang="fr-FR"/>
              <a:t> et </a:t>
            </a:r>
            <a:r>
              <a:rPr lang="fr-FR" err="1"/>
              <a:t>iusto</a:t>
            </a:r>
            <a:r>
              <a:rPr lang="fr-FR"/>
              <a:t> </a:t>
            </a:r>
            <a:r>
              <a:rPr lang="fr-FR" err="1"/>
              <a:t>odio</a:t>
            </a:r>
            <a:r>
              <a:rPr lang="fr-FR"/>
              <a:t> </a:t>
            </a:r>
            <a:r>
              <a:rPr lang="fr-FR" err="1"/>
              <a:t>dignissimos</a:t>
            </a:r>
            <a:r>
              <a:rPr lang="fr-FR"/>
              <a:t> </a:t>
            </a:r>
            <a:r>
              <a:rPr lang="fr-FR" err="1"/>
              <a:t>ducimus</a:t>
            </a:r>
            <a:r>
              <a:rPr lang="fr-FR"/>
              <a:t> qui </a:t>
            </a:r>
            <a:r>
              <a:rPr lang="fr-FR" err="1"/>
              <a:t>blanditiis</a:t>
            </a:r>
            <a:r>
              <a:rPr lang="fr-FR"/>
              <a:t> </a:t>
            </a:r>
            <a:r>
              <a:rPr lang="fr-FR" err="1"/>
              <a:t>praesentium</a:t>
            </a:r>
            <a:r>
              <a:rPr lang="fr-FR"/>
              <a:t> </a:t>
            </a:r>
            <a:r>
              <a:rPr lang="fr-FR" err="1"/>
              <a:t>voluptatum</a:t>
            </a:r>
            <a:r>
              <a:rPr lang="fr-FR"/>
              <a:t> </a:t>
            </a:r>
            <a:r>
              <a:rPr lang="fr-FR" err="1"/>
              <a:t>deleniti</a:t>
            </a:r>
            <a:r>
              <a:rPr lang="fr-FR"/>
              <a:t> </a:t>
            </a:r>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 </a:t>
            </a:r>
          </a:p>
          <a:p>
            <a:pPr lvl="0"/>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 At </a:t>
            </a:r>
            <a:r>
              <a:rPr lang="fr-FR" err="1"/>
              <a:t>vero</a:t>
            </a:r>
            <a:r>
              <a:rPr lang="fr-FR"/>
              <a:t> </a:t>
            </a:r>
            <a:r>
              <a:rPr lang="fr-FR" err="1"/>
              <a:t>eos</a:t>
            </a:r>
            <a:r>
              <a:rPr lang="fr-FR"/>
              <a:t> et </a:t>
            </a:r>
            <a:r>
              <a:rPr lang="fr-FR" err="1"/>
              <a:t>accusamus</a:t>
            </a:r>
            <a:r>
              <a:rPr lang="fr-FR"/>
              <a:t> et </a:t>
            </a:r>
            <a:r>
              <a:rPr lang="fr-FR" err="1"/>
              <a:t>iusto</a:t>
            </a:r>
            <a:r>
              <a:rPr lang="fr-FR"/>
              <a:t> </a:t>
            </a:r>
            <a:r>
              <a:rPr lang="fr-FR" err="1"/>
              <a:t>odio</a:t>
            </a:r>
            <a:r>
              <a:rPr lang="fr-FR"/>
              <a:t> </a:t>
            </a:r>
            <a:r>
              <a:rPr lang="fr-FR" err="1"/>
              <a:t>dignissimos</a:t>
            </a:r>
            <a:r>
              <a:rPr lang="fr-FR"/>
              <a:t> </a:t>
            </a:r>
            <a:r>
              <a:rPr lang="fr-FR" err="1"/>
              <a:t>ducimus</a:t>
            </a:r>
            <a:r>
              <a:rPr lang="fr-FR"/>
              <a:t> qui </a:t>
            </a:r>
            <a:r>
              <a:rPr lang="fr-FR" err="1"/>
              <a:t>blanditiis</a:t>
            </a:r>
            <a:r>
              <a:rPr lang="fr-FR"/>
              <a:t> </a:t>
            </a:r>
            <a:r>
              <a:rPr lang="fr-FR" err="1"/>
              <a:t>praesentium</a:t>
            </a:r>
            <a:r>
              <a:rPr lang="fr-FR"/>
              <a:t> </a:t>
            </a:r>
            <a:r>
              <a:rPr lang="fr-FR" err="1"/>
              <a:t>voluptatum</a:t>
            </a:r>
            <a:r>
              <a:rPr lang="fr-FR"/>
              <a:t> </a:t>
            </a:r>
            <a:r>
              <a:rPr lang="fr-FR" err="1"/>
              <a:t>deleniti</a:t>
            </a:r>
            <a:r>
              <a:rPr lang="fr-FR"/>
              <a:t> </a:t>
            </a:r>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 </a:t>
            </a:r>
          </a:p>
          <a:p>
            <a:pPr lvl="0"/>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a:t>
            </a:r>
          </a:p>
          <a:p>
            <a:pPr lvl="0"/>
            <a:endParaRPr lang="fr-FR"/>
          </a:p>
          <a:p>
            <a:pPr lvl="0"/>
            <a:r>
              <a:rPr lang="fr-FR"/>
              <a:t>At </a:t>
            </a:r>
            <a:r>
              <a:rPr lang="fr-FR" err="1"/>
              <a:t>vero</a:t>
            </a:r>
            <a:r>
              <a:rPr lang="fr-FR"/>
              <a:t> </a:t>
            </a:r>
            <a:r>
              <a:rPr lang="fr-FR" err="1"/>
              <a:t>eos</a:t>
            </a:r>
            <a:r>
              <a:rPr lang="fr-FR"/>
              <a:t> et </a:t>
            </a:r>
            <a:r>
              <a:rPr lang="fr-FR" err="1"/>
              <a:t>accusamus</a:t>
            </a:r>
            <a:r>
              <a:rPr lang="fr-FR"/>
              <a:t> et </a:t>
            </a:r>
            <a:r>
              <a:rPr lang="fr-FR" err="1"/>
              <a:t>iusto</a:t>
            </a:r>
            <a:r>
              <a:rPr lang="fr-FR"/>
              <a:t> </a:t>
            </a:r>
            <a:r>
              <a:rPr lang="fr-FR" err="1"/>
              <a:t>odio</a:t>
            </a:r>
            <a:r>
              <a:rPr lang="fr-FR"/>
              <a:t> </a:t>
            </a:r>
            <a:r>
              <a:rPr lang="fr-FR" err="1"/>
              <a:t>dignissimos</a:t>
            </a:r>
            <a:r>
              <a:rPr lang="fr-FR"/>
              <a:t> </a:t>
            </a:r>
            <a:r>
              <a:rPr lang="fr-FR" err="1"/>
              <a:t>ducimus</a:t>
            </a:r>
            <a:r>
              <a:rPr lang="fr-FR"/>
              <a:t> qui </a:t>
            </a:r>
            <a:r>
              <a:rPr lang="fr-FR" err="1"/>
              <a:t>blanditiis</a:t>
            </a:r>
            <a:r>
              <a:rPr lang="fr-FR"/>
              <a:t> </a:t>
            </a:r>
            <a:r>
              <a:rPr lang="fr-FR" err="1"/>
              <a:t>praesentium</a:t>
            </a:r>
            <a:r>
              <a:rPr lang="fr-FR"/>
              <a:t> </a:t>
            </a:r>
            <a:r>
              <a:rPr lang="fr-FR" err="1"/>
              <a:t>voluptatum</a:t>
            </a:r>
            <a:r>
              <a:rPr lang="fr-FR"/>
              <a:t> </a:t>
            </a:r>
            <a:r>
              <a:rPr lang="fr-FR" err="1"/>
              <a:t>deleniti</a:t>
            </a:r>
            <a:r>
              <a:rPr lang="fr-FR"/>
              <a:t> </a:t>
            </a:r>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 </a:t>
            </a:r>
          </a:p>
          <a:p>
            <a:pPr lvl="0"/>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 At </a:t>
            </a:r>
            <a:r>
              <a:rPr lang="fr-FR" err="1"/>
              <a:t>vero</a:t>
            </a:r>
            <a:r>
              <a:rPr lang="fr-FR"/>
              <a:t> </a:t>
            </a:r>
            <a:r>
              <a:rPr lang="fr-FR" err="1"/>
              <a:t>eos</a:t>
            </a:r>
            <a:r>
              <a:rPr lang="fr-FR"/>
              <a:t> et </a:t>
            </a:r>
            <a:r>
              <a:rPr lang="fr-FR" err="1"/>
              <a:t>accusamus</a:t>
            </a:r>
            <a:r>
              <a:rPr lang="fr-FR"/>
              <a:t> et </a:t>
            </a:r>
            <a:r>
              <a:rPr lang="fr-FR" err="1"/>
              <a:t>iusto</a:t>
            </a:r>
            <a:r>
              <a:rPr lang="fr-FR"/>
              <a:t> </a:t>
            </a:r>
            <a:r>
              <a:rPr lang="fr-FR" err="1"/>
              <a:t>odio</a:t>
            </a:r>
            <a:r>
              <a:rPr lang="fr-FR"/>
              <a:t> </a:t>
            </a:r>
            <a:r>
              <a:rPr lang="fr-FR" err="1"/>
              <a:t>dignissimos</a:t>
            </a:r>
            <a:r>
              <a:rPr lang="fr-FR"/>
              <a:t> </a:t>
            </a:r>
            <a:r>
              <a:rPr lang="fr-FR" err="1"/>
              <a:t>ducimus</a:t>
            </a:r>
            <a:r>
              <a:rPr lang="fr-FR"/>
              <a:t> qui </a:t>
            </a:r>
            <a:r>
              <a:rPr lang="fr-FR" err="1"/>
              <a:t>blanditiis</a:t>
            </a:r>
            <a:r>
              <a:rPr lang="fr-FR"/>
              <a:t> </a:t>
            </a:r>
            <a:r>
              <a:rPr lang="fr-FR" err="1"/>
              <a:t>praesentium</a:t>
            </a:r>
            <a:r>
              <a:rPr lang="fr-FR"/>
              <a:t> </a:t>
            </a:r>
            <a:r>
              <a:rPr lang="fr-FR" err="1"/>
              <a:t>voluptatum</a:t>
            </a:r>
            <a:r>
              <a:rPr lang="fr-FR"/>
              <a:t> </a:t>
            </a:r>
            <a:r>
              <a:rPr lang="fr-FR" err="1"/>
              <a:t>deleniti</a:t>
            </a:r>
            <a:r>
              <a:rPr lang="fr-FR"/>
              <a:t> </a:t>
            </a:r>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 </a:t>
            </a:r>
          </a:p>
        </p:txBody>
      </p:sp>
      <p:sp>
        <p:nvSpPr>
          <p:cNvPr id="9" name="Rectangle 8">
            <a:extLst>
              <a:ext uri="{FF2B5EF4-FFF2-40B4-BE49-F238E27FC236}">
                <a16:creationId xmlns:a16="http://schemas.microsoft.com/office/drawing/2014/main" id="{FB8BBCCD-C7B4-5611-3FFA-6FC41FE68D64}"/>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17295D54-6379-724E-B1D4-1D0015A657DA}"/>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2" name="ZoneTexte 11">
            <a:extLst>
              <a:ext uri="{FF2B5EF4-FFF2-40B4-BE49-F238E27FC236}">
                <a16:creationId xmlns:a16="http://schemas.microsoft.com/office/drawing/2014/main" id="{5380DE5B-D3C5-87D9-9FA5-9C50BCD71ACF}"/>
              </a:ext>
            </a:extLst>
          </p:cNvPr>
          <p:cNvSpPr txBox="1"/>
          <p:nvPr userDrawn="1"/>
        </p:nvSpPr>
        <p:spPr>
          <a:xfrm>
            <a:off x="5701225" y="6642544"/>
            <a:ext cx="800219" cy="215444"/>
          </a:xfrm>
          <a:prstGeom prst="rect">
            <a:avLst/>
          </a:prstGeom>
          <a:noFill/>
        </p:spPr>
        <p:txBody>
          <a:bodyPr wrap="none" rtlCol="0">
            <a:spAutoFit/>
          </a:bodyPr>
          <a:lstStyle/>
          <a:p>
            <a:pPr algn="ctr"/>
            <a:r>
              <a:rPr lang="fr-FR" sz="800">
                <a:solidFill>
                  <a:schemeClr val="tx1"/>
                </a:solidFill>
              </a:rPr>
              <a:t>CONFIDENTIAL</a:t>
            </a:r>
          </a:p>
        </p:txBody>
      </p:sp>
      <p:sp>
        <p:nvSpPr>
          <p:cNvPr id="10" name="Espace réservé du texte 14">
            <a:extLst>
              <a:ext uri="{FF2B5EF4-FFF2-40B4-BE49-F238E27FC236}">
                <a16:creationId xmlns:a16="http://schemas.microsoft.com/office/drawing/2014/main" id="{7F46A6A6-4B0F-235E-BEBA-6FBFFCEC593E}"/>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3" name="Espace réservé du texte 14">
            <a:extLst>
              <a:ext uri="{FF2B5EF4-FFF2-40B4-BE49-F238E27FC236}">
                <a16:creationId xmlns:a16="http://schemas.microsoft.com/office/drawing/2014/main" id="{5AEAE815-A218-5D3C-7FE3-A230F5853542}"/>
              </a:ext>
            </a:extLst>
          </p:cNvPr>
          <p:cNvSpPr>
            <a:spLocks noGrp="1"/>
          </p:cNvSpPr>
          <p:nvPr>
            <p:ph type="body" sz="quarter" idx="12" hasCustomPrompt="1"/>
          </p:nvPr>
        </p:nvSpPr>
        <p:spPr>
          <a:xfrm>
            <a:off x="1323550" y="651713"/>
            <a:ext cx="10006431" cy="497115"/>
          </a:xfrm>
        </p:spPr>
        <p:txBody>
          <a:bodyPr tIns="0" anchor="t">
            <a:noAutofit/>
          </a:bodyPr>
          <a:lstStyle>
            <a:lvl1pPr marL="0" indent="0" algn="l">
              <a:buNone/>
              <a:defRPr sz="4000" b="0" i="0">
                <a:latin typeface="+mn-lt"/>
              </a:defRPr>
            </a:lvl1pPr>
          </a:lstStyle>
          <a:p>
            <a:pPr lvl="0"/>
            <a:r>
              <a:rPr lang="fr-FR"/>
              <a:t>Insert </a:t>
            </a:r>
            <a:r>
              <a:rPr lang="fr-FR" err="1"/>
              <a:t>title</a:t>
            </a:r>
            <a:r>
              <a:rPr lang="fr-FR"/>
              <a:t>.</a:t>
            </a:r>
          </a:p>
        </p:txBody>
      </p:sp>
      <p:sp>
        <p:nvSpPr>
          <p:cNvPr id="4" name="Espace réservé du texte 14">
            <a:extLst>
              <a:ext uri="{FF2B5EF4-FFF2-40B4-BE49-F238E27FC236}">
                <a16:creationId xmlns:a16="http://schemas.microsoft.com/office/drawing/2014/main" id="{00CCA69C-CA1C-7AAF-8A7D-2527F8A0E2A4}"/>
              </a:ext>
            </a:extLst>
          </p:cNvPr>
          <p:cNvSpPr>
            <a:spLocks noGrp="1"/>
          </p:cNvSpPr>
          <p:nvPr>
            <p:ph type="body" sz="quarter" idx="15" hasCustomPrompt="1"/>
          </p:nvPr>
        </p:nvSpPr>
        <p:spPr>
          <a:xfrm>
            <a:off x="1328894" y="1249229"/>
            <a:ext cx="9971989" cy="497116"/>
          </a:xfrm>
        </p:spPr>
        <p:txBody>
          <a:bodyPr anchor="t">
            <a:noAutofit/>
          </a:bodyPr>
          <a:lstStyle>
            <a:lvl1pPr marL="0" indent="0" algn="l">
              <a:buNone/>
              <a:defRPr sz="2400" b="0" i="0">
                <a:solidFill>
                  <a:schemeClr val="bg1"/>
                </a:solidFill>
                <a:latin typeface="+mn-lt"/>
              </a:defRPr>
            </a:lvl1pPr>
          </a:lstStyle>
          <a:p>
            <a:pPr lvl="0"/>
            <a:r>
              <a:rPr lang="fr-FR"/>
              <a:t>Insert </a:t>
            </a:r>
            <a:r>
              <a:rPr lang="fr-FR" err="1"/>
              <a:t>subtitle</a:t>
            </a:r>
            <a:r>
              <a:rPr lang="fr-FR"/>
              <a:t>.</a:t>
            </a:r>
          </a:p>
        </p:txBody>
      </p:sp>
      <p:sp>
        <p:nvSpPr>
          <p:cNvPr id="6" name="Espace réservé du texte 14">
            <a:extLst>
              <a:ext uri="{FF2B5EF4-FFF2-40B4-BE49-F238E27FC236}">
                <a16:creationId xmlns:a16="http://schemas.microsoft.com/office/drawing/2014/main" id="{FE39DA31-B67C-1F09-0C7C-F5AABF2861D4}"/>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a:t>Part </a:t>
            </a:r>
            <a:r>
              <a:rPr lang="fr-FR" err="1"/>
              <a:t>title</a:t>
            </a:r>
            <a:endParaRPr lang="fr-FR"/>
          </a:p>
        </p:txBody>
      </p:sp>
      <p:pic>
        <p:nvPicPr>
          <p:cNvPr id="2" name="Graphic 1">
            <a:extLst>
              <a:ext uri="{FF2B5EF4-FFF2-40B4-BE49-F238E27FC236}">
                <a16:creationId xmlns:a16="http://schemas.microsoft.com/office/drawing/2014/main" id="{9B2F6C57-1A8F-CC9E-C150-90033DD3187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8463" y="6522353"/>
            <a:ext cx="950976" cy="407562"/>
          </a:xfrm>
          <a:prstGeom prst="rect">
            <a:avLst/>
          </a:prstGeom>
        </p:spPr>
      </p:pic>
    </p:spTree>
    <p:extLst>
      <p:ext uri="{BB962C8B-B14F-4D97-AF65-F5344CB8AC3E}">
        <p14:creationId xmlns:p14="http://schemas.microsoft.com/office/powerpoint/2010/main" val="1656760369"/>
      </p:ext>
    </p:extLst>
  </p:cSld>
  <p:clrMapOvr>
    <a:masterClrMapping/>
  </p:clrMapOvr>
  <p:extLst>
    <p:ext uri="{DCECCB84-F9BA-43D5-87BE-67443E8EF086}">
      <p15:sldGuideLst xmlns:p15="http://schemas.microsoft.com/office/powerpoint/2012/main">
        <p15:guide id="1" orient="horz" pos="391">
          <p15:clr>
            <a:srgbClr val="FBAE40"/>
          </p15:clr>
        </p15:guide>
        <p15:guide id="2" pos="3840">
          <p15:clr>
            <a:srgbClr val="FBAE40"/>
          </p15:clr>
        </p15:guide>
        <p15:guide id="3" orient="horz" pos="22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CONTENT_7">
    <p:bg>
      <p:bgPr>
        <a:solidFill>
          <a:srgbClr val="072038"/>
        </a:solidFill>
        <a:effectLst/>
      </p:bgPr>
    </p:bg>
    <p:spTree>
      <p:nvGrpSpPr>
        <p:cNvPr id="1" name=""/>
        <p:cNvGrpSpPr/>
        <p:nvPr/>
      </p:nvGrpSpPr>
      <p:grpSpPr>
        <a:xfrm>
          <a:off x="0" y="0"/>
          <a:ext cx="0" cy="0"/>
          <a:chOff x="0" y="0"/>
          <a:chExt cx="0" cy="0"/>
        </a:xfrm>
      </p:grpSpPr>
      <p:pic>
        <p:nvPicPr>
          <p:cNvPr id="18" name="Graphique 17">
            <a:extLst>
              <a:ext uri="{FF2B5EF4-FFF2-40B4-BE49-F238E27FC236}">
                <a16:creationId xmlns:a16="http://schemas.microsoft.com/office/drawing/2014/main" id="{968EB018-09C1-3EEA-3824-6731C5ACFD5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0826" t="33485" r="38813" b="33487"/>
          <a:stretch/>
        </p:blipFill>
        <p:spPr>
          <a:xfrm>
            <a:off x="-5" y="0"/>
            <a:ext cx="12192005" cy="6858000"/>
          </a:xfrm>
          <a:prstGeom prst="rect">
            <a:avLst/>
          </a:prstGeom>
        </p:spPr>
      </p:pic>
      <p:pic>
        <p:nvPicPr>
          <p:cNvPr id="5" name="Graphic 4">
            <a:extLst>
              <a:ext uri="{FF2B5EF4-FFF2-40B4-BE49-F238E27FC236}">
                <a16:creationId xmlns:a16="http://schemas.microsoft.com/office/drawing/2014/main" id="{8BEFB528-581E-8845-6F9F-2754F20E0BF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389" y="-12"/>
            <a:ext cx="12192000" cy="6858000"/>
          </a:xfrm>
          <a:prstGeom prst="rect">
            <a:avLst/>
          </a:prstGeom>
        </p:spPr>
      </p:pic>
      <p:cxnSp>
        <p:nvCxnSpPr>
          <p:cNvPr id="7" name="Connecteur droit 6">
            <a:extLst>
              <a:ext uri="{FF2B5EF4-FFF2-40B4-BE49-F238E27FC236}">
                <a16:creationId xmlns:a16="http://schemas.microsoft.com/office/drawing/2014/main" id="{E5A6DD10-B4A4-B2AB-BE2A-B92436E4534C}"/>
              </a:ext>
            </a:extLst>
          </p:cNvPr>
          <p:cNvCxnSpPr>
            <a:cxnSpLocks/>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323550" y="1565121"/>
            <a:ext cx="10006435" cy="4641166"/>
          </a:xfrm>
        </p:spPr>
        <p:txBody>
          <a:bodyPr anchor="t">
            <a:noAutofit/>
          </a:bodyPr>
          <a:lstStyle>
            <a:lvl1pPr marL="0" indent="0" algn="l">
              <a:buNone/>
              <a:defRPr sz="1500" b="0" i="0">
                <a:solidFill>
                  <a:schemeClr val="accent4"/>
                </a:solidFill>
                <a:latin typeface="+mj-lt"/>
              </a:defRPr>
            </a:lvl1pPr>
          </a:lstStyle>
          <a:p>
            <a:pPr lvl="0"/>
            <a:r>
              <a:rPr lang="fr-FR"/>
              <a:t>At </a:t>
            </a:r>
            <a:r>
              <a:rPr lang="fr-FR" err="1"/>
              <a:t>vero</a:t>
            </a:r>
            <a:r>
              <a:rPr lang="fr-FR"/>
              <a:t> </a:t>
            </a:r>
            <a:r>
              <a:rPr lang="fr-FR" err="1"/>
              <a:t>eos</a:t>
            </a:r>
            <a:r>
              <a:rPr lang="fr-FR"/>
              <a:t> et </a:t>
            </a:r>
            <a:r>
              <a:rPr lang="fr-FR" err="1"/>
              <a:t>accusamus</a:t>
            </a:r>
            <a:r>
              <a:rPr lang="fr-FR"/>
              <a:t> et </a:t>
            </a:r>
            <a:r>
              <a:rPr lang="fr-FR" err="1"/>
              <a:t>iusto</a:t>
            </a:r>
            <a:r>
              <a:rPr lang="fr-FR"/>
              <a:t> </a:t>
            </a:r>
            <a:r>
              <a:rPr lang="fr-FR" err="1"/>
              <a:t>odio</a:t>
            </a:r>
            <a:r>
              <a:rPr lang="fr-FR"/>
              <a:t> </a:t>
            </a:r>
            <a:r>
              <a:rPr lang="fr-FR" err="1"/>
              <a:t>dignissimos</a:t>
            </a:r>
            <a:r>
              <a:rPr lang="fr-FR"/>
              <a:t> </a:t>
            </a:r>
            <a:r>
              <a:rPr lang="fr-FR" err="1"/>
              <a:t>ducimus</a:t>
            </a:r>
            <a:r>
              <a:rPr lang="fr-FR"/>
              <a:t> qui </a:t>
            </a:r>
            <a:r>
              <a:rPr lang="fr-FR" err="1"/>
              <a:t>blanditiis</a:t>
            </a:r>
            <a:r>
              <a:rPr lang="fr-FR"/>
              <a:t> </a:t>
            </a:r>
            <a:r>
              <a:rPr lang="fr-FR" err="1"/>
              <a:t>praesentium</a:t>
            </a:r>
            <a:r>
              <a:rPr lang="fr-FR"/>
              <a:t> </a:t>
            </a:r>
            <a:r>
              <a:rPr lang="fr-FR" err="1"/>
              <a:t>voluptatum</a:t>
            </a:r>
            <a:r>
              <a:rPr lang="fr-FR"/>
              <a:t> </a:t>
            </a:r>
            <a:r>
              <a:rPr lang="fr-FR" err="1"/>
              <a:t>deleniti</a:t>
            </a:r>
            <a:r>
              <a:rPr lang="fr-FR"/>
              <a:t> </a:t>
            </a:r>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 </a:t>
            </a:r>
          </a:p>
          <a:p>
            <a:pPr lvl="0"/>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 At </a:t>
            </a:r>
            <a:r>
              <a:rPr lang="fr-FR" err="1"/>
              <a:t>vero</a:t>
            </a:r>
            <a:r>
              <a:rPr lang="fr-FR"/>
              <a:t> </a:t>
            </a:r>
            <a:r>
              <a:rPr lang="fr-FR" err="1"/>
              <a:t>eos</a:t>
            </a:r>
            <a:r>
              <a:rPr lang="fr-FR"/>
              <a:t> et </a:t>
            </a:r>
            <a:r>
              <a:rPr lang="fr-FR" err="1"/>
              <a:t>accusamus</a:t>
            </a:r>
            <a:r>
              <a:rPr lang="fr-FR"/>
              <a:t> et </a:t>
            </a:r>
            <a:r>
              <a:rPr lang="fr-FR" err="1"/>
              <a:t>iusto</a:t>
            </a:r>
            <a:r>
              <a:rPr lang="fr-FR"/>
              <a:t> </a:t>
            </a:r>
            <a:r>
              <a:rPr lang="fr-FR" err="1"/>
              <a:t>odio</a:t>
            </a:r>
            <a:r>
              <a:rPr lang="fr-FR"/>
              <a:t> </a:t>
            </a:r>
            <a:r>
              <a:rPr lang="fr-FR" err="1"/>
              <a:t>dignissimos</a:t>
            </a:r>
            <a:r>
              <a:rPr lang="fr-FR"/>
              <a:t> </a:t>
            </a:r>
            <a:r>
              <a:rPr lang="fr-FR" err="1"/>
              <a:t>ducimus</a:t>
            </a:r>
            <a:r>
              <a:rPr lang="fr-FR"/>
              <a:t> qui </a:t>
            </a:r>
            <a:r>
              <a:rPr lang="fr-FR" err="1"/>
              <a:t>blanditiis</a:t>
            </a:r>
            <a:r>
              <a:rPr lang="fr-FR"/>
              <a:t> </a:t>
            </a:r>
            <a:r>
              <a:rPr lang="fr-FR" err="1"/>
              <a:t>praesentium</a:t>
            </a:r>
            <a:r>
              <a:rPr lang="fr-FR"/>
              <a:t> </a:t>
            </a:r>
            <a:r>
              <a:rPr lang="fr-FR" err="1"/>
              <a:t>voluptatum</a:t>
            </a:r>
            <a:r>
              <a:rPr lang="fr-FR"/>
              <a:t> </a:t>
            </a:r>
            <a:r>
              <a:rPr lang="fr-FR" err="1"/>
              <a:t>deleniti</a:t>
            </a:r>
            <a:r>
              <a:rPr lang="fr-FR"/>
              <a:t> </a:t>
            </a:r>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 </a:t>
            </a:r>
          </a:p>
          <a:p>
            <a:pPr lvl="0"/>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a:t>
            </a:r>
          </a:p>
          <a:p>
            <a:pPr lvl="0"/>
            <a:endParaRPr lang="fr-FR"/>
          </a:p>
          <a:p>
            <a:pPr lvl="0"/>
            <a:r>
              <a:rPr lang="fr-FR"/>
              <a:t>At </a:t>
            </a:r>
            <a:r>
              <a:rPr lang="fr-FR" err="1"/>
              <a:t>vero</a:t>
            </a:r>
            <a:r>
              <a:rPr lang="fr-FR"/>
              <a:t> </a:t>
            </a:r>
            <a:r>
              <a:rPr lang="fr-FR" err="1"/>
              <a:t>eos</a:t>
            </a:r>
            <a:r>
              <a:rPr lang="fr-FR"/>
              <a:t> et </a:t>
            </a:r>
            <a:r>
              <a:rPr lang="fr-FR" err="1"/>
              <a:t>accusamus</a:t>
            </a:r>
            <a:r>
              <a:rPr lang="fr-FR"/>
              <a:t> et </a:t>
            </a:r>
            <a:r>
              <a:rPr lang="fr-FR" err="1"/>
              <a:t>iusto</a:t>
            </a:r>
            <a:r>
              <a:rPr lang="fr-FR"/>
              <a:t> </a:t>
            </a:r>
            <a:r>
              <a:rPr lang="fr-FR" err="1"/>
              <a:t>odio</a:t>
            </a:r>
            <a:r>
              <a:rPr lang="fr-FR"/>
              <a:t> </a:t>
            </a:r>
            <a:r>
              <a:rPr lang="fr-FR" err="1"/>
              <a:t>dignissimos</a:t>
            </a:r>
            <a:r>
              <a:rPr lang="fr-FR"/>
              <a:t> </a:t>
            </a:r>
            <a:r>
              <a:rPr lang="fr-FR" err="1"/>
              <a:t>ducimus</a:t>
            </a:r>
            <a:r>
              <a:rPr lang="fr-FR"/>
              <a:t> qui </a:t>
            </a:r>
            <a:r>
              <a:rPr lang="fr-FR" err="1"/>
              <a:t>blanditiis</a:t>
            </a:r>
            <a:r>
              <a:rPr lang="fr-FR"/>
              <a:t> </a:t>
            </a:r>
            <a:r>
              <a:rPr lang="fr-FR" err="1"/>
              <a:t>praesentium</a:t>
            </a:r>
            <a:r>
              <a:rPr lang="fr-FR"/>
              <a:t> </a:t>
            </a:r>
            <a:r>
              <a:rPr lang="fr-FR" err="1"/>
              <a:t>voluptatum</a:t>
            </a:r>
            <a:r>
              <a:rPr lang="fr-FR"/>
              <a:t> </a:t>
            </a:r>
            <a:r>
              <a:rPr lang="fr-FR" err="1"/>
              <a:t>deleniti</a:t>
            </a:r>
            <a:r>
              <a:rPr lang="fr-FR"/>
              <a:t> </a:t>
            </a:r>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 </a:t>
            </a:r>
          </a:p>
          <a:p>
            <a:pPr lvl="0"/>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 At </a:t>
            </a:r>
            <a:r>
              <a:rPr lang="fr-FR" err="1"/>
              <a:t>vero</a:t>
            </a:r>
            <a:r>
              <a:rPr lang="fr-FR"/>
              <a:t> </a:t>
            </a:r>
            <a:r>
              <a:rPr lang="fr-FR" err="1"/>
              <a:t>eos</a:t>
            </a:r>
            <a:r>
              <a:rPr lang="fr-FR"/>
              <a:t> et </a:t>
            </a:r>
            <a:r>
              <a:rPr lang="fr-FR" err="1"/>
              <a:t>accusamus</a:t>
            </a:r>
            <a:r>
              <a:rPr lang="fr-FR"/>
              <a:t> et </a:t>
            </a:r>
            <a:r>
              <a:rPr lang="fr-FR" err="1"/>
              <a:t>iusto</a:t>
            </a:r>
            <a:r>
              <a:rPr lang="fr-FR"/>
              <a:t> </a:t>
            </a:r>
            <a:r>
              <a:rPr lang="fr-FR" err="1"/>
              <a:t>odio</a:t>
            </a:r>
            <a:r>
              <a:rPr lang="fr-FR"/>
              <a:t> </a:t>
            </a:r>
            <a:r>
              <a:rPr lang="fr-FR" err="1"/>
              <a:t>dignissimos</a:t>
            </a:r>
            <a:r>
              <a:rPr lang="fr-FR"/>
              <a:t> </a:t>
            </a:r>
            <a:r>
              <a:rPr lang="fr-FR" err="1"/>
              <a:t>ducimus</a:t>
            </a:r>
            <a:r>
              <a:rPr lang="fr-FR"/>
              <a:t> qui </a:t>
            </a:r>
            <a:r>
              <a:rPr lang="fr-FR" err="1"/>
              <a:t>blanditiis</a:t>
            </a:r>
            <a:r>
              <a:rPr lang="fr-FR"/>
              <a:t> </a:t>
            </a:r>
            <a:r>
              <a:rPr lang="fr-FR" err="1"/>
              <a:t>praesentium</a:t>
            </a:r>
            <a:r>
              <a:rPr lang="fr-FR"/>
              <a:t> </a:t>
            </a:r>
            <a:r>
              <a:rPr lang="fr-FR" err="1"/>
              <a:t>voluptatum</a:t>
            </a:r>
            <a:r>
              <a:rPr lang="fr-FR"/>
              <a:t> </a:t>
            </a:r>
            <a:r>
              <a:rPr lang="fr-FR" err="1"/>
              <a:t>deleniti</a:t>
            </a:r>
            <a:r>
              <a:rPr lang="fr-FR"/>
              <a:t> </a:t>
            </a:r>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 </a:t>
            </a:r>
          </a:p>
          <a:p>
            <a:pPr lvl="0"/>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a:t>
            </a:r>
          </a:p>
          <a:p>
            <a:pPr lvl="0"/>
            <a:endParaRPr lang="fr-FR"/>
          </a:p>
        </p:txBody>
      </p:sp>
      <p:sp>
        <p:nvSpPr>
          <p:cNvPr id="2" name="Rectangle : avec coins arrondis en diagonale 1">
            <a:extLst>
              <a:ext uri="{FF2B5EF4-FFF2-40B4-BE49-F238E27FC236}">
                <a16:creationId xmlns:a16="http://schemas.microsoft.com/office/drawing/2014/main" id="{2F00F172-3D17-CA5B-0689-67E254061A9C}"/>
              </a:ext>
            </a:extLst>
          </p:cNvPr>
          <p:cNvSpPr/>
          <p:nvPr userDrawn="1"/>
        </p:nvSpPr>
        <p:spPr>
          <a:xfrm>
            <a:off x="-5" y="1"/>
            <a:ext cx="591143" cy="6858000"/>
          </a:xfrm>
          <a:prstGeom prst="round2DiagRect">
            <a:avLst>
              <a:gd name="adj1" fmla="val 0"/>
              <a:gd name="adj2" fmla="val 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E4AB5E64-6369-3B5A-F15D-1C97E4BA800F}"/>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84205D35-5516-78F2-FB12-8F37AE8EDC09}"/>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accent3"/>
                </a:solidFill>
                <a:latin typeface="Outfit Light" pitchFamily="2" charset="0"/>
              </a:rPr>
              <a:pPr algn="r"/>
              <a:t>‹N°›</a:t>
            </a:fld>
            <a:endParaRPr lang="fr-FR" sz="900" b="0" i="0">
              <a:solidFill>
                <a:schemeClr val="accent3"/>
              </a:solidFill>
              <a:latin typeface="Outfit Light" pitchFamily="2" charset="0"/>
            </a:endParaRPr>
          </a:p>
        </p:txBody>
      </p:sp>
      <p:sp>
        <p:nvSpPr>
          <p:cNvPr id="6" name="ZoneTexte 5">
            <a:extLst>
              <a:ext uri="{FF2B5EF4-FFF2-40B4-BE49-F238E27FC236}">
                <a16:creationId xmlns:a16="http://schemas.microsoft.com/office/drawing/2014/main" id="{170A5882-DDC7-81E4-AD56-CC9532F1AE9B}"/>
              </a:ext>
            </a:extLst>
          </p:cNvPr>
          <p:cNvSpPr txBox="1"/>
          <p:nvPr userDrawn="1"/>
        </p:nvSpPr>
        <p:spPr>
          <a:xfrm>
            <a:off x="5493639" y="6642544"/>
            <a:ext cx="1215397" cy="215444"/>
          </a:xfrm>
          <a:prstGeom prst="rect">
            <a:avLst/>
          </a:prstGeom>
          <a:noFill/>
        </p:spPr>
        <p:txBody>
          <a:bodyPr wrap="square" rtlCol="0">
            <a:spAutoFit/>
          </a:bodyPr>
          <a:lstStyle/>
          <a:p>
            <a:pPr algn="ctr"/>
            <a:r>
              <a:rPr lang="fr-FR" sz="800">
                <a:solidFill>
                  <a:srgbClr val="FFFFFF"/>
                </a:solidFill>
              </a:rPr>
              <a:t> CONFIDENTIAL</a:t>
            </a:r>
          </a:p>
        </p:txBody>
      </p:sp>
      <p:sp>
        <p:nvSpPr>
          <p:cNvPr id="11" name="Espace réservé du texte 14">
            <a:extLst>
              <a:ext uri="{FF2B5EF4-FFF2-40B4-BE49-F238E27FC236}">
                <a16:creationId xmlns:a16="http://schemas.microsoft.com/office/drawing/2014/main" id="{032611A9-7BAF-02BE-5440-D347ACA77586}"/>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3" name="Espace réservé du texte 14">
            <a:extLst>
              <a:ext uri="{FF2B5EF4-FFF2-40B4-BE49-F238E27FC236}">
                <a16:creationId xmlns:a16="http://schemas.microsoft.com/office/drawing/2014/main" id="{968061F5-10BE-3229-FE6F-075A758933B4}"/>
              </a:ext>
            </a:extLst>
          </p:cNvPr>
          <p:cNvSpPr>
            <a:spLocks noGrp="1"/>
          </p:cNvSpPr>
          <p:nvPr>
            <p:ph type="body" sz="quarter" idx="12" hasCustomPrompt="1"/>
          </p:nvPr>
        </p:nvSpPr>
        <p:spPr>
          <a:xfrm>
            <a:off x="1323550" y="651713"/>
            <a:ext cx="10006431" cy="497115"/>
          </a:xfrm>
        </p:spPr>
        <p:txBody>
          <a:bodyPr tIns="0" anchor="t">
            <a:noAutofit/>
          </a:bodyPr>
          <a:lstStyle>
            <a:lvl1pPr marL="0" indent="0" algn="l">
              <a:buNone/>
              <a:defRPr sz="4000" b="0" i="0">
                <a:solidFill>
                  <a:srgbClr val="FFFFFF"/>
                </a:solidFill>
                <a:latin typeface="+mn-lt"/>
              </a:defRPr>
            </a:lvl1pPr>
          </a:lstStyle>
          <a:p>
            <a:pPr lvl="0"/>
            <a:r>
              <a:rPr lang="fr-FR"/>
              <a:t>Insert </a:t>
            </a:r>
            <a:r>
              <a:rPr lang="fr-FR" err="1"/>
              <a:t>title</a:t>
            </a:r>
            <a:r>
              <a:rPr lang="fr-FR"/>
              <a:t>.</a:t>
            </a:r>
          </a:p>
        </p:txBody>
      </p:sp>
      <p:sp>
        <p:nvSpPr>
          <p:cNvPr id="14" name="Espace réservé du texte 14">
            <a:extLst>
              <a:ext uri="{FF2B5EF4-FFF2-40B4-BE49-F238E27FC236}">
                <a16:creationId xmlns:a16="http://schemas.microsoft.com/office/drawing/2014/main" id="{AE2CA253-D668-4E65-4B13-6D621E7B6921}"/>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a:t>Part </a:t>
            </a:r>
            <a:r>
              <a:rPr lang="fr-FR" err="1"/>
              <a:t>title</a:t>
            </a:r>
            <a:endParaRPr lang="fr-FR"/>
          </a:p>
        </p:txBody>
      </p:sp>
      <p:pic>
        <p:nvPicPr>
          <p:cNvPr id="4" name="Graphic 3">
            <a:extLst>
              <a:ext uri="{FF2B5EF4-FFF2-40B4-BE49-F238E27FC236}">
                <a16:creationId xmlns:a16="http://schemas.microsoft.com/office/drawing/2014/main" id="{0CDD30A0-38BD-7F81-8DD1-0A5906F52A9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37916" y="6512733"/>
            <a:ext cx="954816" cy="409207"/>
          </a:xfrm>
          <a:prstGeom prst="rect">
            <a:avLst/>
          </a:prstGeom>
        </p:spPr>
      </p:pic>
    </p:spTree>
    <p:extLst>
      <p:ext uri="{BB962C8B-B14F-4D97-AF65-F5344CB8AC3E}">
        <p14:creationId xmlns:p14="http://schemas.microsoft.com/office/powerpoint/2010/main" val="25816486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CONTENT_7.1">
    <p:bg>
      <p:bgPr>
        <a:solidFill>
          <a:srgbClr val="072038"/>
        </a:solidFill>
        <a:effectLst/>
      </p:bgPr>
    </p:bg>
    <p:spTree>
      <p:nvGrpSpPr>
        <p:cNvPr id="1" name=""/>
        <p:cNvGrpSpPr/>
        <p:nvPr/>
      </p:nvGrpSpPr>
      <p:grpSpPr>
        <a:xfrm>
          <a:off x="0" y="0"/>
          <a:ext cx="0" cy="0"/>
          <a:chOff x="0" y="0"/>
          <a:chExt cx="0" cy="0"/>
        </a:xfrm>
      </p:grpSpPr>
      <p:pic>
        <p:nvPicPr>
          <p:cNvPr id="4" name="Graphique 3">
            <a:extLst>
              <a:ext uri="{FF2B5EF4-FFF2-40B4-BE49-F238E27FC236}">
                <a16:creationId xmlns:a16="http://schemas.microsoft.com/office/drawing/2014/main" id="{96D86CFE-FB61-3ECE-F153-5C959BB5F74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0826" t="33485" r="38813" b="33487"/>
          <a:stretch/>
        </p:blipFill>
        <p:spPr>
          <a:xfrm>
            <a:off x="-5" y="0"/>
            <a:ext cx="12192005" cy="6858000"/>
          </a:xfrm>
          <a:prstGeom prst="rect">
            <a:avLst/>
          </a:prstGeom>
        </p:spPr>
      </p:pic>
      <p:pic>
        <p:nvPicPr>
          <p:cNvPr id="10" name="Graphic 9">
            <a:extLst>
              <a:ext uri="{FF2B5EF4-FFF2-40B4-BE49-F238E27FC236}">
                <a16:creationId xmlns:a16="http://schemas.microsoft.com/office/drawing/2014/main" id="{DF1871FE-FEB4-9C6B-A09B-660BB43FF6F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316" y="0"/>
            <a:ext cx="12192000" cy="6858000"/>
          </a:xfrm>
          <a:prstGeom prst="rect">
            <a:avLst/>
          </a:prstGeom>
        </p:spPr>
      </p:pic>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 avec coins arrondis en diagonale 1">
            <a:extLst>
              <a:ext uri="{FF2B5EF4-FFF2-40B4-BE49-F238E27FC236}">
                <a16:creationId xmlns:a16="http://schemas.microsoft.com/office/drawing/2014/main" id="{2F00F172-3D17-CA5B-0689-67E254061A9C}"/>
              </a:ext>
            </a:extLst>
          </p:cNvPr>
          <p:cNvSpPr/>
          <p:nvPr userDrawn="1"/>
        </p:nvSpPr>
        <p:spPr>
          <a:xfrm>
            <a:off x="-5" y="1"/>
            <a:ext cx="591143" cy="6858000"/>
          </a:xfrm>
          <a:prstGeom prst="round2DiagRect">
            <a:avLst>
              <a:gd name="adj1" fmla="val 0"/>
              <a:gd name="adj2" fmla="val 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E4AB5E64-6369-3B5A-F15D-1C97E4BA800F}"/>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84205D35-5516-78F2-FB12-8F37AE8EDC09}"/>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accent3"/>
                </a:solidFill>
                <a:latin typeface="Outfit Light" pitchFamily="2" charset="0"/>
              </a:rPr>
              <a:pPr algn="r"/>
              <a:t>‹N°›</a:t>
            </a:fld>
            <a:endParaRPr lang="fr-FR" sz="900" b="0" i="0">
              <a:solidFill>
                <a:schemeClr val="accent3"/>
              </a:solidFill>
              <a:latin typeface="Outfit Light" pitchFamily="2" charset="0"/>
            </a:endParaRPr>
          </a:p>
        </p:txBody>
      </p:sp>
      <p:sp>
        <p:nvSpPr>
          <p:cNvPr id="6" name="ZoneTexte 5">
            <a:extLst>
              <a:ext uri="{FF2B5EF4-FFF2-40B4-BE49-F238E27FC236}">
                <a16:creationId xmlns:a16="http://schemas.microsoft.com/office/drawing/2014/main" id="{170A5882-DDC7-81E4-AD56-CC9532F1AE9B}"/>
              </a:ext>
            </a:extLst>
          </p:cNvPr>
          <p:cNvSpPr txBox="1"/>
          <p:nvPr userDrawn="1"/>
        </p:nvSpPr>
        <p:spPr>
          <a:xfrm>
            <a:off x="5701225" y="6642544"/>
            <a:ext cx="800219" cy="215444"/>
          </a:xfrm>
          <a:prstGeom prst="rect">
            <a:avLst/>
          </a:prstGeom>
          <a:noFill/>
        </p:spPr>
        <p:txBody>
          <a:bodyPr wrap="none" rtlCol="0">
            <a:spAutoFit/>
          </a:bodyPr>
          <a:lstStyle/>
          <a:p>
            <a:pPr algn="ctr"/>
            <a:r>
              <a:rPr lang="fr-FR" sz="800">
                <a:solidFill>
                  <a:srgbClr val="FFFFFF"/>
                </a:solidFill>
              </a:rPr>
              <a:t>CONFIDENTIAL</a:t>
            </a:r>
          </a:p>
        </p:txBody>
      </p:sp>
      <p:sp>
        <p:nvSpPr>
          <p:cNvPr id="8" name="Espace réservé du texte 14">
            <a:extLst>
              <a:ext uri="{FF2B5EF4-FFF2-40B4-BE49-F238E27FC236}">
                <a16:creationId xmlns:a16="http://schemas.microsoft.com/office/drawing/2014/main" id="{81A101FF-74AD-25D1-7415-224DD1F41D30}"/>
              </a:ext>
            </a:extLst>
          </p:cNvPr>
          <p:cNvSpPr>
            <a:spLocks noGrp="1"/>
          </p:cNvSpPr>
          <p:nvPr>
            <p:ph type="body" sz="quarter" idx="13" hasCustomPrompt="1"/>
          </p:nvPr>
        </p:nvSpPr>
        <p:spPr>
          <a:xfrm>
            <a:off x="1328895" y="2073540"/>
            <a:ext cx="9971989" cy="4205266"/>
          </a:xfrm>
        </p:spPr>
        <p:txBody>
          <a:bodyPr anchor="t">
            <a:noAutofit/>
          </a:bodyPr>
          <a:lstStyle>
            <a:lvl1pPr marL="0" indent="0" algn="l">
              <a:buNone/>
              <a:defRPr sz="1500" b="0" i="0">
                <a:solidFill>
                  <a:srgbClr val="FFFFFF"/>
                </a:solidFill>
                <a:latin typeface="+mj-lt"/>
              </a:defRPr>
            </a:lvl1pPr>
          </a:lstStyle>
          <a:p>
            <a:pPr lvl="0"/>
            <a:r>
              <a:rPr lang="fr-FR"/>
              <a:t>At </a:t>
            </a:r>
            <a:r>
              <a:rPr lang="fr-FR" err="1"/>
              <a:t>vero</a:t>
            </a:r>
            <a:r>
              <a:rPr lang="fr-FR"/>
              <a:t> </a:t>
            </a:r>
            <a:r>
              <a:rPr lang="fr-FR" err="1"/>
              <a:t>eos</a:t>
            </a:r>
            <a:r>
              <a:rPr lang="fr-FR"/>
              <a:t> et </a:t>
            </a:r>
            <a:r>
              <a:rPr lang="fr-FR" err="1"/>
              <a:t>accusamus</a:t>
            </a:r>
            <a:r>
              <a:rPr lang="fr-FR"/>
              <a:t> et </a:t>
            </a:r>
            <a:r>
              <a:rPr lang="fr-FR" err="1"/>
              <a:t>iusto</a:t>
            </a:r>
            <a:r>
              <a:rPr lang="fr-FR"/>
              <a:t> </a:t>
            </a:r>
            <a:r>
              <a:rPr lang="fr-FR" err="1"/>
              <a:t>odio</a:t>
            </a:r>
            <a:r>
              <a:rPr lang="fr-FR"/>
              <a:t> </a:t>
            </a:r>
            <a:r>
              <a:rPr lang="fr-FR" err="1"/>
              <a:t>dignissimos</a:t>
            </a:r>
            <a:r>
              <a:rPr lang="fr-FR"/>
              <a:t> </a:t>
            </a:r>
            <a:r>
              <a:rPr lang="fr-FR" err="1"/>
              <a:t>ducimus</a:t>
            </a:r>
            <a:r>
              <a:rPr lang="fr-FR"/>
              <a:t> qui </a:t>
            </a:r>
            <a:r>
              <a:rPr lang="fr-FR" err="1"/>
              <a:t>blanditiis</a:t>
            </a:r>
            <a:r>
              <a:rPr lang="fr-FR"/>
              <a:t> </a:t>
            </a:r>
            <a:r>
              <a:rPr lang="fr-FR" err="1"/>
              <a:t>praesentium</a:t>
            </a:r>
            <a:r>
              <a:rPr lang="fr-FR"/>
              <a:t> </a:t>
            </a:r>
            <a:r>
              <a:rPr lang="fr-FR" err="1"/>
              <a:t>voluptatum</a:t>
            </a:r>
            <a:r>
              <a:rPr lang="fr-FR"/>
              <a:t> </a:t>
            </a:r>
            <a:r>
              <a:rPr lang="fr-FR" err="1"/>
              <a:t>deleniti</a:t>
            </a:r>
            <a:r>
              <a:rPr lang="fr-FR"/>
              <a:t> </a:t>
            </a:r>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 </a:t>
            </a:r>
          </a:p>
          <a:p>
            <a:pPr lvl="0"/>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 At </a:t>
            </a:r>
            <a:r>
              <a:rPr lang="fr-FR" err="1"/>
              <a:t>vero</a:t>
            </a:r>
            <a:r>
              <a:rPr lang="fr-FR"/>
              <a:t> </a:t>
            </a:r>
            <a:r>
              <a:rPr lang="fr-FR" err="1"/>
              <a:t>eos</a:t>
            </a:r>
            <a:r>
              <a:rPr lang="fr-FR"/>
              <a:t> et </a:t>
            </a:r>
            <a:r>
              <a:rPr lang="fr-FR" err="1"/>
              <a:t>accusamus</a:t>
            </a:r>
            <a:r>
              <a:rPr lang="fr-FR"/>
              <a:t> et </a:t>
            </a:r>
            <a:r>
              <a:rPr lang="fr-FR" err="1"/>
              <a:t>iusto</a:t>
            </a:r>
            <a:r>
              <a:rPr lang="fr-FR"/>
              <a:t> </a:t>
            </a:r>
            <a:r>
              <a:rPr lang="fr-FR" err="1"/>
              <a:t>odio</a:t>
            </a:r>
            <a:r>
              <a:rPr lang="fr-FR"/>
              <a:t> </a:t>
            </a:r>
            <a:r>
              <a:rPr lang="fr-FR" err="1"/>
              <a:t>dignissimos</a:t>
            </a:r>
            <a:r>
              <a:rPr lang="fr-FR"/>
              <a:t> </a:t>
            </a:r>
            <a:r>
              <a:rPr lang="fr-FR" err="1"/>
              <a:t>ducimus</a:t>
            </a:r>
            <a:r>
              <a:rPr lang="fr-FR"/>
              <a:t> qui </a:t>
            </a:r>
            <a:r>
              <a:rPr lang="fr-FR" err="1"/>
              <a:t>blanditiis</a:t>
            </a:r>
            <a:r>
              <a:rPr lang="fr-FR"/>
              <a:t> </a:t>
            </a:r>
            <a:r>
              <a:rPr lang="fr-FR" err="1"/>
              <a:t>praesentium</a:t>
            </a:r>
            <a:r>
              <a:rPr lang="fr-FR"/>
              <a:t> </a:t>
            </a:r>
            <a:r>
              <a:rPr lang="fr-FR" err="1"/>
              <a:t>voluptatum</a:t>
            </a:r>
            <a:r>
              <a:rPr lang="fr-FR"/>
              <a:t> </a:t>
            </a:r>
            <a:r>
              <a:rPr lang="fr-FR" err="1"/>
              <a:t>deleniti</a:t>
            </a:r>
            <a:r>
              <a:rPr lang="fr-FR"/>
              <a:t> </a:t>
            </a:r>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 </a:t>
            </a:r>
          </a:p>
          <a:p>
            <a:pPr lvl="0"/>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a:t>
            </a:r>
          </a:p>
          <a:p>
            <a:pPr lvl="0"/>
            <a:endParaRPr lang="fr-FR"/>
          </a:p>
          <a:p>
            <a:pPr lvl="0"/>
            <a:r>
              <a:rPr lang="fr-FR"/>
              <a:t>At </a:t>
            </a:r>
            <a:r>
              <a:rPr lang="fr-FR" err="1"/>
              <a:t>vero</a:t>
            </a:r>
            <a:r>
              <a:rPr lang="fr-FR"/>
              <a:t> </a:t>
            </a:r>
            <a:r>
              <a:rPr lang="fr-FR" err="1"/>
              <a:t>eos</a:t>
            </a:r>
            <a:r>
              <a:rPr lang="fr-FR"/>
              <a:t> et </a:t>
            </a:r>
            <a:r>
              <a:rPr lang="fr-FR" err="1"/>
              <a:t>accusamus</a:t>
            </a:r>
            <a:r>
              <a:rPr lang="fr-FR"/>
              <a:t> et </a:t>
            </a:r>
            <a:r>
              <a:rPr lang="fr-FR" err="1"/>
              <a:t>iusto</a:t>
            </a:r>
            <a:r>
              <a:rPr lang="fr-FR"/>
              <a:t> </a:t>
            </a:r>
            <a:r>
              <a:rPr lang="fr-FR" err="1"/>
              <a:t>odio</a:t>
            </a:r>
            <a:r>
              <a:rPr lang="fr-FR"/>
              <a:t> </a:t>
            </a:r>
            <a:r>
              <a:rPr lang="fr-FR" err="1"/>
              <a:t>dignissimos</a:t>
            </a:r>
            <a:r>
              <a:rPr lang="fr-FR"/>
              <a:t> </a:t>
            </a:r>
            <a:r>
              <a:rPr lang="fr-FR" err="1"/>
              <a:t>ducimus</a:t>
            </a:r>
            <a:r>
              <a:rPr lang="fr-FR"/>
              <a:t> qui </a:t>
            </a:r>
            <a:r>
              <a:rPr lang="fr-FR" err="1"/>
              <a:t>blanditiis</a:t>
            </a:r>
            <a:r>
              <a:rPr lang="fr-FR"/>
              <a:t> </a:t>
            </a:r>
            <a:r>
              <a:rPr lang="fr-FR" err="1"/>
              <a:t>praesentium</a:t>
            </a:r>
            <a:r>
              <a:rPr lang="fr-FR"/>
              <a:t> </a:t>
            </a:r>
            <a:r>
              <a:rPr lang="fr-FR" err="1"/>
              <a:t>voluptatum</a:t>
            </a:r>
            <a:r>
              <a:rPr lang="fr-FR"/>
              <a:t> </a:t>
            </a:r>
            <a:r>
              <a:rPr lang="fr-FR" err="1"/>
              <a:t>deleniti</a:t>
            </a:r>
            <a:r>
              <a:rPr lang="fr-FR"/>
              <a:t> </a:t>
            </a:r>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 </a:t>
            </a:r>
          </a:p>
          <a:p>
            <a:pPr lvl="0"/>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 At </a:t>
            </a:r>
            <a:r>
              <a:rPr lang="fr-FR" err="1"/>
              <a:t>vero</a:t>
            </a:r>
            <a:r>
              <a:rPr lang="fr-FR"/>
              <a:t> </a:t>
            </a:r>
            <a:r>
              <a:rPr lang="fr-FR" err="1"/>
              <a:t>eos</a:t>
            </a:r>
            <a:r>
              <a:rPr lang="fr-FR"/>
              <a:t> et </a:t>
            </a:r>
            <a:r>
              <a:rPr lang="fr-FR" err="1"/>
              <a:t>accusamus</a:t>
            </a:r>
            <a:r>
              <a:rPr lang="fr-FR"/>
              <a:t> et </a:t>
            </a:r>
            <a:r>
              <a:rPr lang="fr-FR" err="1"/>
              <a:t>iusto</a:t>
            </a:r>
            <a:r>
              <a:rPr lang="fr-FR"/>
              <a:t> </a:t>
            </a:r>
            <a:r>
              <a:rPr lang="fr-FR" err="1"/>
              <a:t>odio</a:t>
            </a:r>
            <a:r>
              <a:rPr lang="fr-FR"/>
              <a:t> </a:t>
            </a:r>
            <a:r>
              <a:rPr lang="fr-FR" err="1"/>
              <a:t>dignissimos</a:t>
            </a:r>
            <a:r>
              <a:rPr lang="fr-FR"/>
              <a:t> </a:t>
            </a:r>
            <a:r>
              <a:rPr lang="fr-FR" err="1"/>
              <a:t>ducimus</a:t>
            </a:r>
            <a:r>
              <a:rPr lang="fr-FR"/>
              <a:t> qui </a:t>
            </a:r>
            <a:r>
              <a:rPr lang="fr-FR" err="1"/>
              <a:t>blanditiis</a:t>
            </a:r>
            <a:r>
              <a:rPr lang="fr-FR"/>
              <a:t> </a:t>
            </a:r>
            <a:r>
              <a:rPr lang="fr-FR" err="1"/>
              <a:t>praesentium</a:t>
            </a:r>
            <a:r>
              <a:rPr lang="fr-FR"/>
              <a:t> </a:t>
            </a:r>
            <a:r>
              <a:rPr lang="fr-FR" err="1"/>
              <a:t>voluptatum</a:t>
            </a:r>
            <a:r>
              <a:rPr lang="fr-FR"/>
              <a:t> </a:t>
            </a:r>
            <a:r>
              <a:rPr lang="fr-FR" err="1"/>
              <a:t>deleniti</a:t>
            </a:r>
            <a:r>
              <a:rPr lang="fr-FR"/>
              <a:t> </a:t>
            </a:r>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 </a:t>
            </a:r>
          </a:p>
        </p:txBody>
      </p:sp>
      <p:sp>
        <p:nvSpPr>
          <p:cNvPr id="14" name="Espace réservé du texte 14">
            <a:extLst>
              <a:ext uri="{FF2B5EF4-FFF2-40B4-BE49-F238E27FC236}">
                <a16:creationId xmlns:a16="http://schemas.microsoft.com/office/drawing/2014/main" id="{FCAE1C74-A869-4832-3B0E-C0623375329A}"/>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3" name="Espace réservé du texte 14">
            <a:extLst>
              <a:ext uri="{FF2B5EF4-FFF2-40B4-BE49-F238E27FC236}">
                <a16:creationId xmlns:a16="http://schemas.microsoft.com/office/drawing/2014/main" id="{4B7D9BA5-29C2-26E8-4AF7-264DE1DF5102}"/>
              </a:ext>
            </a:extLst>
          </p:cNvPr>
          <p:cNvSpPr>
            <a:spLocks noGrp="1"/>
          </p:cNvSpPr>
          <p:nvPr>
            <p:ph type="body" sz="quarter" idx="12" hasCustomPrompt="1"/>
          </p:nvPr>
        </p:nvSpPr>
        <p:spPr>
          <a:xfrm>
            <a:off x="1323550" y="651713"/>
            <a:ext cx="10006431" cy="497115"/>
          </a:xfrm>
        </p:spPr>
        <p:txBody>
          <a:bodyPr tIns="0" anchor="t">
            <a:noAutofit/>
          </a:bodyPr>
          <a:lstStyle>
            <a:lvl1pPr marL="0" indent="0" algn="l">
              <a:buNone/>
              <a:defRPr sz="4000" b="0" i="0">
                <a:solidFill>
                  <a:srgbClr val="FFFFFF"/>
                </a:solidFill>
                <a:latin typeface="+mn-lt"/>
              </a:defRPr>
            </a:lvl1pPr>
          </a:lstStyle>
          <a:p>
            <a:pPr lvl="0"/>
            <a:r>
              <a:rPr lang="fr-FR"/>
              <a:t>Insert </a:t>
            </a:r>
            <a:r>
              <a:rPr lang="fr-FR" err="1"/>
              <a:t>title</a:t>
            </a:r>
            <a:r>
              <a:rPr lang="fr-FR"/>
              <a:t>.</a:t>
            </a:r>
          </a:p>
        </p:txBody>
      </p:sp>
      <p:sp>
        <p:nvSpPr>
          <p:cNvPr id="9" name="Espace réservé du texte 14">
            <a:extLst>
              <a:ext uri="{FF2B5EF4-FFF2-40B4-BE49-F238E27FC236}">
                <a16:creationId xmlns:a16="http://schemas.microsoft.com/office/drawing/2014/main" id="{135992E1-A81D-8AC0-375F-64AADA5AA77E}"/>
              </a:ext>
            </a:extLst>
          </p:cNvPr>
          <p:cNvSpPr>
            <a:spLocks noGrp="1"/>
          </p:cNvSpPr>
          <p:nvPr>
            <p:ph type="body" sz="quarter" idx="15" hasCustomPrompt="1"/>
          </p:nvPr>
        </p:nvSpPr>
        <p:spPr>
          <a:xfrm>
            <a:off x="1328894" y="1249229"/>
            <a:ext cx="10001083" cy="497116"/>
          </a:xfrm>
        </p:spPr>
        <p:txBody>
          <a:bodyPr anchor="t">
            <a:noAutofit/>
          </a:bodyPr>
          <a:lstStyle>
            <a:lvl1pPr marL="0" indent="0" algn="l">
              <a:buNone/>
              <a:defRPr sz="2400" b="0" i="0">
                <a:solidFill>
                  <a:schemeClr val="bg1">
                    <a:lumMod val="20000"/>
                    <a:lumOff val="80000"/>
                  </a:schemeClr>
                </a:solidFill>
                <a:latin typeface="+mn-lt"/>
              </a:defRPr>
            </a:lvl1pPr>
          </a:lstStyle>
          <a:p>
            <a:pPr lvl="0"/>
            <a:r>
              <a:rPr lang="fr-FR"/>
              <a:t>Insert </a:t>
            </a:r>
            <a:r>
              <a:rPr lang="fr-FR" err="1"/>
              <a:t>subtitle</a:t>
            </a:r>
            <a:r>
              <a:rPr lang="fr-FR"/>
              <a:t>.</a:t>
            </a:r>
          </a:p>
        </p:txBody>
      </p:sp>
      <p:sp>
        <p:nvSpPr>
          <p:cNvPr id="16" name="Espace réservé du texte 14">
            <a:extLst>
              <a:ext uri="{FF2B5EF4-FFF2-40B4-BE49-F238E27FC236}">
                <a16:creationId xmlns:a16="http://schemas.microsoft.com/office/drawing/2014/main" id="{E4CBC3AB-EC39-3C7B-8D28-8B33EAE538B9}"/>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a:t>Part </a:t>
            </a:r>
            <a:r>
              <a:rPr lang="fr-FR" err="1"/>
              <a:t>title</a:t>
            </a:r>
            <a:endParaRPr lang="fr-FR"/>
          </a:p>
        </p:txBody>
      </p:sp>
      <p:pic>
        <p:nvPicPr>
          <p:cNvPr id="5" name="Graphic 4">
            <a:extLst>
              <a:ext uri="{FF2B5EF4-FFF2-40B4-BE49-F238E27FC236}">
                <a16:creationId xmlns:a16="http://schemas.microsoft.com/office/drawing/2014/main" id="{94CC2D8F-AD27-FCE7-52E1-76231179B92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37916" y="6512733"/>
            <a:ext cx="954816" cy="409207"/>
          </a:xfrm>
          <a:prstGeom prst="rect">
            <a:avLst/>
          </a:prstGeom>
        </p:spPr>
      </p:pic>
    </p:spTree>
    <p:extLst>
      <p:ext uri="{BB962C8B-B14F-4D97-AF65-F5344CB8AC3E}">
        <p14:creationId xmlns:p14="http://schemas.microsoft.com/office/powerpoint/2010/main" val="26049928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_DARK">
    <p:bg>
      <p:bgPr>
        <a:solidFill>
          <a:srgbClr val="072038"/>
        </a:solidFill>
        <a:effectLst/>
      </p:bgPr>
    </p:bg>
    <p:spTree>
      <p:nvGrpSpPr>
        <p:cNvPr id="1" name=""/>
        <p:cNvGrpSpPr/>
        <p:nvPr/>
      </p:nvGrpSpPr>
      <p:grpSpPr>
        <a:xfrm>
          <a:off x="0" y="0"/>
          <a:ext cx="0" cy="0"/>
          <a:chOff x="0" y="0"/>
          <a:chExt cx="0" cy="0"/>
        </a:xfrm>
      </p:grpSpPr>
      <p:pic>
        <p:nvPicPr>
          <p:cNvPr id="3" name="Graphique 2">
            <a:extLst>
              <a:ext uri="{FF2B5EF4-FFF2-40B4-BE49-F238E27FC236}">
                <a16:creationId xmlns:a16="http://schemas.microsoft.com/office/drawing/2014/main" id="{C1FF139A-2991-B8CF-F909-2D11EF36DE6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0826" t="33485" r="38813" b="33487"/>
          <a:stretch/>
        </p:blipFill>
        <p:spPr>
          <a:xfrm>
            <a:off x="-5" y="0"/>
            <a:ext cx="12192005" cy="6858000"/>
          </a:xfrm>
          <a:prstGeom prst="rect">
            <a:avLst/>
          </a:prstGeom>
        </p:spPr>
      </p:pic>
      <p:pic>
        <p:nvPicPr>
          <p:cNvPr id="10" name="Graphic 9">
            <a:extLst>
              <a:ext uri="{FF2B5EF4-FFF2-40B4-BE49-F238E27FC236}">
                <a16:creationId xmlns:a16="http://schemas.microsoft.com/office/drawing/2014/main" id="{F44DF895-A3EC-8FB6-C924-0493FD7FBAA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316" y="0"/>
            <a:ext cx="12192000" cy="6858000"/>
          </a:xfrm>
          <a:prstGeom prst="rect">
            <a:avLst/>
          </a:prstGeom>
        </p:spPr>
      </p:pic>
      <p:sp>
        <p:nvSpPr>
          <p:cNvPr id="9" name="Espace réservé du texte 14">
            <a:extLst>
              <a:ext uri="{FF2B5EF4-FFF2-40B4-BE49-F238E27FC236}">
                <a16:creationId xmlns:a16="http://schemas.microsoft.com/office/drawing/2014/main" id="{87B2176B-FAA5-6BED-2E65-758BEDE039F7}"/>
              </a:ext>
            </a:extLst>
          </p:cNvPr>
          <p:cNvSpPr>
            <a:spLocks noGrp="1"/>
          </p:cNvSpPr>
          <p:nvPr>
            <p:ph type="body" sz="quarter" idx="11" hasCustomPrompt="1"/>
          </p:nvPr>
        </p:nvSpPr>
        <p:spPr>
          <a:xfrm>
            <a:off x="2382082" y="4271316"/>
            <a:ext cx="7427836" cy="411047"/>
          </a:xfrm>
        </p:spPr>
        <p:txBody>
          <a:bodyPr anchor="ctr">
            <a:noAutofit/>
          </a:bodyPr>
          <a:lstStyle>
            <a:lvl1pPr marL="0" indent="0" algn="ctr">
              <a:buNone/>
              <a:defRPr sz="1500" b="0" i="0">
                <a:solidFill>
                  <a:schemeClr val="accent3"/>
                </a:solidFill>
                <a:latin typeface="+mj-lt"/>
              </a:defRPr>
            </a:lvl1pPr>
          </a:lstStyle>
          <a:p>
            <a:pPr lvl="0"/>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endParaRPr lang="fr-FR" dirty="0"/>
          </a:p>
        </p:txBody>
      </p:sp>
      <p:sp>
        <p:nvSpPr>
          <p:cNvPr id="14" name="Espace réservé du texte 14">
            <a:extLst>
              <a:ext uri="{FF2B5EF4-FFF2-40B4-BE49-F238E27FC236}">
                <a16:creationId xmlns:a16="http://schemas.microsoft.com/office/drawing/2014/main" id="{34664568-BFF5-2A38-6FDF-8B2B851B0FA8}"/>
              </a:ext>
            </a:extLst>
          </p:cNvPr>
          <p:cNvSpPr>
            <a:spLocks noGrp="1"/>
          </p:cNvSpPr>
          <p:nvPr>
            <p:ph type="body" sz="quarter" idx="12" hasCustomPrompt="1"/>
          </p:nvPr>
        </p:nvSpPr>
        <p:spPr>
          <a:xfrm>
            <a:off x="2382081" y="1947046"/>
            <a:ext cx="7427837" cy="2081048"/>
          </a:xfrm>
        </p:spPr>
        <p:txBody>
          <a:bodyPr anchor="ctr">
            <a:noAutofit/>
          </a:bodyPr>
          <a:lstStyle>
            <a:lvl1pPr marL="0" indent="0" algn="ctr">
              <a:lnSpc>
                <a:spcPts val="3300"/>
              </a:lnSpc>
              <a:spcBef>
                <a:spcPts val="0"/>
              </a:spcBef>
              <a:spcAft>
                <a:spcPts val="600"/>
              </a:spcAft>
              <a:buNone/>
              <a:defRPr sz="2500" b="0" i="0">
                <a:solidFill>
                  <a:schemeClr val="accent3"/>
                </a:solidFill>
                <a:latin typeface="+mn-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endParaRPr lang="fr-FR" dirty="0"/>
          </a:p>
        </p:txBody>
      </p:sp>
      <p:pic>
        <p:nvPicPr>
          <p:cNvPr id="5" name="Graphique 4">
            <a:extLst>
              <a:ext uri="{FF2B5EF4-FFF2-40B4-BE49-F238E27FC236}">
                <a16:creationId xmlns:a16="http://schemas.microsoft.com/office/drawing/2014/main" id="{C52780BE-1EA9-9E79-F235-B00AC30EC343}"/>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4583" b="24167"/>
          <a:stretch/>
        </p:blipFill>
        <p:spPr>
          <a:xfrm rot="10800000">
            <a:off x="1600200" y="490548"/>
            <a:ext cx="1362075" cy="970478"/>
          </a:xfrm>
          <a:prstGeom prst="rect">
            <a:avLst/>
          </a:prstGeom>
        </p:spPr>
      </p:pic>
      <p:pic>
        <p:nvPicPr>
          <p:cNvPr id="6" name="Graphique 5">
            <a:extLst>
              <a:ext uri="{FF2B5EF4-FFF2-40B4-BE49-F238E27FC236}">
                <a16:creationId xmlns:a16="http://schemas.microsoft.com/office/drawing/2014/main" id="{026FA697-7EDA-4631-EFDC-F8FAAEB1C84E}"/>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t="4583" b="24167"/>
          <a:stretch/>
        </p:blipFill>
        <p:spPr>
          <a:xfrm>
            <a:off x="9809918" y="5000134"/>
            <a:ext cx="1362075" cy="970478"/>
          </a:xfrm>
          <a:prstGeom prst="rect">
            <a:avLst/>
          </a:prstGeom>
        </p:spPr>
      </p:pic>
      <p:sp>
        <p:nvSpPr>
          <p:cNvPr id="7" name="Rectangle 6">
            <a:extLst>
              <a:ext uri="{FF2B5EF4-FFF2-40B4-BE49-F238E27FC236}">
                <a16:creationId xmlns:a16="http://schemas.microsoft.com/office/drawing/2014/main" id="{F39DBF59-0F7C-EB8A-A9E1-58A7360917A9}"/>
              </a:ext>
            </a:extLst>
          </p:cNvPr>
          <p:cNvSpPr/>
          <p:nvPr userDrawn="1"/>
        </p:nvSpPr>
        <p:spPr>
          <a:xfrm>
            <a:off x="0" y="6606001"/>
            <a:ext cx="12192000"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C42E6AAB-ABDB-C84C-6E2D-CA510FACDE40}"/>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accent3"/>
                </a:solidFill>
                <a:latin typeface="Outfit Light" pitchFamily="2" charset="0"/>
              </a:rPr>
              <a:pPr algn="r"/>
              <a:t>‹N°›</a:t>
            </a:fld>
            <a:endParaRPr lang="fr-FR" sz="900" b="0" i="0">
              <a:solidFill>
                <a:schemeClr val="accent3"/>
              </a:solidFill>
              <a:latin typeface="Outfit Light" pitchFamily="2" charset="0"/>
            </a:endParaRPr>
          </a:p>
        </p:txBody>
      </p:sp>
      <p:sp>
        <p:nvSpPr>
          <p:cNvPr id="4" name="ZoneTexte 3">
            <a:extLst>
              <a:ext uri="{FF2B5EF4-FFF2-40B4-BE49-F238E27FC236}">
                <a16:creationId xmlns:a16="http://schemas.microsoft.com/office/drawing/2014/main" id="{03414FD5-97D6-2222-4355-1F35B6AAA3DF}"/>
              </a:ext>
            </a:extLst>
          </p:cNvPr>
          <p:cNvSpPr txBox="1"/>
          <p:nvPr userDrawn="1"/>
        </p:nvSpPr>
        <p:spPr>
          <a:xfrm>
            <a:off x="5701225" y="6642544"/>
            <a:ext cx="800219" cy="215444"/>
          </a:xfrm>
          <a:prstGeom prst="rect">
            <a:avLst/>
          </a:prstGeom>
          <a:noFill/>
        </p:spPr>
        <p:txBody>
          <a:bodyPr wrap="none" rtlCol="0">
            <a:spAutoFit/>
          </a:bodyPr>
          <a:lstStyle/>
          <a:p>
            <a:pPr algn="ctr"/>
            <a:r>
              <a:rPr lang="fr-FR" sz="800" dirty="0">
                <a:solidFill>
                  <a:srgbClr val="FFFFFF"/>
                </a:solidFill>
              </a:rPr>
              <a:t>CONFIDENTIAL</a:t>
            </a:r>
          </a:p>
        </p:txBody>
      </p:sp>
      <p:pic>
        <p:nvPicPr>
          <p:cNvPr id="2" name="Graphic 1">
            <a:extLst>
              <a:ext uri="{FF2B5EF4-FFF2-40B4-BE49-F238E27FC236}">
                <a16:creationId xmlns:a16="http://schemas.microsoft.com/office/drawing/2014/main" id="{A799D30F-4525-7420-3A8C-93C7EC297CE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3129" y="6506599"/>
            <a:ext cx="954816" cy="409207"/>
          </a:xfrm>
          <a:prstGeom prst="rect">
            <a:avLst/>
          </a:prstGeom>
        </p:spPr>
      </p:pic>
    </p:spTree>
    <p:extLst>
      <p:ext uri="{BB962C8B-B14F-4D97-AF65-F5344CB8AC3E}">
        <p14:creationId xmlns:p14="http://schemas.microsoft.com/office/powerpoint/2010/main" val="2256070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_LIGHT">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2E7B67-D982-ABC4-81CB-79B22216F073}"/>
              </a:ext>
            </a:extLst>
          </p:cNvPr>
          <p:cNvSpPr/>
          <p:nvPr userDrawn="1"/>
        </p:nvSpPr>
        <p:spPr>
          <a:xfrm>
            <a:off x="5337" y="6618014"/>
            <a:ext cx="12192000"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6" name="Image 5">
            <a:extLst>
              <a:ext uri="{FF2B5EF4-FFF2-40B4-BE49-F238E27FC236}">
                <a16:creationId xmlns:a16="http://schemas.microsoft.com/office/drawing/2014/main" id="{7427AB6F-D82F-A694-5569-291CF06531A2}"/>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a:stretch/>
        </p:blipFill>
        <p:spPr>
          <a:xfrm>
            <a:off x="-2552" y="-1"/>
            <a:ext cx="12191999" cy="6613413"/>
          </a:xfrm>
          <a:prstGeom prst="rect">
            <a:avLst/>
          </a:prstGeom>
        </p:spPr>
      </p:pic>
      <p:sp>
        <p:nvSpPr>
          <p:cNvPr id="9" name="Espace réservé du texte 14">
            <a:extLst>
              <a:ext uri="{FF2B5EF4-FFF2-40B4-BE49-F238E27FC236}">
                <a16:creationId xmlns:a16="http://schemas.microsoft.com/office/drawing/2014/main" id="{87B2176B-FAA5-6BED-2E65-758BEDE039F7}"/>
              </a:ext>
            </a:extLst>
          </p:cNvPr>
          <p:cNvSpPr>
            <a:spLocks noGrp="1"/>
          </p:cNvSpPr>
          <p:nvPr>
            <p:ph type="body" sz="quarter" idx="11" hasCustomPrompt="1"/>
          </p:nvPr>
        </p:nvSpPr>
        <p:spPr>
          <a:xfrm>
            <a:off x="2382082" y="4271316"/>
            <a:ext cx="7427836" cy="411047"/>
          </a:xfrm>
        </p:spPr>
        <p:txBody>
          <a:bodyPr anchor="ctr">
            <a:noAutofit/>
          </a:bodyPr>
          <a:lstStyle>
            <a:lvl1pPr marL="0" indent="0" algn="ctr">
              <a:buNone/>
              <a:defRPr sz="1500" b="0" i="0">
                <a:solidFill>
                  <a:schemeClr val="bg1"/>
                </a:solidFill>
                <a:latin typeface="+mj-lt"/>
              </a:defRPr>
            </a:lvl1pPr>
          </a:lstStyle>
          <a:p>
            <a:pPr lvl="0"/>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endParaRPr lang="fr-FR" dirty="0"/>
          </a:p>
        </p:txBody>
      </p:sp>
      <p:sp>
        <p:nvSpPr>
          <p:cNvPr id="14" name="Espace réservé du texte 14">
            <a:extLst>
              <a:ext uri="{FF2B5EF4-FFF2-40B4-BE49-F238E27FC236}">
                <a16:creationId xmlns:a16="http://schemas.microsoft.com/office/drawing/2014/main" id="{34664568-BFF5-2A38-6FDF-8B2B851B0FA8}"/>
              </a:ext>
            </a:extLst>
          </p:cNvPr>
          <p:cNvSpPr>
            <a:spLocks noGrp="1"/>
          </p:cNvSpPr>
          <p:nvPr>
            <p:ph type="body" sz="quarter" idx="12" hasCustomPrompt="1"/>
          </p:nvPr>
        </p:nvSpPr>
        <p:spPr>
          <a:xfrm>
            <a:off x="2382081" y="1947046"/>
            <a:ext cx="7427837" cy="2081048"/>
          </a:xfrm>
        </p:spPr>
        <p:txBody>
          <a:bodyPr anchor="ctr">
            <a:noAutofit/>
          </a:bodyPr>
          <a:lstStyle>
            <a:lvl1pPr marL="0" indent="0" algn="ctr">
              <a:lnSpc>
                <a:spcPts val="3300"/>
              </a:lnSpc>
              <a:spcBef>
                <a:spcPts val="0"/>
              </a:spcBef>
              <a:spcAft>
                <a:spcPts val="600"/>
              </a:spcAft>
              <a:buNone/>
              <a:defRPr sz="2500" b="0" i="0">
                <a:solidFill>
                  <a:schemeClr val="tx1">
                    <a:lumMod val="50000"/>
                  </a:schemeClr>
                </a:solidFill>
                <a:latin typeface="+mn-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endParaRPr lang="fr-FR" dirty="0"/>
          </a:p>
        </p:txBody>
      </p:sp>
      <p:pic>
        <p:nvPicPr>
          <p:cNvPr id="2" name="Graphique 1">
            <a:extLst>
              <a:ext uri="{FF2B5EF4-FFF2-40B4-BE49-F238E27FC236}">
                <a16:creationId xmlns:a16="http://schemas.microsoft.com/office/drawing/2014/main" id="{40D9DE89-5EDE-C2A7-51E4-F28AC0907F2F}"/>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4583" b="24167"/>
          <a:stretch/>
        </p:blipFill>
        <p:spPr>
          <a:xfrm rot="10800000">
            <a:off x="1600200" y="490548"/>
            <a:ext cx="1362075" cy="970478"/>
          </a:xfrm>
          <a:prstGeom prst="rect">
            <a:avLst/>
          </a:prstGeom>
        </p:spPr>
      </p:pic>
      <p:pic>
        <p:nvPicPr>
          <p:cNvPr id="7" name="Graphique 6">
            <a:extLst>
              <a:ext uri="{FF2B5EF4-FFF2-40B4-BE49-F238E27FC236}">
                <a16:creationId xmlns:a16="http://schemas.microsoft.com/office/drawing/2014/main" id="{E39046B8-A245-E7C8-94F2-18920EA60173}"/>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4583" b="24167"/>
          <a:stretch/>
        </p:blipFill>
        <p:spPr>
          <a:xfrm>
            <a:off x="9809918" y="5000134"/>
            <a:ext cx="1362075" cy="970478"/>
          </a:xfrm>
          <a:prstGeom prst="rect">
            <a:avLst/>
          </a:prstGeom>
        </p:spPr>
      </p:pic>
      <p:sp>
        <p:nvSpPr>
          <p:cNvPr id="8" name="ZoneTexte 7">
            <a:extLst>
              <a:ext uri="{FF2B5EF4-FFF2-40B4-BE49-F238E27FC236}">
                <a16:creationId xmlns:a16="http://schemas.microsoft.com/office/drawing/2014/main" id="{3CEA8693-B06D-A8A4-D20A-83DC91FD5808}"/>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1" name="ZoneTexte 10">
            <a:extLst>
              <a:ext uri="{FF2B5EF4-FFF2-40B4-BE49-F238E27FC236}">
                <a16:creationId xmlns:a16="http://schemas.microsoft.com/office/drawing/2014/main" id="{6CAF219E-0A7F-9354-0B8A-49FF562E9D06}"/>
              </a:ext>
            </a:extLst>
          </p:cNvPr>
          <p:cNvSpPr txBox="1"/>
          <p:nvPr userDrawn="1"/>
        </p:nvSpPr>
        <p:spPr>
          <a:xfrm>
            <a:off x="5493639" y="6642544"/>
            <a:ext cx="800219" cy="215444"/>
          </a:xfrm>
          <a:prstGeom prst="rect">
            <a:avLst/>
          </a:prstGeom>
          <a:noFill/>
        </p:spPr>
        <p:txBody>
          <a:bodyPr wrap="none" rtlCol="0">
            <a:spAutoFit/>
          </a:bodyPr>
          <a:lstStyle/>
          <a:p>
            <a:r>
              <a:rPr lang="fr-FR" sz="800" dirty="0">
                <a:solidFill>
                  <a:schemeClr val="tx1"/>
                </a:solidFill>
              </a:rPr>
              <a:t>CONFIDENTIAL</a:t>
            </a:r>
          </a:p>
        </p:txBody>
      </p:sp>
      <p:pic>
        <p:nvPicPr>
          <p:cNvPr id="5" name="Graphic 4">
            <a:extLst>
              <a:ext uri="{FF2B5EF4-FFF2-40B4-BE49-F238E27FC236}">
                <a16:creationId xmlns:a16="http://schemas.microsoft.com/office/drawing/2014/main" id="{5F8C5324-AC6B-7255-110F-3DA4DB0C0DE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2993" y="6520245"/>
            <a:ext cx="950976" cy="407562"/>
          </a:xfrm>
          <a:prstGeom prst="rect">
            <a:avLst/>
          </a:prstGeom>
        </p:spPr>
      </p:pic>
    </p:spTree>
    <p:extLst>
      <p:ext uri="{BB962C8B-B14F-4D97-AF65-F5344CB8AC3E}">
        <p14:creationId xmlns:p14="http://schemas.microsoft.com/office/powerpoint/2010/main" val="24909903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HRASE_CENTRE_DARK">
    <p:bg>
      <p:bgPr>
        <a:solidFill>
          <a:srgbClr val="072038"/>
        </a:solidFill>
        <a:effectLst/>
      </p:bgPr>
    </p:bg>
    <p:spTree>
      <p:nvGrpSpPr>
        <p:cNvPr id="1" name=""/>
        <p:cNvGrpSpPr/>
        <p:nvPr/>
      </p:nvGrpSpPr>
      <p:grpSpPr>
        <a:xfrm>
          <a:off x="0" y="0"/>
          <a:ext cx="0" cy="0"/>
          <a:chOff x="0" y="0"/>
          <a:chExt cx="0" cy="0"/>
        </a:xfrm>
      </p:grpSpPr>
      <p:pic>
        <p:nvPicPr>
          <p:cNvPr id="3" name="Graphique 2">
            <a:extLst>
              <a:ext uri="{FF2B5EF4-FFF2-40B4-BE49-F238E27FC236}">
                <a16:creationId xmlns:a16="http://schemas.microsoft.com/office/drawing/2014/main" id="{3B1E73C1-B57F-B22C-3597-35A4E4F33C8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0826" t="33485" r="38813" b="33487"/>
          <a:stretch/>
        </p:blipFill>
        <p:spPr>
          <a:xfrm>
            <a:off x="-5" y="0"/>
            <a:ext cx="12192005" cy="6858000"/>
          </a:xfrm>
          <a:prstGeom prst="rect">
            <a:avLst/>
          </a:prstGeom>
        </p:spPr>
      </p:pic>
      <p:pic>
        <p:nvPicPr>
          <p:cNvPr id="7" name="Graphic 6">
            <a:extLst>
              <a:ext uri="{FF2B5EF4-FFF2-40B4-BE49-F238E27FC236}">
                <a16:creationId xmlns:a16="http://schemas.microsoft.com/office/drawing/2014/main" id="{10DEB188-FB45-078A-F170-F1C7065A6C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316" y="0"/>
            <a:ext cx="12192000" cy="6858000"/>
          </a:xfrm>
          <a:prstGeom prst="rect">
            <a:avLst/>
          </a:prstGeom>
        </p:spPr>
      </p:pic>
      <p:sp>
        <p:nvSpPr>
          <p:cNvPr id="4" name="Rectangle 3">
            <a:extLst>
              <a:ext uri="{FF2B5EF4-FFF2-40B4-BE49-F238E27FC236}">
                <a16:creationId xmlns:a16="http://schemas.microsoft.com/office/drawing/2014/main" id="{CB1296CB-949F-E0B3-5D88-46FFEDB3B854}"/>
              </a:ext>
            </a:extLst>
          </p:cNvPr>
          <p:cNvSpPr/>
          <p:nvPr userDrawn="1"/>
        </p:nvSpPr>
        <p:spPr>
          <a:xfrm>
            <a:off x="0" y="6606001"/>
            <a:ext cx="12192000"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texte 14">
            <a:extLst>
              <a:ext uri="{FF2B5EF4-FFF2-40B4-BE49-F238E27FC236}">
                <a16:creationId xmlns:a16="http://schemas.microsoft.com/office/drawing/2014/main" id="{87B2176B-FAA5-6BED-2E65-758BEDE039F7}"/>
              </a:ext>
            </a:extLst>
          </p:cNvPr>
          <p:cNvSpPr>
            <a:spLocks noGrp="1"/>
          </p:cNvSpPr>
          <p:nvPr>
            <p:ph type="body" sz="quarter" idx="11" hasCustomPrompt="1"/>
          </p:nvPr>
        </p:nvSpPr>
        <p:spPr>
          <a:xfrm>
            <a:off x="2382082" y="4271316"/>
            <a:ext cx="7427836" cy="411047"/>
          </a:xfrm>
        </p:spPr>
        <p:txBody>
          <a:bodyPr anchor="ctr">
            <a:noAutofit/>
          </a:bodyPr>
          <a:lstStyle>
            <a:lvl1pPr marL="0" indent="0" algn="ctr">
              <a:buNone/>
              <a:defRPr sz="1500" b="0" i="0">
                <a:solidFill>
                  <a:schemeClr val="accent3"/>
                </a:solidFill>
                <a:latin typeface="+mj-lt"/>
              </a:defRPr>
            </a:lvl1pPr>
          </a:lstStyle>
          <a:p>
            <a:pPr lvl="0"/>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endParaRPr lang="fr-FR"/>
          </a:p>
        </p:txBody>
      </p:sp>
      <p:sp>
        <p:nvSpPr>
          <p:cNvPr id="14" name="Espace réservé du texte 14">
            <a:extLst>
              <a:ext uri="{FF2B5EF4-FFF2-40B4-BE49-F238E27FC236}">
                <a16:creationId xmlns:a16="http://schemas.microsoft.com/office/drawing/2014/main" id="{34664568-BFF5-2A38-6FDF-8B2B851B0FA8}"/>
              </a:ext>
            </a:extLst>
          </p:cNvPr>
          <p:cNvSpPr>
            <a:spLocks noGrp="1"/>
          </p:cNvSpPr>
          <p:nvPr>
            <p:ph type="body" sz="quarter" idx="12" hasCustomPrompt="1"/>
          </p:nvPr>
        </p:nvSpPr>
        <p:spPr>
          <a:xfrm>
            <a:off x="2382081" y="1947046"/>
            <a:ext cx="7427837" cy="2081048"/>
          </a:xfrm>
        </p:spPr>
        <p:txBody>
          <a:bodyPr anchor="ctr">
            <a:noAutofit/>
          </a:bodyPr>
          <a:lstStyle>
            <a:lvl1pPr marL="0" indent="0" algn="ctr">
              <a:lnSpc>
                <a:spcPts val="3300"/>
              </a:lnSpc>
              <a:spcBef>
                <a:spcPts val="0"/>
              </a:spcBef>
              <a:spcAft>
                <a:spcPts val="600"/>
              </a:spcAft>
              <a:buNone/>
              <a:defRPr sz="2500" b="0" i="0">
                <a:solidFill>
                  <a:schemeClr val="accent3"/>
                </a:solidFill>
                <a:latin typeface="+mn-lt"/>
              </a:defRPr>
            </a:lvl1pPr>
          </a:lstStyle>
          <a:p>
            <a:pPr lvl="0"/>
            <a:r>
              <a:rPr lang="fr-FR"/>
              <a:t>At </a:t>
            </a:r>
            <a:r>
              <a:rPr lang="fr-FR" err="1"/>
              <a:t>vero</a:t>
            </a:r>
            <a:r>
              <a:rPr lang="fr-FR"/>
              <a:t> </a:t>
            </a:r>
            <a:r>
              <a:rPr lang="fr-FR" err="1"/>
              <a:t>eos</a:t>
            </a:r>
            <a:r>
              <a:rPr lang="fr-FR"/>
              <a:t> et </a:t>
            </a:r>
            <a:r>
              <a:rPr lang="fr-FR" err="1"/>
              <a:t>accusamus</a:t>
            </a:r>
            <a:r>
              <a:rPr lang="fr-FR"/>
              <a:t> et </a:t>
            </a:r>
            <a:r>
              <a:rPr lang="fr-FR" err="1"/>
              <a:t>iusto</a:t>
            </a:r>
            <a:r>
              <a:rPr lang="fr-FR"/>
              <a:t> </a:t>
            </a:r>
            <a:r>
              <a:rPr lang="fr-FR" err="1"/>
              <a:t>odio</a:t>
            </a:r>
            <a:r>
              <a:rPr lang="fr-FR"/>
              <a:t> </a:t>
            </a:r>
            <a:r>
              <a:rPr lang="fr-FR" err="1"/>
              <a:t>dignissimos</a:t>
            </a:r>
            <a:r>
              <a:rPr lang="fr-FR"/>
              <a:t> </a:t>
            </a:r>
            <a:r>
              <a:rPr lang="fr-FR" err="1"/>
              <a:t>ducimus</a:t>
            </a:r>
            <a:r>
              <a:rPr lang="fr-FR"/>
              <a:t> qui </a:t>
            </a:r>
            <a:r>
              <a:rPr lang="fr-FR" err="1"/>
              <a:t>blanditiis</a:t>
            </a:r>
            <a:r>
              <a:rPr lang="fr-FR"/>
              <a:t> </a:t>
            </a:r>
            <a:r>
              <a:rPr lang="fr-FR" err="1"/>
              <a:t>praesentium</a:t>
            </a:r>
            <a:r>
              <a:rPr lang="fr-FR"/>
              <a:t> </a:t>
            </a:r>
            <a:r>
              <a:rPr lang="fr-FR" err="1"/>
              <a:t>voluptatum</a:t>
            </a:r>
            <a:r>
              <a:rPr lang="fr-FR"/>
              <a:t> </a:t>
            </a:r>
            <a:r>
              <a:rPr lang="fr-FR" err="1"/>
              <a:t>deleniti</a:t>
            </a:r>
            <a:r>
              <a:rPr lang="fr-FR"/>
              <a:t> </a:t>
            </a:r>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endParaRPr lang="fr-FR"/>
          </a:p>
        </p:txBody>
      </p:sp>
      <p:sp>
        <p:nvSpPr>
          <p:cNvPr id="6" name="ZoneTexte 5">
            <a:extLst>
              <a:ext uri="{FF2B5EF4-FFF2-40B4-BE49-F238E27FC236}">
                <a16:creationId xmlns:a16="http://schemas.microsoft.com/office/drawing/2014/main" id="{D56122D6-5B91-8A86-525D-324AE4D27EA2}"/>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accent3"/>
                </a:solidFill>
                <a:latin typeface="Outfit Light" pitchFamily="2" charset="0"/>
              </a:rPr>
              <a:pPr algn="r"/>
              <a:t>‹N°›</a:t>
            </a:fld>
            <a:endParaRPr lang="fr-FR" sz="900" b="0" i="0">
              <a:solidFill>
                <a:schemeClr val="accent3"/>
              </a:solidFill>
              <a:latin typeface="Outfit Light" pitchFamily="2" charset="0"/>
            </a:endParaRPr>
          </a:p>
        </p:txBody>
      </p:sp>
      <p:sp>
        <p:nvSpPr>
          <p:cNvPr id="8" name="ZoneTexte 7">
            <a:extLst>
              <a:ext uri="{FF2B5EF4-FFF2-40B4-BE49-F238E27FC236}">
                <a16:creationId xmlns:a16="http://schemas.microsoft.com/office/drawing/2014/main" id="{977A02FC-1CFA-0603-343A-92E1240D155B}"/>
              </a:ext>
            </a:extLst>
          </p:cNvPr>
          <p:cNvSpPr txBox="1"/>
          <p:nvPr userDrawn="1"/>
        </p:nvSpPr>
        <p:spPr>
          <a:xfrm>
            <a:off x="5493639" y="6642544"/>
            <a:ext cx="800219" cy="215444"/>
          </a:xfrm>
          <a:prstGeom prst="rect">
            <a:avLst/>
          </a:prstGeom>
          <a:noFill/>
        </p:spPr>
        <p:txBody>
          <a:bodyPr wrap="none" rtlCol="0">
            <a:spAutoFit/>
          </a:bodyPr>
          <a:lstStyle/>
          <a:p>
            <a:r>
              <a:rPr lang="fr-FR" sz="800">
                <a:solidFill>
                  <a:srgbClr val="FFFFFF"/>
                </a:solidFill>
              </a:rPr>
              <a:t>CONFIDENTIAL</a:t>
            </a:r>
          </a:p>
        </p:txBody>
      </p:sp>
      <p:pic>
        <p:nvPicPr>
          <p:cNvPr id="2" name="Graphic 1">
            <a:extLst>
              <a:ext uri="{FF2B5EF4-FFF2-40B4-BE49-F238E27FC236}">
                <a16:creationId xmlns:a16="http://schemas.microsoft.com/office/drawing/2014/main" id="{6B24DAD7-F537-43C6-271E-3D01B0922A1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3129" y="6506599"/>
            <a:ext cx="954816" cy="409207"/>
          </a:xfrm>
          <a:prstGeom prst="rect">
            <a:avLst/>
          </a:prstGeom>
        </p:spPr>
      </p:pic>
    </p:spTree>
    <p:extLst>
      <p:ext uri="{BB962C8B-B14F-4D97-AF65-F5344CB8AC3E}">
        <p14:creationId xmlns:p14="http://schemas.microsoft.com/office/powerpoint/2010/main" val="32326480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HARSE_CENTRE_LIGHT">
    <p:bg>
      <p:bgPr>
        <a:solidFill>
          <a:schemeClr val="accent4"/>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427AB6F-D82F-A694-5569-291CF06531A2}"/>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a:stretch/>
        </p:blipFill>
        <p:spPr>
          <a:xfrm>
            <a:off x="1" y="0"/>
            <a:ext cx="12349070" cy="6613246"/>
          </a:xfrm>
          <a:prstGeom prst="rect">
            <a:avLst/>
          </a:prstGeom>
        </p:spPr>
      </p:pic>
      <p:sp>
        <p:nvSpPr>
          <p:cNvPr id="9" name="Espace réservé du texte 14">
            <a:extLst>
              <a:ext uri="{FF2B5EF4-FFF2-40B4-BE49-F238E27FC236}">
                <a16:creationId xmlns:a16="http://schemas.microsoft.com/office/drawing/2014/main" id="{87B2176B-FAA5-6BED-2E65-758BEDE039F7}"/>
              </a:ext>
            </a:extLst>
          </p:cNvPr>
          <p:cNvSpPr>
            <a:spLocks noGrp="1"/>
          </p:cNvSpPr>
          <p:nvPr>
            <p:ph type="body" sz="quarter" idx="11" hasCustomPrompt="1"/>
          </p:nvPr>
        </p:nvSpPr>
        <p:spPr>
          <a:xfrm>
            <a:off x="2382082" y="4271316"/>
            <a:ext cx="7427836" cy="411047"/>
          </a:xfrm>
        </p:spPr>
        <p:txBody>
          <a:bodyPr anchor="ctr">
            <a:noAutofit/>
          </a:bodyPr>
          <a:lstStyle>
            <a:lvl1pPr marL="0" indent="0" algn="ctr">
              <a:buNone/>
              <a:defRPr sz="1500" b="0" i="0">
                <a:solidFill>
                  <a:schemeClr val="bg1"/>
                </a:solidFill>
                <a:latin typeface="+mj-lt"/>
              </a:defRPr>
            </a:lvl1pPr>
          </a:lstStyle>
          <a:p>
            <a:pPr lvl="0"/>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endParaRPr lang="fr-FR"/>
          </a:p>
        </p:txBody>
      </p:sp>
      <p:sp>
        <p:nvSpPr>
          <p:cNvPr id="14" name="Espace réservé du texte 14">
            <a:extLst>
              <a:ext uri="{FF2B5EF4-FFF2-40B4-BE49-F238E27FC236}">
                <a16:creationId xmlns:a16="http://schemas.microsoft.com/office/drawing/2014/main" id="{34664568-BFF5-2A38-6FDF-8B2B851B0FA8}"/>
              </a:ext>
            </a:extLst>
          </p:cNvPr>
          <p:cNvSpPr>
            <a:spLocks noGrp="1"/>
          </p:cNvSpPr>
          <p:nvPr>
            <p:ph type="body" sz="quarter" idx="12" hasCustomPrompt="1"/>
          </p:nvPr>
        </p:nvSpPr>
        <p:spPr>
          <a:xfrm>
            <a:off x="2382081" y="1947046"/>
            <a:ext cx="7427837" cy="2081048"/>
          </a:xfrm>
        </p:spPr>
        <p:txBody>
          <a:bodyPr anchor="ctr">
            <a:noAutofit/>
          </a:bodyPr>
          <a:lstStyle>
            <a:lvl1pPr marL="0" indent="0" algn="ctr">
              <a:lnSpc>
                <a:spcPts val="3300"/>
              </a:lnSpc>
              <a:spcBef>
                <a:spcPts val="0"/>
              </a:spcBef>
              <a:spcAft>
                <a:spcPts val="600"/>
              </a:spcAft>
              <a:buNone/>
              <a:defRPr sz="2500" b="0" i="0">
                <a:solidFill>
                  <a:srgbClr val="072038"/>
                </a:solidFill>
                <a:latin typeface="+mn-lt"/>
              </a:defRPr>
            </a:lvl1pPr>
          </a:lstStyle>
          <a:p>
            <a:pPr lvl="0"/>
            <a:r>
              <a:rPr lang="fr-FR"/>
              <a:t>At </a:t>
            </a:r>
            <a:r>
              <a:rPr lang="fr-FR" err="1"/>
              <a:t>vero</a:t>
            </a:r>
            <a:r>
              <a:rPr lang="fr-FR"/>
              <a:t> </a:t>
            </a:r>
            <a:r>
              <a:rPr lang="fr-FR" err="1"/>
              <a:t>eos</a:t>
            </a:r>
            <a:r>
              <a:rPr lang="fr-FR"/>
              <a:t> et </a:t>
            </a:r>
            <a:r>
              <a:rPr lang="fr-FR" err="1"/>
              <a:t>accusamus</a:t>
            </a:r>
            <a:r>
              <a:rPr lang="fr-FR"/>
              <a:t> et </a:t>
            </a:r>
            <a:r>
              <a:rPr lang="fr-FR" err="1"/>
              <a:t>iusto</a:t>
            </a:r>
            <a:r>
              <a:rPr lang="fr-FR"/>
              <a:t> </a:t>
            </a:r>
            <a:r>
              <a:rPr lang="fr-FR" err="1"/>
              <a:t>odio</a:t>
            </a:r>
            <a:r>
              <a:rPr lang="fr-FR"/>
              <a:t> </a:t>
            </a:r>
            <a:r>
              <a:rPr lang="fr-FR" err="1"/>
              <a:t>dignissimos</a:t>
            </a:r>
            <a:r>
              <a:rPr lang="fr-FR"/>
              <a:t> </a:t>
            </a:r>
            <a:r>
              <a:rPr lang="fr-FR" err="1"/>
              <a:t>ducimus</a:t>
            </a:r>
            <a:r>
              <a:rPr lang="fr-FR"/>
              <a:t> qui </a:t>
            </a:r>
            <a:r>
              <a:rPr lang="fr-FR" err="1"/>
              <a:t>blanditiis</a:t>
            </a:r>
            <a:r>
              <a:rPr lang="fr-FR"/>
              <a:t> </a:t>
            </a:r>
            <a:r>
              <a:rPr lang="fr-FR" err="1"/>
              <a:t>praesentium</a:t>
            </a:r>
            <a:r>
              <a:rPr lang="fr-FR"/>
              <a:t> </a:t>
            </a:r>
            <a:r>
              <a:rPr lang="fr-FR" err="1"/>
              <a:t>voluptatum</a:t>
            </a:r>
            <a:r>
              <a:rPr lang="fr-FR"/>
              <a:t> </a:t>
            </a:r>
            <a:r>
              <a:rPr lang="fr-FR" err="1"/>
              <a:t>deleniti</a:t>
            </a:r>
            <a:r>
              <a:rPr lang="fr-FR"/>
              <a:t> </a:t>
            </a:r>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endParaRPr lang="fr-FR"/>
          </a:p>
        </p:txBody>
      </p:sp>
      <p:sp>
        <p:nvSpPr>
          <p:cNvPr id="2" name="Rectangle 1">
            <a:extLst>
              <a:ext uri="{FF2B5EF4-FFF2-40B4-BE49-F238E27FC236}">
                <a16:creationId xmlns:a16="http://schemas.microsoft.com/office/drawing/2014/main" id="{4C3A8541-7040-D7C1-9542-295D33D75659}"/>
              </a:ext>
            </a:extLst>
          </p:cNvPr>
          <p:cNvSpPr/>
          <p:nvPr userDrawn="1"/>
        </p:nvSpPr>
        <p:spPr>
          <a:xfrm>
            <a:off x="0" y="6606001"/>
            <a:ext cx="12192000"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FF81FDFD-B01C-CC76-897A-DA03D2B52954}"/>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1" name="ZoneTexte 10">
            <a:extLst>
              <a:ext uri="{FF2B5EF4-FFF2-40B4-BE49-F238E27FC236}">
                <a16:creationId xmlns:a16="http://schemas.microsoft.com/office/drawing/2014/main" id="{CA90D32E-8E99-F56B-5C25-1DC1CC957D8E}"/>
              </a:ext>
            </a:extLst>
          </p:cNvPr>
          <p:cNvSpPr txBox="1"/>
          <p:nvPr userDrawn="1"/>
        </p:nvSpPr>
        <p:spPr>
          <a:xfrm>
            <a:off x="5493639" y="6642544"/>
            <a:ext cx="800219" cy="215444"/>
          </a:xfrm>
          <a:prstGeom prst="rect">
            <a:avLst/>
          </a:prstGeom>
          <a:noFill/>
        </p:spPr>
        <p:txBody>
          <a:bodyPr wrap="none" rtlCol="0">
            <a:spAutoFit/>
          </a:bodyPr>
          <a:lstStyle/>
          <a:p>
            <a:r>
              <a:rPr lang="fr-FR" sz="800">
                <a:solidFill>
                  <a:schemeClr val="tx1"/>
                </a:solidFill>
              </a:rPr>
              <a:t>CONFIDENTIAL</a:t>
            </a:r>
          </a:p>
        </p:txBody>
      </p:sp>
      <p:pic>
        <p:nvPicPr>
          <p:cNvPr id="3" name="Graphic 2">
            <a:extLst>
              <a:ext uri="{FF2B5EF4-FFF2-40B4-BE49-F238E27FC236}">
                <a16:creationId xmlns:a16="http://schemas.microsoft.com/office/drawing/2014/main" id="{418868EA-7F10-91C9-7CE2-50CDD8F5D62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2993" y="6520245"/>
            <a:ext cx="950976" cy="407562"/>
          </a:xfrm>
          <a:prstGeom prst="rect">
            <a:avLst/>
          </a:prstGeom>
        </p:spPr>
      </p:pic>
    </p:spTree>
    <p:extLst>
      <p:ext uri="{BB962C8B-B14F-4D97-AF65-F5344CB8AC3E}">
        <p14:creationId xmlns:p14="http://schemas.microsoft.com/office/powerpoint/2010/main" val="8925256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ROCESS_3">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BD82D55E-FD76-8771-9ADE-2A39B8289E07}"/>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358"/>
          <a:stretch/>
        </p:blipFill>
        <p:spPr>
          <a:xfrm>
            <a:off x="591149" y="-10822"/>
            <a:ext cx="11600851" cy="6610108"/>
          </a:xfrm>
          <a:prstGeom prst="rect">
            <a:avLst/>
          </a:prstGeom>
        </p:spPr>
      </p:pic>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 coins arrondis 10">
            <a:extLst>
              <a:ext uri="{FF2B5EF4-FFF2-40B4-BE49-F238E27FC236}">
                <a16:creationId xmlns:a16="http://schemas.microsoft.com/office/drawing/2014/main" id="{0AEB03B0-F7BD-B188-E3D0-B95AEFD89285}"/>
              </a:ext>
            </a:extLst>
          </p:cNvPr>
          <p:cNvSpPr/>
          <p:nvPr userDrawn="1"/>
        </p:nvSpPr>
        <p:spPr>
          <a:xfrm>
            <a:off x="2583241" y="3194238"/>
            <a:ext cx="540000" cy="540000"/>
          </a:xfrm>
          <a:prstGeom prst="roundRect">
            <a:avLst>
              <a:gd name="adj" fmla="val 17827"/>
            </a:avLst>
          </a:prstGeom>
          <a:gradFill>
            <a:gsLst>
              <a:gs pos="0">
                <a:srgbClr val="641A8D"/>
              </a:gs>
              <a:gs pos="100000">
                <a:srgbClr val="102E8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a:solidFill>
                  <a:schemeClr val="accent2"/>
                </a:solidFill>
              </a:rPr>
              <a:t>1</a:t>
            </a:r>
          </a:p>
        </p:txBody>
      </p: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713707" y="3866632"/>
            <a:ext cx="2279067" cy="304192"/>
          </a:xfrm>
        </p:spPr>
        <p:txBody>
          <a:bodyPr anchor="t">
            <a:noAutofit/>
          </a:bodyPr>
          <a:lstStyle>
            <a:lvl1pPr marL="0" indent="0" algn="ctr">
              <a:buNone/>
              <a:defRPr sz="1500" b="0" i="0">
                <a:solidFill>
                  <a:schemeClr val="bg1"/>
                </a:solidFill>
                <a:latin typeface="+mn-lt"/>
              </a:defRPr>
            </a:lvl1pPr>
          </a:lstStyle>
          <a:p>
            <a:pPr lvl="0"/>
            <a:r>
              <a:rPr lang="fr-FR" err="1"/>
              <a:t>Title</a:t>
            </a:r>
            <a:endParaRPr lang="fr-FR"/>
          </a:p>
        </p:txBody>
      </p:sp>
      <p:sp>
        <p:nvSpPr>
          <p:cNvPr id="4" name="Rectangle : coins arrondis 3">
            <a:extLst>
              <a:ext uri="{FF2B5EF4-FFF2-40B4-BE49-F238E27FC236}">
                <a16:creationId xmlns:a16="http://schemas.microsoft.com/office/drawing/2014/main" id="{60FD5E43-F2DA-4461-BEEC-E57E768EB89B}"/>
              </a:ext>
            </a:extLst>
          </p:cNvPr>
          <p:cNvSpPr/>
          <p:nvPr userDrawn="1"/>
        </p:nvSpPr>
        <p:spPr>
          <a:xfrm>
            <a:off x="5826001" y="3194238"/>
            <a:ext cx="540000" cy="540000"/>
          </a:xfrm>
          <a:prstGeom prst="roundRect">
            <a:avLst>
              <a:gd name="adj" fmla="val 17827"/>
            </a:avLst>
          </a:prstGeom>
          <a:gradFill>
            <a:gsLst>
              <a:gs pos="0">
                <a:srgbClr val="641A8D"/>
              </a:gs>
              <a:gs pos="100000">
                <a:srgbClr val="102E8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a:solidFill>
                  <a:schemeClr val="accent2"/>
                </a:solidFill>
              </a:rPr>
              <a:t>2</a:t>
            </a:r>
          </a:p>
        </p:txBody>
      </p:sp>
      <p:sp>
        <p:nvSpPr>
          <p:cNvPr id="9" name="Rectangle : coins arrondis 8">
            <a:extLst>
              <a:ext uri="{FF2B5EF4-FFF2-40B4-BE49-F238E27FC236}">
                <a16:creationId xmlns:a16="http://schemas.microsoft.com/office/drawing/2014/main" id="{0B8B9D5D-7EC6-9166-2265-AF0DBBB38C8A}"/>
              </a:ext>
            </a:extLst>
          </p:cNvPr>
          <p:cNvSpPr/>
          <p:nvPr userDrawn="1"/>
        </p:nvSpPr>
        <p:spPr>
          <a:xfrm>
            <a:off x="9068759" y="3194238"/>
            <a:ext cx="540000" cy="540000"/>
          </a:xfrm>
          <a:prstGeom prst="roundRect">
            <a:avLst>
              <a:gd name="adj" fmla="val 17827"/>
            </a:avLst>
          </a:prstGeom>
          <a:gradFill>
            <a:gsLst>
              <a:gs pos="0">
                <a:srgbClr val="641A8D"/>
              </a:gs>
              <a:gs pos="100000">
                <a:srgbClr val="102E8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a:solidFill>
                  <a:schemeClr val="accent2"/>
                </a:solidFill>
              </a:rPr>
              <a:t>3</a:t>
            </a:r>
          </a:p>
        </p:txBody>
      </p:sp>
      <p:sp>
        <p:nvSpPr>
          <p:cNvPr id="10" name="Espace réservé du texte 14">
            <a:extLst>
              <a:ext uri="{FF2B5EF4-FFF2-40B4-BE49-F238E27FC236}">
                <a16:creationId xmlns:a16="http://schemas.microsoft.com/office/drawing/2014/main" id="{41ADC694-06A1-5FA7-AC87-A1F5E914F9DD}"/>
              </a:ext>
            </a:extLst>
          </p:cNvPr>
          <p:cNvSpPr>
            <a:spLocks noGrp="1"/>
          </p:cNvSpPr>
          <p:nvPr>
            <p:ph type="body" sz="quarter" idx="14" hasCustomPrompt="1"/>
          </p:nvPr>
        </p:nvSpPr>
        <p:spPr>
          <a:xfrm>
            <a:off x="1713707" y="4197081"/>
            <a:ext cx="2279067" cy="889848"/>
          </a:xfrm>
        </p:spPr>
        <p:txBody>
          <a:bodyPr anchor="t">
            <a:noAutofit/>
          </a:bodyPr>
          <a:lstStyle>
            <a:lvl1pPr marL="0" indent="0" algn="ctr">
              <a:buNone/>
              <a:defRPr sz="1300" b="0" i="0">
                <a:solidFill>
                  <a:schemeClr val="tx1"/>
                </a:solidFill>
                <a:latin typeface="+mj-lt"/>
              </a:defRPr>
            </a:lvl1pPr>
          </a:lstStyle>
          <a:p>
            <a:pPr lvl="0"/>
            <a:r>
              <a:rPr lang="fr-FR"/>
              <a:t>At vero eos et accusamus et iusto odio dignissimos ducimus qui blanditiis praesentium voluptatum </a:t>
            </a:r>
          </a:p>
        </p:txBody>
      </p:sp>
      <p:sp>
        <p:nvSpPr>
          <p:cNvPr id="12" name="Espace réservé du texte 14">
            <a:extLst>
              <a:ext uri="{FF2B5EF4-FFF2-40B4-BE49-F238E27FC236}">
                <a16:creationId xmlns:a16="http://schemas.microsoft.com/office/drawing/2014/main" id="{5819C9A1-4D41-8871-ABE4-627A84ACA27E}"/>
              </a:ext>
            </a:extLst>
          </p:cNvPr>
          <p:cNvSpPr>
            <a:spLocks noGrp="1"/>
          </p:cNvSpPr>
          <p:nvPr>
            <p:ph type="body" sz="quarter" idx="15" hasCustomPrompt="1"/>
          </p:nvPr>
        </p:nvSpPr>
        <p:spPr>
          <a:xfrm>
            <a:off x="4956466" y="3866632"/>
            <a:ext cx="2279067" cy="304192"/>
          </a:xfrm>
        </p:spPr>
        <p:txBody>
          <a:bodyPr anchor="t">
            <a:noAutofit/>
          </a:bodyPr>
          <a:lstStyle>
            <a:lvl1pPr marL="0" indent="0" algn="ctr">
              <a:buNone/>
              <a:defRPr sz="1500" b="0" i="0">
                <a:solidFill>
                  <a:schemeClr val="bg1"/>
                </a:solidFill>
                <a:latin typeface="+mn-lt"/>
              </a:defRPr>
            </a:lvl1pPr>
          </a:lstStyle>
          <a:p>
            <a:pPr lvl="0"/>
            <a:r>
              <a:rPr lang="fr-FR"/>
              <a:t>Title</a:t>
            </a:r>
          </a:p>
        </p:txBody>
      </p:sp>
      <p:sp>
        <p:nvSpPr>
          <p:cNvPr id="14" name="Espace réservé du texte 14">
            <a:extLst>
              <a:ext uri="{FF2B5EF4-FFF2-40B4-BE49-F238E27FC236}">
                <a16:creationId xmlns:a16="http://schemas.microsoft.com/office/drawing/2014/main" id="{4694365C-E3A0-2455-EBC1-DF0A835CEE76}"/>
              </a:ext>
            </a:extLst>
          </p:cNvPr>
          <p:cNvSpPr>
            <a:spLocks noGrp="1"/>
          </p:cNvSpPr>
          <p:nvPr>
            <p:ph type="body" sz="quarter" idx="16" hasCustomPrompt="1"/>
          </p:nvPr>
        </p:nvSpPr>
        <p:spPr>
          <a:xfrm>
            <a:off x="4956466" y="4197081"/>
            <a:ext cx="2279067" cy="889848"/>
          </a:xfrm>
        </p:spPr>
        <p:txBody>
          <a:bodyPr anchor="t">
            <a:noAutofit/>
          </a:bodyPr>
          <a:lstStyle>
            <a:lvl1pPr marL="0" indent="0" algn="ctr">
              <a:buNone/>
              <a:defRPr sz="1300" b="0" i="0">
                <a:solidFill>
                  <a:schemeClr val="tx1"/>
                </a:solidFill>
                <a:latin typeface="+mj-lt"/>
              </a:defRPr>
            </a:lvl1pPr>
          </a:lstStyle>
          <a:p>
            <a:pPr lvl="0"/>
            <a:r>
              <a:rPr lang="fr-FR"/>
              <a:t>At vero eos et accusamus et iusto odio dignissimos ducimus qui blanditiis praesentium voluptatum </a:t>
            </a:r>
          </a:p>
        </p:txBody>
      </p:sp>
      <p:sp>
        <p:nvSpPr>
          <p:cNvPr id="15" name="Espace réservé du texte 14">
            <a:extLst>
              <a:ext uri="{FF2B5EF4-FFF2-40B4-BE49-F238E27FC236}">
                <a16:creationId xmlns:a16="http://schemas.microsoft.com/office/drawing/2014/main" id="{26FCB7BE-D44B-52BE-5346-78BAB3805066}"/>
              </a:ext>
            </a:extLst>
          </p:cNvPr>
          <p:cNvSpPr>
            <a:spLocks noGrp="1"/>
          </p:cNvSpPr>
          <p:nvPr>
            <p:ph type="body" sz="quarter" idx="17" hasCustomPrompt="1"/>
          </p:nvPr>
        </p:nvSpPr>
        <p:spPr>
          <a:xfrm>
            <a:off x="8199225" y="3866632"/>
            <a:ext cx="2279067" cy="304192"/>
          </a:xfrm>
        </p:spPr>
        <p:txBody>
          <a:bodyPr anchor="t">
            <a:noAutofit/>
          </a:bodyPr>
          <a:lstStyle>
            <a:lvl1pPr marL="0" indent="0" algn="ctr">
              <a:buNone/>
              <a:defRPr sz="1500" b="0" i="0">
                <a:solidFill>
                  <a:schemeClr val="bg1"/>
                </a:solidFill>
                <a:latin typeface="+mn-lt"/>
              </a:defRPr>
            </a:lvl1pPr>
          </a:lstStyle>
          <a:p>
            <a:pPr lvl="0"/>
            <a:r>
              <a:rPr lang="fr-FR"/>
              <a:t>Title</a:t>
            </a:r>
          </a:p>
        </p:txBody>
      </p:sp>
      <p:sp>
        <p:nvSpPr>
          <p:cNvPr id="17" name="Espace réservé du texte 14">
            <a:extLst>
              <a:ext uri="{FF2B5EF4-FFF2-40B4-BE49-F238E27FC236}">
                <a16:creationId xmlns:a16="http://schemas.microsoft.com/office/drawing/2014/main" id="{BE7011F6-FDBC-87A9-48E2-B24C98B0CBEB}"/>
              </a:ext>
            </a:extLst>
          </p:cNvPr>
          <p:cNvSpPr>
            <a:spLocks noGrp="1"/>
          </p:cNvSpPr>
          <p:nvPr>
            <p:ph type="body" sz="quarter" idx="18" hasCustomPrompt="1"/>
          </p:nvPr>
        </p:nvSpPr>
        <p:spPr>
          <a:xfrm>
            <a:off x="8199225" y="4197081"/>
            <a:ext cx="2279067" cy="889848"/>
          </a:xfrm>
        </p:spPr>
        <p:txBody>
          <a:bodyPr anchor="t">
            <a:noAutofit/>
          </a:bodyPr>
          <a:lstStyle>
            <a:lvl1pPr marL="0" indent="0" algn="ctr">
              <a:buNone/>
              <a:defRPr sz="1300" b="0" i="0">
                <a:solidFill>
                  <a:schemeClr val="tx1"/>
                </a:solidFill>
                <a:latin typeface="+mj-lt"/>
              </a:defRPr>
            </a:lvl1pPr>
          </a:lstStyle>
          <a:p>
            <a:pPr lvl="0"/>
            <a:r>
              <a:rPr lang="fr-FR"/>
              <a:t>At vero eos et accusamus et iusto odio dignissimos ducimus qui blanditiis praesentium voluptatum </a:t>
            </a:r>
          </a:p>
        </p:txBody>
      </p:sp>
      <p:cxnSp>
        <p:nvCxnSpPr>
          <p:cNvPr id="21" name="Connecteur droit 20">
            <a:extLst>
              <a:ext uri="{FF2B5EF4-FFF2-40B4-BE49-F238E27FC236}">
                <a16:creationId xmlns:a16="http://schemas.microsoft.com/office/drawing/2014/main" id="{1CE9D63E-5634-C486-386E-5A558E0F8F5E}"/>
              </a:ext>
            </a:extLst>
          </p:cNvPr>
          <p:cNvCxnSpPr>
            <a:cxnSpLocks/>
          </p:cNvCxnSpPr>
          <p:nvPr userDrawn="1"/>
        </p:nvCxnSpPr>
        <p:spPr>
          <a:xfrm>
            <a:off x="3251200" y="3418840"/>
            <a:ext cx="241808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D2F92192-1214-37B0-0BE6-03405EB808CC}"/>
              </a:ext>
            </a:extLst>
          </p:cNvPr>
          <p:cNvCxnSpPr>
            <a:cxnSpLocks/>
          </p:cNvCxnSpPr>
          <p:nvPr userDrawn="1"/>
        </p:nvCxnSpPr>
        <p:spPr>
          <a:xfrm>
            <a:off x="6512560" y="3418840"/>
            <a:ext cx="241808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5852CA08-2ABA-9F41-2CCE-56D0149C81D5}"/>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A0F372BE-D205-AA83-A86A-AFFC08CDE99D}"/>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3" name="ZoneTexte 2">
            <a:extLst>
              <a:ext uri="{FF2B5EF4-FFF2-40B4-BE49-F238E27FC236}">
                <a16:creationId xmlns:a16="http://schemas.microsoft.com/office/drawing/2014/main" id="{B65688CF-E4AE-4629-1BD9-1FAD5653AFB4}"/>
              </a:ext>
            </a:extLst>
          </p:cNvPr>
          <p:cNvSpPr txBox="1"/>
          <p:nvPr userDrawn="1"/>
        </p:nvSpPr>
        <p:spPr>
          <a:xfrm>
            <a:off x="5701228" y="6642544"/>
            <a:ext cx="800219" cy="215444"/>
          </a:xfrm>
          <a:prstGeom prst="rect">
            <a:avLst/>
          </a:prstGeom>
          <a:noFill/>
        </p:spPr>
        <p:txBody>
          <a:bodyPr wrap="none" rtlCol="0">
            <a:spAutoFit/>
          </a:bodyPr>
          <a:lstStyle/>
          <a:p>
            <a:pPr algn="ctr"/>
            <a:r>
              <a:rPr lang="fr-FR" sz="800">
                <a:solidFill>
                  <a:schemeClr val="tx1"/>
                </a:solidFill>
              </a:rPr>
              <a:t>CONFIDENTIAL</a:t>
            </a:r>
          </a:p>
        </p:txBody>
      </p:sp>
      <p:sp>
        <p:nvSpPr>
          <p:cNvPr id="5" name="Espace réservé du texte 14">
            <a:extLst>
              <a:ext uri="{FF2B5EF4-FFF2-40B4-BE49-F238E27FC236}">
                <a16:creationId xmlns:a16="http://schemas.microsoft.com/office/drawing/2014/main" id="{4A1F65AF-8307-0D5C-0071-6EA504A75420}"/>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6" name="Espace réservé du texte 14">
            <a:extLst>
              <a:ext uri="{FF2B5EF4-FFF2-40B4-BE49-F238E27FC236}">
                <a16:creationId xmlns:a16="http://schemas.microsoft.com/office/drawing/2014/main" id="{F637B1AF-FCDB-C15F-8F59-22847C60D5B1}"/>
              </a:ext>
            </a:extLst>
          </p:cNvPr>
          <p:cNvSpPr>
            <a:spLocks noGrp="1"/>
          </p:cNvSpPr>
          <p:nvPr>
            <p:ph type="body" sz="quarter" idx="12" hasCustomPrompt="1"/>
          </p:nvPr>
        </p:nvSpPr>
        <p:spPr>
          <a:xfrm>
            <a:off x="1881111" y="1035172"/>
            <a:ext cx="8626213" cy="850679"/>
          </a:xfrm>
        </p:spPr>
        <p:txBody>
          <a:bodyPr anchor="ctr">
            <a:noAutofit/>
          </a:bodyPr>
          <a:lstStyle>
            <a:lvl1pPr marL="0" indent="0" algn="ctr">
              <a:buNone/>
              <a:defRPr sz="4000" b="0" i="0">
                <a:latin typeface="+mn-lt"/>
              </a:defRPr>
            </a:lvl1pPr>
          </a:lstStyle>
          <a:p>
            <a:pPr lvl="0"/>
            <a:r>
              <a:rPr lang="fr-FR"/>
              <a:t>Insert </a:t>
            </a:r>
            <a:r>
              <a:rPr lang="fr-FR" err="1"/>
              <a:t>title</a:t>
            </a:r>
            <a:r>
              <a:rPr lang="fr-FR"/>
              <a:t>.</a:t>
            </a:r>
          </a:p>
        </p:txBody>
      </p:sp>
      <p:sp>
        <p:nvSpPr>
          <p:cNvPr id="16" name="Espace réservé du texte 14">
            <a:extLst>
              <a:ext uri="{FF2B5EF4-FFF2-40B4-BE49-F238E27FC236}">
                <a16:creationId xmlns:a16="http://schemas.microsoft.com/office/drawing/2014/main" id="{DD6B1D46-EAEA-9282-39B5-DCA946F599CC}"/>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a:t>Part </a:t>
            </a:r>
            <a:r>
              <a:rPr lang="fr-FR" err="1"/>
              <a:t>title</a:t>
            </a:r>
            <a:endParaRPr lang="fr-FR"/>
          </a:p>
        </p:txBody>
      </p:sp>
      <p:pic>
        <p:nvPicPr>
          <p:cNvPr id="2" name="Graphic 1">
            <a:extLst>
              <a:ext uri="{FF2B5EF4-FFF2-40B4-BE49-F238E27FC236}">
                <a16:creationId xmlns:a16="http://schemas.microsoft.com/office/drawing/2014/main" id="{BE296E1F-4F69-D132-32A4-4959961BB7C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18463" y="6522353"/>
            <a:ext cx="950976" cy="407562"/>
          </a:xfrm>
          <a:prstGeom prst="rect">
            <a:avLst/>
          </a:prstGeom>
        </p:spPr>
      </p:pic>
    </p:spTree>
    <p:extLst>
      <p:ext uri="{BB962C8B-B14F-4D97-AF65-F5344CB8AC3E}">
        <p14:creationId xmlns:p14="http://schemas.microsoft.com/office/powerpoint/2010/main" val="42338514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ROCESS_4">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BD82D55E-FD76-8771-9ADE-2A39B8289E07}"/>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a:stretch/>
        </p:blipFill>
        <p:spPr>
          <a:xfrm>
            <a:off x="591150" y="1858"/>
            <a:ext cx="11600850" cy="6604131"/>
          </a:xfrm>
          <a:prstGeom prst="rect">
            <a:avLst/>
          </a:prstGeom>
        </p:spPr>
      </p:pic>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 coins arrondis 10">
            <a:extLst>
              <a:ext uri="{FF2B5EF4-FFF2-40B4-BE49-F238E27FC236}">
                <a16:creationId xmlns:a16="http://schemas.microsoft.com/office/drawing/2014/main" id="{0AEB03B0-F7BD-B188-E3D0-B95AEFD89285}"/>
              </a:ext>
            </a:extLst>
          </p:cNvPr>
          <p:cNvSpPr/>
          <p:nvPr userDrawn="1"/>
        </p:nvSpPr>
        <p:spPr>
          <a:xfrm>
            <a:off x="1881111" y="3187053"/>
            <a:ext cx="540000" cy="540000"/>
          </a:xfrm>
          <a:prstGeom prst="roundRect">
            <a:avLst>
              <a:gd name="adj" fmla="val 17827"/>
            </a:avLst>
          </a:prstGeom>
          <a:gradFill>
            <a:gsLst>
              <a:gs pos="0">
                <a:srgbClr val="641A8D"/>
              </a:gs>
              <a:gs pos="100000">
                <a:srgbClr val="102E8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a:solidFill>
                  <a:schemeClr val="accent2"/>
                </a:solidFill>
              </a:rPr>
              <a:t>1</a:t>
            </a:r>
          </a:p>
        </p:txBody>
      </p:sp>
      <p:sp>
        <p:nvSpPr>
          <p:cNvPr id="20" name="Espace réservé du texte 14">
            <a:extLst>
              <a:ext uri="{FF2B5EF4-FFF2-40B4-BE49-F238E27FC236}">
                <a16:creationId xmlns:a16="http://schemas.microsoft.com/office/drawing/2014/main" id="{1A7C81FB-E0D1-1E93-D451-1766C15AC49B}"/>
              </a:ext>
            </a:extLst>
          </p:cNvPr>
          <p:cNvSpPr>
            <a:spLocks noGrp="1"/>
          </p:cNvSpPr>
          <p:nvPr>
            <p:ph type="body" sz="quarter" idx="12" hasCustomPrompt="1"/>
          </p:nvPr>
        </p:nvSpPr>
        <p:spPr>
          <a:xfrm>
            <a:off x="1881111" y="1035172"/>
            <a:ext cx="8626213" cy="850679"/>
          </a:xfrm>
        </p:spPr>
        <p:txBody>
          <a:bodyPr anchor="ctr">
            <a:noAutofit/>
          </a:bodyPr>
          <a:lstStyle>
            <a:lvl1pPr marL="0" indent="0" algn="ctr">
              <a:buNone/>
              <a:defRPr sz="4000" b="0" i="0">
                <a:latin typeface="+mn-lt"/>
              </a:defRPr>
            </a:lvl1pPr>
          </a:lstStyle>
          <a:p>
            <a:pPr lvl="0"/>
            <a:r>
              <a:rPr lang="fr-FR"/>
              <a:t>Insert </a:t>
            </a:r>
            <a:r>
              <a:rPr lang="fr-FR" err="1"/>
              <a:t>title</a:t>
            </a:r>
            <a:r>
              <a:rPr lang="fr-FR"/>
              <a:t>.</a:t>
            </a:r>
          </a:p>
        </p:txBody>
      </p: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011577" y="3859447"/>
            <a:ext cx="2279067" cy="304192"/>
          </a:xfrm>
        </p:spPr>
        <p:txBody>
          <a:bodyPr anchor="t">
            <a:noAutofit/>
          </a:bodyPr>
          <a:lstStyle>
            <a:lvl1pPr marL="0" indent="0" algn="ctr">
              <a:buNone/>
              <a:defRPr sz="1500" b="0" i="0">
                <a:solidFill>
                  <a:schemeClr val="bg1"/>
                </a:solidFill>
                <a:latin typeface="+mn-lt"/>
              </a:defRPr>
            </a:lvl1pPr>
          </a:lstStyle>
          <a:p>
            <a:pPr lvl="0"/>
            <a:r>
              <a:rPr lang="fr-FR" err="1"/>
              <a:t>Title</a:t>
            </a:r>
            <a:endParaRPr lang="fr-FR"/>
          </a:p>
        </p:txBody>
      </p:sp>
      <p:sp>
        <p:nvSpPr>
          <p:cNvPr id="4" name="Rectangle : coins arrondis 3">
            <a:extLst>
              <a:ext uri="{FF2B5EF4-FFF2-40B4-BE49-F238E27FC236}">
                <a16:creationId xmlns:a16="http://schemas.microsoft.com/office/drawing/2014/main" id="{60FD5E43-F2DA-4461-BEEC-E57E768EB89B}"/>
              </a:ext>
            </a:extLst>
          </p:cNvPr>
          <p:cNvSpPr/>
          <p:nvPr userDrawn="1"/>
        </p:nvSpPr>
        <p:spPr>
          <a:xfrm>
            <a:off x="4576518" y="3187053"/>
            <a:ext cx="540000" cy="540000"/>
          </a:xfrm>
          <a:prstGeom prst="roundRect">
            <a:avLst>
              <a:gd name="adj" fmla="val 17827"/>
            </a:avLst>
          </a:prstGeom>
          <a:gradFill>
            <a:gsLst>
              <a:gs pos="0">
                <a:srgbClr val="641A8D"/>
              </a:gs>
              <a:gs pos="100000">
                <a:srgbClr val="102E8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a:solidFill>
                  <a:schemeClr val="accent2"/>
                </a:solidFill>
              </a:rPr>
              <a:t>2</a:t>
            </a:r>
          </a:p>
        </p:txBody>
      </p:sp>
      <p:sp>
        <p:nvSpPr>
          <p:cNvPr id="9" name="Rectangle : coins arrondis 8">
            <a:extLst>
              <a:ext uri="{FF2B5EF4-FFF2-40B4-BE49-F238E27FC236}">
                <a16:creationId xmlns:a16="http://schemas.microsoft.com/office/drawing/2014/main" id="{0B8B9D5D-7EC6-9166-2265-AF0DBBB38C8A}"/>
              </a:ext>
            </a:extLst>
          </p:cNvPr>
          <p:cNvSpPr/>
          <p:nvPr userDrawn="1"/>
        </p:nvSpPr>
        <p:spPr>
          <a:xfrm>
            <a:off x="7271925" y="3187053"/>
            <a:ext cx="540000" cy="540000"/>
          </a:xfrm>
          <a:prstGeom prst="roundRect">
            <a:avLst>
              <a:gd name="adj" fmla="val 17827"/>
            </a:avLst>
          </a:prstGeom>
          <a:gradFill>
            <a:gsLst>
              <a:gs pos="0">
                <a:srgbClr val="641A8D"/>
              </a:gs>
              <a:gs pos="100000">
                <a:srgbClr val="102E8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a:solidFill>
                  <a:schemeClr val="accent2"/>
                </a:solidFill>
              </a:rPr>
              <a:t>3</a:t>
            </a:r>
          </a:p>
        </p:txBody>
      </p:sp>
      <p:sp>
        <p:nvSpPr>
          <p:cNvPr id="10" name="Espace réservé du texte 14">
            <a:extLst>
              <a:ext uri="{FF2B5EF4-FFF2-40B4-BE49-F238E27FC236}">
                <a16:creationId xmlns:a16="http://schemas.microsoft.com/office/drawing/2014/main" id="{41ADC694-06A1-5FA7-AC87-A1F5E914F9DD}"/>
              </a:ext>
            </a:extLst>
          </p:cNvPr>
          <p:cNvSpPr>
            <a:spLocks noGrp="1"/>
          </p:cNvSpPr>
          <p:nvPr>
            <p:ph type="body" sz="quarter" idx="14" hasCustomPrompt="1"/>
          </p:nvPr>
        </p:nvSpPr>
        <p:spPr>
          <a:xfrm>
            <a:off x="1011577" y="4189896"/>
            <a:ext cx="2279067" cy="889848"/>
          </a:xfrm>
        </p:spPr>
        <p:txBody>
          <a:bodyPr anchor="t">
            <a:noAutofit/>
          </a:bodyPr>
          <a:lstStyle>
            <a:lvl1pPr marL="0" indent="0" algn="ctr">
              <a:buNone/>
              <a:defRPr sz="1300" b="0" i="0">
                <a:solidFill>
                  <a:schemeClr val="tx1"/>
                </a:solidFill>
                <a:latin typeface="+mj-lt"/>
              </a:defRPr>
            </a:lvl1pPr>
          </a:lstStyle>
          <a:p>
            <a:pPr lvl="0"/>
            <a:r>
              <a:rPr lang="fr-FR"/>
              <a:t>At </a:t>
            </a:r>
            <a:r>
              <a:rPr lang="fr-FR" err="1"/>
              <a:t>vero</a:t>
            </a:r>
            <a:r>
              <a:rPr lang="fr-FR"/>
              <a:t> </a:t>
            </a:r>
            <a:r>
              <a:rPr lang="fr-FR" err="1"/>
              <a:t>eos</a:t>
            </a:r>
            <a:r>
              <a:rPr lang="fr-FR"/>
              <a:t> et </a:t>
            </a:r>
            <a:r>
              <a:rPr lang="fr-FR" err="1"/>
              <a:t>accusamus</a:t>
            </a:r>
            <a:r>
              <a:rPr lang="fr-FR"/>
              <a:t> et </a:t>
            </a:r>
            <a:r>
              <a:rPr lang="fr-FR" err="1"/>
              <a:t>iusto</a:t>
            </a:r>
            <a:r>
              <a:rPr lang="fr-FR"/>
              <a:t> </a:t>
            </a:r>
            <a:r>
              <a:rPr lang="fr-FR" err="1"/>
              <a:t>odio</a:t>
            </a:r>
            <a:r>
              <a:rPr lang="fr-FR"/>
              <a:t> </a:t>
            </a:r>
            <a:r>
              <a:rPr lang="fr-FR" err="1"/>
              <a:t>dignissimos</a:t>
            </a:r>
            <a:r>
              <a:rPr lang="fr-FR"/>
              <a:t> </a:t>
            </a:r>
            <a:r>
              <a:rPr lang="fr-FR" err="1"/>
              <a:t>ducimus</a:t>
            </a:r>
            <a:r>
              <a:rPr lang="fr-FR"/>
              <a:t> qui </a:t>
            </a:r>
            <a:r>
              <a:rPr lang="fr-FR" err="1"/>
              <a:t>blanditiis</a:t>
            </a:r>
            <a:r>
              <a:rPr lang="fr-FR"/>
              <a:t> </a:t>
            </a:r>
            <a:r>
              <a:rPr lang="fr-FR" err="1"/>
              <a:t>praesentium</a:t>
            </a:r>
            <a:r>
              <a:rPr lang="fr-FR"/>
              <a:t> </a:t>
            </a:r>
            <a:r>
              <a:rPr lang="fr-FR" err="1"/>
              <a:t>voluptatum</a:t>
            </a:r>
            <a:r>
              <a:rPr lang="fr-FR"/>
              <a:t> </a:t>
            </a:r>
          </a:p>
        </p:txBody>
      </p:sp>
      <p:sp>
        <p:nvSpPr>
          <p:cNvPr id="12" name="Espace réservé du texte 14">
            <a:extLst>
              <a:ext uri="{FF2B5EF4-FFF2-40B4-BE49-F238E27FC236}">
                <a16:creationId xmlns:a16="http://schemas.microsoft.com/office/drawing/2014/main" id="{5819C9A1-4D41-8871-ABE4-627A84ACA27E}"/>
              </a:ext>
            </a:extLst>
          </p:cNvPr>
          <p:cNvSpPr>
            <a:spLocks noGrp="1"/>
          </p:cNvSpPr>
          <p:nvPr>
            <p:ph type="body" sz="quarter" idx="15" hasCustomPrompt="1"/>
          </p:nvPr>
        </p:nvSpPr>
        <p:spPr>
          <a:xfrm>
            <a:off x="3702784" y="3859447"/>
            <a:ext cx="2279067" cy="304192"/>
          </a:xfrm>
        </p:spPr>
        <p:txBody>
          <a:bodyPr anchor="t">
            <a:noAutofit/>
          </a:bodyPr>
          <a:lstStyle>
            <a:lvl1pPr marL="0" indent="0" algn="ctr">
              <a:buNone/>
              <a:defRPr sz="1500" b="0" i="0">
                <a:solidFill>
                  <a:schemeClr val="bg1"/>
                </a:solidFill>
                <a:latin typeface="+mn-lt"/>
              </a:defRPr>
            </a:lvl1pPr>
          </a:lstStyle>
          <a:p>
            <a:pPr lvl="0"/>
            <a:r>
              <a:rPr lang="fr-FR" err="1"/>
              <a:t>Title</a:t>
            </a:r>
            <a:endParaRPr lang="fr-FR"/>
          </a:p>
        </p:txBody>
      </p:sp>
      <p:sp>
        <p:nvSpPr>
          <p:cNvPr id="14" name="Espace réservé du texte 14">
            <a:extLst>
              <a:ext uri="{FF2B5EF4-FFF2-40B4-BE49-F238E27FC236}">
                <a16:creationId xmlns:a16="http://schemas.microsoft.com/office/drawing/2014/main" id="{4694365C-E3A0-2455-EBC1-DF0A835CEE76}"/>
              </a:ext>
            </a:extLst>
          </p:cNvPr>
          <p:cNvSpPr>
            <a:spLocks noGrp="1"/>
          </p:cNvSpPr>
          <p:nvPr>
            <p:ph type="body" sz="quarter" idx="16" hasCustomPrompt="1"/>
          </p:nvPr>
        </p:nvSpPr>
        <p:spPr>
          <a:xfrm>
            <a:off x="3702784" y="4189896"/>
            <a:ext cx="2279067" cy="889848"/>
          </a:xfrm>
        </p:spPr>
        <p:txBody>
          <a:bodyPr anchor="t">
            <a:noAutofit/>
          </a:bodyPr>
          <a:lstStyle>
            <a:lvl1pPr marL="0" indent="0" algn="ctr">
              <a:buNone/>
              <a:defRPr sz="1300" b="0" i="0">
                <a:solidFill>
                  <a:schemeClr val="tx1"/>
                </a:solidFill>
                <a:latin typeface="+mj-lt"/>
              </a:defRPr>
            </a:lvl1pPr>
          </a:lstStyle>
          <a:p>
            <a:pPr lvl="0"/>
            <a:r>
              <a:rPr lang="fr-FR"/>
              <a:t>At </a:t>
            </a:r>
            <a:r>
              <a:rPr lang="fr-FR" err="1"/>
              <a:t>vero</a:t>
            </a:r>
            <a:r>
              <a:rPr lang="fr-FR"/>
              <a:t> </a:t>
            </a:r>
            <a:r>
              <a:rPr lang="fr-FR" err="1"/>
              <a:t>eos</a:t>
            </a:r>
            <a:r>
              <a:rPr lang="fr-FR"/>
              <a:t> et </a:t>
            </a:r>
            <a:r>
              <a:rPr lang="fr-FR" err="1"/>
              <a:t>accusamus</a:t>
            </a:r>
            <a:r>
              <a:rPr lang="fr-FR"/>
              <a:t> et </a:t>
            </a:r>
            <a:r>
              <a:rPr lang="fr-FR" err="1"/>
              <a:t>iusto</a:t>
            </a:r>
            <a:r>
              <a:rPr lang="fr-FR"/>
              <a:t> </a:t>
            </a:r>
            <a:r>
              <a:rPr lang="fr-FR" err="1"/>
              <a:t>odio</a:t>
            </a:r>
            <a:r>
              <a:rPr lang="fr-FR"/>
              <a:t> </a:t>
            </a:r>
            <a:r>
              <a:rPr lang="fr-FR" err="1"/>
              <a:t>dignissimos</a:t>
            </a:r>
            <a:r>
              <a:rPr lang="fr-FR"/>
              <a:t> </a:t>
            </a:r>
            <a:r>
              <a:rPr lang="fr-FR" err="1"/>
              <a:t>ducimus</a:t>
            </a:r>
            <a:r>
              <a:rPr lang="fr-FR"/>
              <a:t> qui </a:t>
            </a:r>
            <a:r>
              <a:rPr lang="fr-FR" err="1"/>
              <a:t>blanditiis</a:t>
            </a:r>
            <a:r>
              <a:rPr lang="fr-FR"/>
              <a:t> </a:t>
            </a:r>
            <a:r>
              <a:rPr lang="fr-FR" err="1"/>
              <a:t>praesentium</a:t>
            </a:r>
            <a:r>
              <a:rPr lang="fr-FR"/>
              <a:t> </a:t>
            </a:r>
            <a:r>
              <a:rPr lang="fr-FR" err="1"/>
              <a:t>voluptatum</a:t>
            </a:r>
            <a:r>
              <a:rPr lang="fr-FR"/>
              <a:t> </a:t>
            </a:r>
          </a:p>
        </p:txBody>
      </p:sp>
      <p:sp>
        <p:nvSpPr>
          <p:cNvPr id="15" name="Espace réservé du texte 14">
            <a:extLst>
              <a:ext uri="{FF2B5EF4-FFF2-40B4-BE49-F238E27FC236}">
                <a16:creationId xmlns:a16="http://schemas.microsoft.com/office/drawing/2014/main" id="{26FCB7BE-D44B-52BE-5346-78BAB3805066}"/>
              </a:ext>
            </a:extLst>
          </p:cNvPr>
          <p:cNvSpPr>
            <a:spLocks noGrp="1"/>
          </p:cNvSpPr>
          <p:nvPr>
            <p:ph type="body" sz="quarter" idx="17" hasCustomPrompt="1"/>
          </p:nvPr>
        </p:nvSpPr>
        <p:spPr>
          <a:xfrm>
            <a:off x="6402392" y="3859447"/>
            <a:ext cx="2279067" cy="304192"/>
          </a:xfrm>
        </p:spPr>
        <p:txBody>
          <a:bodyPr anchor="t">
            <a:noAutofit/>
          </a:bodyPr>
          <a:lstStyle>
            <a:lvl1pPr marL="0" indent="0" algn="ctr">
              <a:buNone/>
              <a:defRPr sz="1500" b="0" i="0">
                <a:solidFill>
                  <a:schemeClr val="bg1"/>
                </a:solidFill>
                <a:latin typeface="+mn-lt"/>
              </a:defRPr>
            </a:lvl1pPr>
          </a:lstStyle>
          <a:p>
            <a:pPr lvl="0"/>
            <a:r>
              <a:rPr lang="fr-FR"/>
              <a:t>Title</a:t>
            </a:r>
          </a:p>
        </p:txBody>
      </p:sp>
      <p:sp>
        <p:nvSpPr>
          <p:cNvPr id="17" name="Espace réservé du texte 14">
            <a:extLst>
              <a:ext uri="{FF2B5EF4-FFF2-40B4-BE49-F238E27FC236}">
                <a16:creationId xmlns:a16="http://schemas.microsoft.com/office/drawing/2014/main" id="{BE7011F6-FDBC-87A9-48E2-B24C98B0CBEB}"/>
              </a:ext>
            </a:extLst>
          </p:cNvPr>
          <p:cNvSpPr>
            <a:spLocks noGrp="1"/>
          </p:cNvSpPr>
          <p:nvPr>
            <p:ph type="body" sz="quarter" idx="18" hasCustomPrompt="1"/>
          </p:nvPr>
        </p:nvSpPr>
        <p:spPr>
          <a:xfrm>
            <a:off x="6402392" y="4189896"/>
            <a:ext cx="2279067" cy="889848"/>
          </a:xfrm>
        </p:spPr>
        <p:txBody>
          <a:bodyPr anchor="t">
            <a:noAutofit/>
          </a:bodyPr>
          <a:lstStyle>
            <a:lvl1pPr marL="0" indent="0" algn="ctr">
              <a:buNone/>
              <a:defRPr sz="1300" b="0" i="0">
                <a:solidFill>
                  <a:schemeClr val="tx1"/>
                </a:solidFill>
                <a:latin typeface="+mj-lt"/>
              </a:defRPr>
            </a:lvl1pPr>
          </a:lstStyle>
          <a:p>
            <a:pPr lvl="0"/>
            <a:r>
              <a:rPr lang="fr-FR"/>
              <a:t>At vero eos et accusamus et iusto odio dignissimos ducimus qui blanditiis praesentium voluptatum </a:t>
            </a:r>
          </a:p>
        </p:txBody>
      </p:sp>
      <p:sp>
        <p:nvSpPr>
          <p:cNvPr id="19" name="Rectangle : coins arrondis 18">
            <a:extLst>
              <a:ext uri="{FF2B5EF4-FFF2-40B4-BE49-F238E27FC236}">
                <a16:creationId xmlns:a16="http://schemas.microsoft.com/office/drawing/2014/main" id="{383561F6-7AD0-73CD-DA8F-5FE077AEC78A}"/>
              </a:ext>
            </a:extLst>
          </p:cNvPr>
          <p:cNvSpPr/>
          <p:nvPr userDrawn="1"/>
        </p:nvSpPr>
        <p:spPr>
          <a:xfrm>
            <a:off x="9967332" y="3187053"/>
            <a:ext cx="540000" cy="540000"/>
          </a:xfrm>
          <a:prstGeom prst="roundRect">
            <a:avLst>
              <a:gd name="adj" fmla="val 17827"/>
            </a:avLst>
          </a:prstGeom>
          <a:gradFill>
            <a:gsLst>
              <a:gs pos="0">
                <a:srgbClr val="641A8D"/>
              </a:gs>
              <a:gs pos="100000">
                <a:srgbClr val="102E8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a:solidFill>
                  <a:schemeClr val="accent2"/>
                </a:solidFill>
              </a:rPr>
              <a:t>4</a:t>
            </a:r>
          </a:p>
        </p:txBody>
      </p:sp>
      <p:sp>
        <p:nvSpPr>
          <p:cNvPr id="21" name="Espace réservé du texte 14">
            <a:extLst>
              <a:ext uri="{FF2B5EF4-FFF2-40B4-BE49-F238E27FC236}">
                <a16:creationId xmlns:a16="http://schemas.microsoft.com/office/drawing/2014/main" id="{6D5F4452-27B4-4A13-A793-9097F20AF8DB}"/>
              </a:ext>
            </a:extLst>
          </p:cNvPr>
          <p:cNvSpPr>
            <a:spLocks noGrp="1"/>
          </p:cNvSpPr>
          <p:nvPr>
            <p:ph type="body" sz="quarter" idx="19" hasCustomPrompt="1"/>
          </p:nvPr>
        </p:nvSpPr>
        <p:spPr>
          <a:xfrm>
            <a:off x="9000028" y="3859447"/>
            <a:ext cx="2279067" cy="304192"/>
          </a:xfrm>
        </p:spPr>
        <p:txBody>
          <a:bodyPr anchor="t">
            <a:noAutofit/>
          </a:bodyPr>
          <a:lstStyle>
            <a:lvl1pPr marL="0" indent="0" algn="ctr">
              <a:buNone/>
              <a:defRPr sz="1500" b="0" i="0">
                <a:solidFill>
                  <a:schemeClr val="bg1"/>
                </a:solidFill>
                <a:latin typeface="+mn-lt"/>
              </a:defRPr>
            </a:lvl1pPr>
          </a:lstStyle>
          <a:p>
            <a:pPr lvl="0"/>
            <a:r>
              <a:rPr lang="fr-FR"/>
              <a:t>Title</a:t>
            </a:r>
          </a:p>
        </p:txBody>
      </p:sp>
      <p:sp>
        <p:nvSpPr>
          <p:cNvPr id="23" name="Espace réservé du texte 14">
            <a:extLst>
              <a:ext uri="{FF2B5EF4-FFF2-40B4-BE49-F238E27FC236}">
                <a16:creationId xmlns:a16="http://schemas.microsoft.com/office/drawing/2014/main" id="{4880CBCA-7B9D-C86B-3C35-0348B587A345}"/>
              </a:ext>
            </a:extLst>
          </p:cNvPr>
          <p:cNvSpPr>
            <a:spLocks noGrp="1"/>
          </p:cNvSpPr>
          <p:nvPr>
            <p:ph type="body" sz="quarter" idx="20" hasCustomPrompt="1"/>
          </p:nvPr>
        </p:nvSpPr>
        <p:spPr>
          <a:xfrm>
            <a:off x="9000028" y="4189896"/>
            <a:ext cx="2279067" cy="889848"/>
          </a:xfrm>
        </p:spPr>
        <p:txBody>
          <a:bodyPr anchor="t">
            <a:noAutofit/>
          </a:bodyPr>
          <a:lstStyle>
            <a:lvl1pPr marL="0" indent="0" algn="ctr">
              <a:buNone/>
              <a:defRPr sz="1300" b="0" i="0">
                <a:solidFill>
                  <a:schemeClr val="tx1"/>
                </a:solidFill>
                <a:latin typeface="+mj-lt"/>
              </a:defRPr>
            </a:lvl1pPr>
          </a:lstStyle>
          <a:p>
            <a:pPr lvl="0"/>
            <a:r>
              <a:rPr lang="fr-FR"/>
              <a:t>At vero eos et accusamus et iusto odio dignissimos ducimus qui blanditiis praesentium voluptatum </a:t>
            </a:r>
          </a:p>
        </p:txBody>
      </p:sp>
      <p:cxnSp>
        <p:nvCxnSpPr>
          <p:cNvPr id="24" name="Connecteur droit 23">
            <a:extLst>
              <a:ext uri="{FF2B5EF4-FFF2-40B4-BE49-F238E27FC236}">
                <a16:creationId xmlns:a16="http://schemas.microsoft.com/office/drawing/2014/main" id="{C5A9C04A-C9C1-F196-DC81-5A8E391A3A83}"/>
              </a:ext>
            </a:extLst>
          </p:cNvPr>
          <p:cNvCxnSpPr>
            <a:cxnSpLocks/>
          </p:cNvCxnSpPr>
          <p:nvPr userDrawn="1"/>
        </p:nvCxnSpPr>
        <p:spPr>
          <a:xfrm>
            <a:off x="2534384" y="3448304"/>
            <a:ext cx="191569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3DA8DA7C-B5FE-0FFC-7588-E18F0AFFD587}"/>
              </a:ext>
            </a:extLst>
          </p:cNvPr>
          <p:cNvCxnSpPr>
            <a:cxnSpLocks/>
          </p:cNvCxnSpPr>
          <p:nvPr userDrawn="1"/>
        </p:nvCxnSpPr>
        <p:spPr>
          <a:xfrm>
            <a:off x="5216624" y="3427984"/>
            <a:ext cx="191569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083081E4-FABA-5659-4696-425E5D3EB7A9}"/>
              </a:ext>
            </a:extLst>
          </p:cNvPr>
          <p:cNvCxnSpPr>
            <a:cxnSpLocks/>
          </p:cNvCxnSpPr>
          <p:nvPr userDrawn="1"/>
        </p:nvCxnSpPr>
        <p:spPr>
          <a:xfrm>
            <a:off x="7898864" y="3448304"/>
            <a:ext cx="191569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19447489-1005-18F9-89C7-787A20631B7B}"/>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ZoneTexte 29">
            <a:extLst>
              <a:ext uri="{FF2B5EF4-FFF2-40B4-BE49-F238E27FC236}">
                <a16:creationId xmlns:a16="http://schemas.microsoft.com/office/drawing/2014/main" id="{E3A12687-1B40-7DC7-E26E-BDABDDE39B95}"/>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3" name="ZoneTexte 2">
            <a:extLst>
              <a:ext uri="{FF2B5EF4-FFF2-40B4-BE49-F238E27FC236}">
                <a16:creationId xmlns:a16="http://schemas.microsoft.com/office/drawing/2014/main" id="{BA515B43-2E3C-3279-69DD-C4F80A5DA59B}"/>
              </a:ext>
            </a:extLst>
          </p:cNvPr>
          <p:cNvSpPr txBox="1"/>
          <p:nvPr userDrawn="1"/>
        </p:nvSpPr>
        <p:spPr>
          <a:xfrm>
            <a:off x="5701228" y="6642544"/>
            <a:ext cx="800219" cy="215444"/>
          </a:xfrm>
          <a:prstGeom prst="rect">
            <a:avLst/>
          </a:prstGeom>
          <a:noFill/>
        </p:spPr>
        <p:txBody>
          <a:bodyPr wrap="none" rtlCol="0">
            <a:spAutoFit/>
          </a:bodyPr>
          <a:lstStyle/>
          <a:p>
            <a:pPr algn="ctr"/>
            <a:r>
              <a:rPr lang="fr-FR" sz="800">
                <a:solidFill>
                  <a:schemeClr val="tx1"/>
                </a:solidFill>
              </a:rPr>
              <a:t>CONFIDENTIAL</a:t>
            </a:r>
          </a:p>
        </p:txBody>
      </p:sp>
      <p:sp>
        <p:nvSpPr>
          <p:cNvPr id="5" name="Espace réservé du texte 14">
            <a:extLst>
              <a:ext uri="{FF2B5EF4-FFF2-40B4-BE49-F238E27FC236}">
                <a16:creationId xmlns:a16="http://schemas.microsoft.com/office/drawing/2014/main" id="{6A979E87-0D88-BEEC-0586-0076B73B86B4}"/>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8" name="Espace réservé du texte 14">
            <a:extLst>
              <a:ext uri="{FF2B5EF4-FFF2-40B4-BE49-F238E27FC236}">
                <a16:creationId xmlns:a16="http://schemas.microsoft.com/office/drawing/2014/main" id="{1FD44C73-2F91-40C5-61D7-11B897CD5468}"/>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a:t>Part </a:t>
            </a:r>
            <a:r>
              <a:rPr lang="fr-FR" err="1"/>
              <a:t>title</a:t>
            </a:r>
            <a:endParaRPr lang="fr-FR"/>
          </a:p>
        </p:txBody>
      </p:sp>
      <p:pic>
        <p:nvPicPr>
          <p:cNvPr id="2" name="Graphic 1">
            <a:extLst>
              <a:ext uri="{FF2B5EF4-FFF2-40B4-BE49-F238E27FC236}">
                <a16:creationId xmlns:a16="http://schemas.microsoft.com/office/drawing/2014/main" id="{4CA521E9-202E-B64E-4C50-ADB424524D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18463" y="6522353"/>
            <a:ext cx="950976" cy="407562"/>
          </a:xfrm>
          <a:prstGeom prst="rect">
            <a:avLst/>
          </a:prstGeom>
        </p:spPr>
      </p:pic>
    </p:spTree>
    <p:extLst>
      <p:ext uri="{BB962C8B-B14F-4D97-AF65-F5344CB8AC3E}">
        <p14:creationId xmlns:p14="http://schemas.microsoft.com/office/powerpoint/2010/main" val="2693018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618">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ROCESS_5">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BD82D55E-FD76-8771-9ADE-2A39B8289E07}"/>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a:stretch/>
        </p:blipFill>
        <p:spPr>
          <a:xfrm>
            <a:off x="591150" y="-3553"/>
            <a:ext cx="11600850" cy="6616799"/>
          </a:xfrm>
          <a:prstGeom prst="rect">
            <a:avLst/>
          </a:prstGeom>
        </p:spPr>
      </p:pic>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 coins arrondis 10">
            <a:extLst>
              <a:ext uri="{FF2B5EF4-FFF2-40B4-BE49-F238E27FC236}">
                <a16:creationId xmlns:a16="http://schemas.microsoft.com/office/drawing/2014/main" id="{0AEB03B0-F7BD-B188-E3D0-B95AEFD89285}"/>
              </a:ext>
            </a:extLst>
          </p:cNvPr>
          <p:cNvSpPr/>
          <p:nvPr userDrawn="1"/>
        </p:nvSpPr>
        <p:spPr>
          <a:xfrm>
            <a:off x="1577974" y="3169711"/>
            <a:ext cx="540000" cy="540000"/>
          </a:xfrm>
          <a:prstGeom prst="roundRect">
            <a:avLst>
              <a:gd name="adj" fmla="val 17827"/>
            </a:avLst>
          </a:prstGeom>
          <a:gradFill>
            <a:gsLst>
              <a:gs pos="0">
                <a:srgbClr val="641A8D"/>
              </a:gs>
              <a:gs pos="100000">
                <a:srgbClr val="102E8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a:solidFill>
                  <a:schemeClr val="accent2"/>
                </a:solidFill>
              </a:rPr>
              <a:t>1</a:t>
            </a:r>
          </a:p>
        </p:txBody>
      </p: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960719" y="3850303"/>
            <a:ext cx="1713516" cy="304192"/>
          </a:xfrm>
        </p:spPr>
        <p:txBody>
          <a:bodyPr anchor="t">
            <a:noAutofit/>
          </a:bodyPr>
          <a:lstStyle>
            <a:lvl1pPr marL="0" indent="0" algn="ctr">
              <a:buNone/>
              <a:defRPr sz="1500" b="1" i="0">
                <a:solidFill>
                  <a:schemeClr val="bg1"/>
                </a:solidFill>
                <a:latin typeface="+mn-lt"/>
              </a:defRPr>
            </a:lvl1pPr>
          </a:lstStyle>
          <a:p>
            <a:pPr lvl="0"/>
            <a:r>
              <a:rPr lang="fr-FR"/>
              <a:t>Title</a:t>
            </a:r>
          </a:p>
        </p:txBody>
      </p:sp>
      <p:sp>
        <p:nvSpPr>
          <p:cNvPr id="4" name="Rectangle : coins arrondis 3">
            <a:extLst>
              <a:ext uri="{FF2B5EF4-FFF2-40B4-BE49-F238E27FC236}">
                <a16:creationId xmlns:a16="http://schemas.microsoft.com/office/drawing/2014/main" id="{60FD5E43-F2DA-4461-BEEC-E57E768EB89B}"/>
              </a:ext>
            </a:extLst>
          </p:cNvPr>
          <p:cNvSpPr/>
          <p:nvPr userDrawn="1"/>
        </p:nvSpPr>
        <p:spPr>
          <a:xfrm>
            <a:off x="3720183" y="3169711"/>
            <a:ext cx="540000" cy="540000"/>
          </a:xfrm>
          <a:prstGeom prst="roundRect">
            <a:avLst>
              <a:gd name="adj" fmla="val 17827"/>
            </a:avLst>
          </a:prstGeom>
          <a:gradFill>
            <a:gsLst>
              <a:gs pos="0">
                <a:srgbClr val="641A8D"/>
              </a:gs>
              <a:gs pos="100000">
                <a:srgbClr val="102E8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a:solidFill>
                  <a:schemeClr val="accent2"/>
                </a:solidFill>
              </a:rPr>
              <a:t>2</a:t>
            </a:r>
          </a:p>
        </p:txBody>
      </p:sp>
      <p:sp>
        <p:nvSpPr>
          <p:cNvPr id="9" name="Rectangle : coins arrondis 8">
            <a:extLst>
              <a:ext uri="{FF2B5EF4-FFF2-40B4-BE49-F238E27FC236}">
                <a16:creationId xmlns:a16="http://schemas.microsoft.com/office/drawing/2014/main" id="{0B8B9D5D-7EC6-9166-2265-AF0DBBB38C8A}"/>
              </a:ext>
            </a:extLst>
          </p:cNvPr>
          <p:cNvSpPr/>
          <p:nvPr userDrawn="1"/>
        </p:nvSpPr>
        <p:spPr>
          <a:xfrm>
            <a:off x="5862392" y="3169711"/>
            <a:ext cx="540000" cy="540000"/>
          </a:xfrm>
          <a:prstGeom prst="roundRect">
            <a:avLst>
              <a:gd name="adj" fmla="val 17827"/>
            </a:avLst>
          </a:prstGeom>
          <a:gradFill>
            <a:gsLst>
              <a:gs pos="0">
                <a:srgbClr val="641A8D"/>
              </a:gs>
              <a:gs pos="100000">
                <a:srgbClr val="102E8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a:solidFill>
                  <a:schemeClr val="accent2"/>
                </a:solidFill>
              </a:rPr>
              <a:t>3</a:t>
            </a:r>
          </a:p>
        </p:txBody>
      </p:sp>
      <p:sp>
        <p:nvSpPr>
          <p:cNvPr id="10" name="Espace réservé du texte 14">
            <a:extLst>
              <a:ext uri="{FF2B5EF4-FFF2-40B4-BE49-F238E27FC236}">
                <a16:creationId xmlns:a16="http://schemas.microsoft.com/office/drawing/2014/main" id="{41ADC694-06A1-5FA7-AC87-A1F5E914F9DD}"/>
              </a:ext>
            </a:extLst>
          </p:cNvPr>
          <p:cNvSpPr>
            <a:spLocks noGrp="1"/>
          </p:cNvSpPr>
          <p:nvPr>
            <p:ph type="body" sz="quarter" idx="14" hasCustomPrompt="1"/>
          </p:nvPr>
        </p:nvSpPr>
        <p:spPr>
          <a:xfrm>
            <a:off x="960717" y="4176783"/>
            <a:ext cx="1713517" cy="1120807"/>
          </a:xfrm>
        </p:spPr>
        <p:txBody>
          <a:bodyPr anchor="t">
            <a:noAutofit/>
          </a:bodyPr>
          <a:lstStyle>
            <a:lvl1pPr marL="0" indent="0" algn="ctr">
              <a:buNone/>
              <a:defRPr sz="1200" b="0" i="0">
                <a:solidFill>
                  <a:schemeClr val="tx1"/>
                </a:solidFill>
                <a:latin typeface="+mj-lt"/>
              </a:defRPr>
            </a:lvl1pPr>
          </a:lstStyle>
          <a:p>
            <a:pPr lvl="0"/>
            <a:r>
              <a:rPr lang="fr-FR"/>
              <a:t>At </a:t>
            </a:r>
            <a:r>
              <a:rPr lang="fr-FR" err="1"/>
              <a:t>vero</a:t>
            </a:r>
            <a:r>
              <a:rPr lang="fr-FR"/>
              <a:t> </a:t>
            </a:r>
            <a:r>
              <a:rPr lang="fr-FR" err="1"/>
              <a:t>eos</a:t>
            </a:r>
            <a:r>
              <a:rPr lang="fr-FR"/>
              <a:t> et </a:t>
            </a:r>
            <a:r>
              <a:rPr lang="fr-FR" err="1"/>
              <a:t>accusamus</a:t>
            </a:r>
            <a:r>
              <a:rPr lang="fr-FR"/>
              <a:t> et </a:t>
            </a:r>
            <a:r>
              <a:rPr lang="fr-FR" err="1"/>
              <a:t>iusto</a:t>
            </a:r>
            <a:r>
              <a:rPr lang="fr-FR"/>
              <a:t> </a:t>
            </a:r>
            <a:r>
              <a:rPr lang="fr-FR" err="1"/>
              <a:t>odio</a:t>
            </a:r>
            <a:r>
              <a:rPr lang="fr-FR"/>
              <a:t> </a:t>
            </a:r>
            <a:r>
              <a:rPr lang="fr-FR" err="1"/>
              <a:t>dignissimos</a:t>
            </a:r>
            <a:r>
              <a:rPr lang="fr-FR"/>
              <a:t> </a:t>
            </a:r>
            <a:r>
              <a:rPr lang="fr-FR" err="1"/>
              <a:t>ducimus</a:t>
            </a:r>
            <a:r>
              <a:rPr lang="fr-FR"/>
              <a:t> qui </a:t>
            </a:r>
            <a:r>
              <a:rPr lang="fr-FR" err="1"/>
              <a:t>blanditiis</a:t>
            </a:r>
            <a:r>
              <a:rPr lang="fr-FR"/>
              <a:t> </a:t>
            </a:r>
            <a:r>
              <a:rPr lang="fr-FR" err="1"/>
              <a:t>praesentium</a:t>
            </a:r>
            <a:r>
              <a:rPr lang="fr-FR"/>
              <a:t> </a:t>
            </a:r>
            <a:r>
              <a:rPr lang="fr-FR" err="1"/>
              <a:t>voluptatum</a:t>
            </a:r>
            <a:r>
              <a:rPr lang="fr-FR"/>
              <a:t> </a:t>
            </a:r>
          </a:p>
        </p:txBody>
      </p:sp>
      <p:sp>
        <p:nvSpPr>
          <p:cNvPr id="19" name="Rectangle : coins arrondis 18">
            <a:extLst>
              <a:ext uri="{FF2B5EF4-FFF2-40B4-BE49-F238E27FC236}">
                <a16:creationId xmlns:a16="http://schemas.microsoft.com/office/drawing/2014/main" id="{383561F6-7AD0-73CD-DA8F-5FE077AEC78A}"/>
              </a:ext>
            </a:extLst>
          </p:cNvPr>
          <p:cNvSpPr/>
          <p:nvPr userDrawn="1"/>
        </p:nvSpPr>
        <p:spPr>
          <a:xfrm>
            <a:off x="8004601" y="3169711"/>
            <a:ext cx="540000" cy="540000"/>
          </a:xfrm>
          <a:prstGeom prst="roundRect">
            <a:avLst>
              <a:gd name="adj" fmla="val 17827"/>
            </a:avLst>
          </a:prstGeom>
          <a:gradFill>
            <a:gsLst>
              <a:gs pos="0">
                <a:srgbClr val="641A8D"/>
              </a:gs>
              <a:gs pos="100000">
                <a:srgbClr val="102E8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a:solidFill>
                  <a:schemeClr val="accent2"/>
                </a:solidFill>
              </a:rPr>
              <a:t>4</a:t>
            </a:r>
          </a:p>
        </p:txBody>
      </p:sp>
      <p:sp>
        <p:nvSpPr>
          <p:cNvPr id="2" name="Rectangle : coins arrondis 1">
            <a:extLst>
              <a:ext uri="{FF2B5EF4-FFF2-40B4-BE49-F238E27FC236}">
                <a16:creationId xmlns:a16="http://schemas.microsoft.com/office/drawing/2014/main" id="{BD0433D6-C950-F5D3-E952-829670EC0F96}"/>
              </a:ext>
            </a:extLst>
          </p:cNvPr>
          <p:cNvSpPr/>
          <p:nvPr userDrawn="1"/>
        </p:nvSpPr>
        <p:spPr>
          <a:xfrm>
            <a:off x="10146810" y="3169711"/>
            <a:ext cx="540000" cy="540000"/>
          </a:xfrm>
          <a:prstGeom prst="roundRect">
            <a:avLst>
              <a:gd name="adj" fmla="val 17827"/>
            </a:avLst>
          </a:prstGeom>
          <a:gradFill>
            <a:gsLst>
              <a:gs pos="0">
                <a:srgbClr val="641A8D"/>
              </a:gs>
              <a:gs pos="100000">
                <a:srgbClr val="102E8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a:solidFill>
                  <a:schemeClr val="accent2"/>
                </a:solidFill>
              </a:rPr>
              <a:t>5</a:t>
            </a:r>
          </a:p>
        </p:txBody>
      </p:sp>
      <p:sp>
        <p:nvSpPr>
          <p:cNvPr id="3" name="Espace réservé du texte 14">
            <a:extLst>
              <a:ext uri="{FF2B5EF4-FFF2-40B4-BE49-F238E27FC236}">
                <a16:creationId xmlns:a16="http://schemas.microsoft.com/office/drawing/2014/main" id="{FDB88D0B-BAB5-0636-8102-F7F4631DCF5A}"/>
              </a:ext>
            </a:extLst>
          </p:cNvPr>
          <p:cNvSpPr>
            <a:spLocks noGrp="1"/>
          </p:cNvSpPr>
          <p:nvPr>
            <p:ph type="body" sz="quarter" idx="15" hasCustomPrompt="1"/>
          </p:nvPr>
        </p:nvSpPr>
        <p:spPr>
          <a:xfrm>
            <a:off x="3143938" y="3815731"/>
            <a:ext cx="1713516" cy="304192"/>
          </a:xfrm>
        </p:spPr>
        <p:txBody>
          <a:bodyPr anchor="t">
            <a:noAutofit/>
          </a:bodyPr>
          <a:lstStyle>
            <a:lvl1pPr marL="0" indent="0" algn="ctr">
              <a:buNone/>
              <a:defRPr sz="1500" b="1" i="0">
                <a:solidFill>
                  <a:schemeClr val="bg1"/>
                </a:solidFill>
                <a:latin typeface="+mn-lt"/>
              </a:defRPr>
            </a:lvl1pPr>
          </a:lstStyle>
          <a:p>
            <a:pPr lvl="0"/>
            <a:r>
              <a:rPr lang="fr-FR" err="1"/>
              <a:t>Title</a:t>
            </a:r>
            <a:endParaRPr lang="fr-FR"/>
          </a:p>
        </p:txBody>
      </p:sp>
      <p:sp>
        <p:nvSpPr>
          <p:cNvPr id="24" name="Espace réservé du texte 14">
            <a:extLst>
              <a:ext uri="{FF2B5EF4-FFF2-40B4-BE49-F238E27FC236}">
                <a16:creationId xmlns:a16="http://schemas.microsoft.com/office/drawing/2014/main" id="{3E4BD785-EC82-534B-942C-3F78A9619CD7}"/>
              </a:ext>
            </a:extLst>
          </p:cNvPr>
          <p:cNvSpPr>
            <a:spLocks noGrp="1"/>
          </p:cNvSpPr>
          <p:nvPr>
            <p:ph type="body" sz="quarter" idx="16" hasCustomPrompt="1"/>
          </p:nvPr>
        </p:nvSpPr>
        <p:spPr>
          <a:xfrm>
            <a:off x="3143936" y="4142211"/>
            <a:ext cx="1713517" cy="1120807"/>
          </a:xfrm>
        </p:spPr>
        <p:txBody>
          <a:bodyPr anchor="t">
            <a:noAutofit/>
          </a:bodyPr>
          <a:lstStyle>
            <a:lvl1pPr marL="0" indent="0" algn="ctr">
              <a:buNone/>
              <a:defRPr sz="1200" b="0" i="0">
                <a:solidFill>
                  <a:schemeClr val="tx1"/>
                </a:solidFill>
                <a:latin typeface="+mj-lt"/>
              </a:defRPr>
            </a:lvl1pPr>
          </a:lstStyle>
          <a:p>
            <a:pPr lvl="0"/>
            <a:r>
              <a:rPr lang="fr-FR"/>
              <a:t>At </a:t>
            </a:r>
            <a:r>
              <a:rPr lang="fr-FR" err="1"/>
              <a:t>vero</a:t>
            </a:r>
            <a:r>
              <a:rPr lang="fr-FR"/>
              <a:t> </a:t>
            </a:r>
            <a:r>
              <a:rPr lang="fr-FR" err="1"/>
              <a:t>eos</a:t>
            </a:r>
            <a:r>
              <a:rPr lang="fr-FR"/>
              <a:t> et </a:t>
            </a:r>
            <a:r>
              <a:rPr lang="fr-FR" err="1"/>
              <a:t>accusamus</a:t>
            </a:r>
            <a:r>
              <a:rPr lang="fr-FR"/>
              <a:t> et </a:t>
            </a:r>
            <a:r>
              <a:rPr lang="fr-FR" err="1"/>
              <a:t>iusto</a:t>
            </a:r>
            <a:r>
              <a:rPr lang="fr-FR"/>
              <a:t> </a:t>
            </a:r>
            <a:r>
              <a:rPr lang="fr-FR" err="1"/>
              <a:t>odio</a:t>
            </a:r>
            <a:r>
              <a:rPr lang="fr-FR"/>
              <a:t> </a:t>
            </a:r>
            <a:r>
              <a:rPr lang="fr-FR" err="1"/>
              <a:t>dignissimos</a:t>
            </a:r>
            <a:r>
              <a:rPr lang="fr-FR"/>
              <a:t> </a:t>
            </a:r>
            <a:r>
              <a:rPr lang="fr-FR" err="1"/>
              <a:t>ducimus</a:t>
            </a:r>
            <a:r>
              <a:rPr lang="fr-FR"/>
              <a:t> qui </a:t>
            </a:r>
            <a:r>
              <a:rPr lang="fr-FR" err="1"/>
              <a:t>blanditiis</a:t>
            </a:r>
            <a:r>
              <a:rPr lang="fr-FR"/>
              <a:t> </a:t>
            </a:r>
            <a:r>
              <a:rPr lang="fr-FR" err="1"/>
              <a:t>praesentium</a:t>
            </a:r>
            <a:r>
              <a:rPr lang="fr-FR"/>
              <a:t> </a:t>
            </a:r>
            <a:r>
              <a:rPr lang="fr-FR" err="1"/>
              <a:t>voluptatum</a:t>
            </a:r>
            <a:r>
              <a:rPr lang="fr-FR"/>
              <a:t> </a:t>
            </a:r>
          </a:p>
        </p:txBody>
      </p:sp>
      <p:sp>
        <p:nvSpPr>
          <p:cNvPr id="25" name="Espace réservé du texte 14">
            <a:extLst>
              <a:ext uri="{FF2B5EF4-FFF2-40B4-BE49-F238E27FC236}">
                <a16:creationId xmlns:a16="http://schemas.microsoft.com/office/drawing/2014/main" id="{63C913BA-79A6-8B4D-9886-2869963A164A}"/>
              </a:ext>
            </a:extLst>
          </p:cNvPr>
          <p:cNvSpPr>
            <a:spLocks noGrp="1"/>
          </p:cNvSpPr>
          <p:nvPr>
            <p:ph type="body" sz="quarter" idx="17" hasCustomPrompt="1"/>
          </p:nvPr>
        </p:nvSpPr>
        <p:spPr>
          <a:xfrm>
            <a:off x="5271141" y="3815731"/>
            <a:ext cx="1713516" cy="304192"/>
          </a:xfrm>
        </p:spPr>
        <p:txBody>
          <a:bodyPr anchor="t">
            <a:noAutofit/>
          </a:bodyPr>
          <a:lstStyle>
            <a:lvl1pPr marL="0" indent="0" algn="ctr">
              <a:buNone/>
              <a:defRPr sz="1500" b="1" i="0">
                <a:solidFill>
                  <a:schemeClr val="bg1"/>
                </a:solidFill>
                <a:latin typeface="+mn-lt"/>
              </a:defRPr>
            </a:lvl1pPr>
          </a:lstStyle>
          <a:p>
            <a:pPr lvl="0"/>
            <a:r>
              <a:rPr lang="fr-FR"/>
              <a:t>Title</a:t>
            </a:r>
          </a:p>
        </p:txBody>
      </p:sp>
      <p:sp>
        <p:nvSpPr>
          <p:cNvPr id="26" name="Espace réservé du texte 14">
            <a:extLst>
              <a:ext uri="{FF2B5EF4-FFF2-40B4-BE49-F238E27FC236}">
                <a16:creationId xmlns:a16="http://schemas.microsoft.com/office/drawing/2014/main" id="{266AE5B4-4B65-93F6-A3BE-7FC51AEC3374}"/>
              </a:ext>
            </a:extLst>
          </p:cNvPr>
          <p:cNvSpPr>
            <a:spLocks noGrp="1"/>
          </p:cNvSpPr>
          <p:nvPr>
            <p:ph type="body" sz="quarter" idx="18" hasCustomPrompt="1"/>
          </p:nvPr>
        </p:nvSpPr>
        <p:spPr>
          <a:xfrm>
            <a:off x="5271139" y="4142211"/>
            <a:ext cx="1713517" cy="1120807"/>
          </a:xfrm>
        </p:spPr>
        <p:txBody>
          <a:bodyPr anchor="t">
            <a:noAutofit/>
          </a:bodyPr>
          <a:lstStyle>
            <a:lvl1pPr marL="0" indent="0" algn="ctr">
              <a:buNone/>
              <a:defRPr sz="1200" b="0" i="0">
                <a:solidFill>
                  <a:schemeClr val="tx1"/>
                </a:solidFill>
                <a:latin typeface="+mj-lt"/>
              </a:defRPr>
            </a:lvl1pPr>
          </a:lstStyle>
          <a:p>
            <a:pPr lvl="0"/>
            <a:r>
              <a:rPr lang="fr-FR"/>
              <a:t>At vero eos et accusamus et iusto odio dignissimos ducimus qui blanditiis praesentium voluptatum </a:t>
            </a:r>
          </a:p>
        </p:txBody>
      </p:sp>
      <p:sp>
        <p:nvSpPr>
          <p:cNvPr id="27" name="Espace réservé du texte 14">
            <a:extLst>
              <a:ext uri="{FF2B5EF4-FFF2-40B4-BE49-F238E27FC236}">
                <a16:creationId xmlns:a16="http://schemas.microsoft.com/office/drawing/2014/main" id="{D56ABAEC-0F10-C647-F015-62C20820947B}"/>
              </a:ext>
            </a:extLst>
          </p:cNvPr>
          <p:cNvSpPr>
            <a:spLocks noGrp="1"/>
          </p:cNvSpPr>
          <p:nvPr>
            <p:ph type="body" sz="quarter" idx="19" hasCustomPrompt="1"/>
          </p:nvPr>
        </p:nvSpPr>
        <p:spPr>
          <a:xfrm>
            <a:off x="7420871" y="3815731"/>
            <a:ext cx="1713516" cy="304192"/>
          </a:xfrm>
        </p:spPr>
        <p:txBody>
          <a:bodyPr anchor="t">
            <a:noAutofit/>
          </a:bodyPr>
          <a:lstStyle>
            <a:lvl1pPr marL="0" indent="0" algn="ctr">
              <a:buNone/>
              <a:defRPr sz="1500" b="1" i="0">
                <a:solidFill>
                  <a:schemeClr val="bg1"/>
                </a:solidFill>
                <a:latin typeface="+mn-lt"/>
              </a:defRPr>
            </a:lvl1pPr>
          </a:lstStyle>
          <a:p>
            <a:pPr lvl="0"/>
            <a:r>
              <a:rPr lang="fr-FR"/>
              <a:t>Title</a:t>
            </a:r>
          </a:p>
        </p:txBody>
      </p:sp>
      <p:sp>
        <p:nvSpPr>
          <p:cNvPr id="28" name="Espace réservé du texte 14">
            <a:extLst>
              <a:ext uri="{FF2B5EF4-FFF2-40B4-BE49-F238E27FC236}">
                <a16:creationId xmlns:a16="http://schemas.microsoft.com/office/drawing/2014/main" id="{AAEBDDFD-DB70-EF57-B2F5-688E16607A12}"/>
              </a:ext>
            </a:extLst>
          </p:cNvPr>
          <p:cNvSpPr>
            <a:spLocks noGrp="1"/>
          </p:cNvSpPr>
          <p:nvPr>
            <p:ph type="body" sz="quarter" idx="20" hasCustomPrompt="1"/>
          </p:nvPr>
        </p:nvSpPr>
        <p:spPr>
          <a:xfrm>
            <a:off x="7420869" y="4142211"/>
            <a:ext cx="1713517" cy="1120807"/>
          </a:xfrm>
        </p:spPr>
        <p:txBody>
          <a:bodyPr anchor="t">
            <a:noAutofit/>
          </a:bodyPr>
          <a:lstStyle>
            <a:lvl1pPr marL="0" indent="0" algn="ctr">
              <a:buNone/>
              <a:defRPr sz="1200" b="0" i="0">
                <a:solidFill>
                  <a:schemeClr val="tx1"/>
                </a:solidFill>
                <a:latin typeface="+mj-lt"/>
              </a:defRPr>
            </a:lvl1pPr>
          </a:lstStyle>
          <a:p>
            <a:pPr lvl="0"/>
            <a:r>
              <a:rPr lang="fr-FR"/>
              <a:t>At vero eos et accusamus et iusto odio dignissimos ducimus qui blanditiis praesentium voluptatum </a:t>
            </a:r>
          </a:p>
        </p:txBody>
      </p:sp>
      <p:sp>
        <p:nvSpPr>
          <p:cNvPr id="29" name="Espace réservé du texte 14">
            <a:extLst>
              <a:ext uri="{FF2B5EF4-FFF2-40B4-BE49-F238E27FC236}">
                <a16:creationId xmlns:a16="http://schemas.microsoft.com/office/drawing/2014/main" id="{EA6AA5D3-A712-6770-A412-A25E20B6137F}"/>
              </a:ext>
            </a:extLst>
          </p:cNvPr>
          <p:cNvSpPr>
            <a:spLocks noGrp="1"/>
          </p:cNvSpPr>
          <p:nvPr>
            <p:ph type="body" sz="quarter" idx="21" hasCustomPrompt="1"/>
          </p:nvPr>
        </p:nvSpPr>
        <p:spPr>
          <a:xfrm>
            <a:off x="9549333" y="3815731"/>
            <a:ext cx="1713516" cy="304192"/>
          </a:xfrm>
        </p:spPr>
        <p:txBody>
          <a:bodyPr anchor="t">
            <a:noAutofit/>
          </a:bodyPr>
          <a:lstStyle>
            <a:lvl1pPr marL="0" indent="0" algn="ctr">
              <a:buNone/>
              <a:defRPr sz="1500" b="1" i="0">
                <a:solidFill>
                  <a:schemeClr val="bg1"/>
                </a:solidFill>
                <a:latin typeface="+mn-lt"/>
              </a:defRPr>
            </a:lvl1pPr>
          </a:lstStyle>
          <a:p>
            <a:pPr lvl="0"/>
            <a:r>
              <a:rPr lang="fr-FR"/>
              <a:t>Title</a:t>
            </a:r>
          </a:p>
        </p:txBody>
      </p:sp>
      <p:sp>
        <p:nvSpPr>
          <p:cNvPr id="30" name="Espace réservé du texte 14">
            <a:extLst>
              <a:ext uri="{FF2B5EF4-FFF2-40B4-BE49-F238E27FC236}">
                <a16:creationId xmlns:a16="http://schemas.microsoft.com/office/drawing/2014/main" id="{D8C5F28F-0A1A-6BB5-5792-378975275EA7}"/>
              </a:ext>
            </a:extLst>
          </p:cNvPr>
          <p:cNvSpPr>
            <a:spLocks noGrp="1"/>
          </p:cNvSpPr>
          <p:nvPr>
            <p:ph type="body" sz="quarter" idx="22" hasCustomPrompt="1"/>
          </p:nvPr>
        </p:nvSpPr>
        <p:spPr>
          <a:xfrm>
            <a:off x="9549331" y="4142211"/>
            <a:ext cx="1713517" cy="1120807"/>
          </a:xfrm>
        </p:spPr>
        <p:txBody>
          <a:bodyPr anchor="t">
            <a:noAutofit/>
          </a:bodyPr>
          <a:lstStyle>
            <a:lvl1pPr marL="0" indent="0" algn="ctr">
              <a:buNone/>
              <a:defRPr sz="1200" b="0" i="0">
                <a:solidFill>
                  <a:schemeClr val="tx1"/>
                </a:solidFill>
                <a:latin typeface="+mj-lt"/>
              </a:defRPr>
            </a:lvl1pPr>
          </a:lstStyle>
          <a:p>
            <a:pPr lvl="0"/>
            <a:r>
              <a:rPr lang="fr-FR"/>
              <a:t>At vero eos et accusamus et iusto odio dignissimos ducimus qui blanditiis praesentium voluptatum </a:t>
            </a:r>
          </a:p>
        </p:txBody>
      </p:sp>
      <p:cxnSp>
        <p:nvCxnSpPr>
          <p:cNvPr id="31" name="Connecteur droit 30">
            <a:extLst>
              <a:ext uri="{FF2B5EF4-FFF2-40B4-BE49-F238E27FC236}">
                <a16:creationId xmlns:a16="http://schemas.microsoft.com/office/drawing/2014/main" id="{C9468684-35BC-1C51-B61A-70F62B87B6D6}"/>
              </a:ext>
            </a:extLst>
          </p:cNvPr>
          <p:cNvCxnSpPr>
            <a:cxnSpLocks/>
          </p:cNvCxnSpPr>
          <p:nvPr userDrawn="1"/>
        </p:nvCxnSpPr>
        <p:spPr>
          <a:xfrm>
            <a:off x="2216568" y="3439160"/>
            <a:ext cx="138007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BDF6BEAC-FD46-6D73-B5B5-9729FC743F6B}"/>
              </a:ext>
            </a:extLst>
          </p:cNvPr>
          <p:cNvCxnSpPr>
            <a:cxnSpLocks/>
          </p:cNvCxnSpPr>
          <p:nvPr userDrawn="1"/>
        </p:nvCxnSpPr>
        <p:spPr>
          <a:xfrm>
            <a:off x="4340008" y="3439160"/>
            <a:ext cx="138007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BC23A69D-A27E-861F-CB84-059A35989514}"/>
              </a:ext>
            </a:extLst>
          </p:cNvPr>
          <p:cNvCxnSpPr>
            <a:cxnSpLocks/>
          </p:cNvCxnSpPr>
          <p:nvPr userDrawn="1"/>
        </p:nvCxnSpPr>
        <p:spPr>
          <a:xfrm>
            <a:off x="6504088" y="3439160"/>
            <a:ext cx="138007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632CAB78-BDE9-3907-00F8-AF68D9322E8E}"/>
              </a:ext>
            </a:extLst>
          </p:cNvPr>
          <p:cNvCxnSpPr>
            <a:cxnSpLocks/>
          </p:cNvCxnSpPr>
          <p:nvPr userDrawn="1"/>
        </p:nvCxnSpPr>
        <p:spPr>
          <a:xfrm>
            <a:off x="8637688" y="3439160"/>
            <a:ext cx="138007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F429E27B-FEDE-728F-3E50-3BA1AE4C0B16}"/>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ZoneTexte 37">
            <a:extLst>
              <a:ext uri="{FF2B5EF4-FFF2-40B4-BE49-F238E27FC236}">
                <a16:creationId xmlns:a16="http://schemas.microsoft.com/office/drawing/2014/main" id="{5406DA7B-3706-D69D-7F60-337FAC20C7BB}"/>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4" name="ZoneTexte 13">
            <a:extLst>
              <a:ext uri="{FF2B5EF4-FFF2-40B4-BE49-F238E27FC236}">
                <a16:creationId xmlns:a16="http://schemas.microsoft.com/office/drawing/2014/main" id="{8B8ABC87-2CEB-8762-6E31-6E2D9C95DBFE}"/>
              </a:ext>
            </a:extLst>
          </p:cNvPr>
          <p:cNvSpPr txBox="1"/>
          <p:nvPr userDrawn="1"/>
        </p:nvSpPr>
        <p:spPr>
          <a:xfrm>
            <a:off x="5701228" y="6642544"/>
            <a:ext cx="800219" cy="215444"/>
          </a:xfrm>
          <a:prstGeom prst="rect">
            <a:avLst/>
          </a:prstGeom>
          <a:noFill/>
        </p:spPr>
        <p:txBody>
          <a:bodyPr wrap="none" rtlCol="0">
            <a:spAutoFit/>
          </a:bodyPr>
          <a:lstStyle/>
          <a:p>
            <a:pPr algn="ctr"/>
            <a:r>
              <a:rPr lang="fr-FR" sz="800">
                <a:solidFill>
                  <a:schemeClr val="tx1"/>
                </a:solidFill>
              </a:rPr>
              <a:t>CONFIDENTIAL</a:t>
            </a:r>
          </a:p>
        </p:txBody>
      </p:sp>
      <p:sp>
        <p:nvSpPr>
          <p:cNvPr id="5" name="Espace réservé du texte 14">
            <a:extLst>
              <a:ext uri="{FF2B5EF4-FFF2-40B4-BE49-F238E27FC236}">
                <a16:creationId xmlns:a16="http://schemas.microsoft.com/office/drawing/2014/main" id="{D97A825D-36EE-C15A-F468-A9A9764CDE69}"/>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6" name="Espace réservé du texte 14">
            <a:extLst>
              <a:ext uri="{FF2B5EF4-FFF2-40B4-BE49-F238E27FC236}">
                <a16:creationId xmlns:a16="http://schemas.microsoft.com/office/drawing/2014/main" id="{2FBB269B-FC9D-4123-7499-4418694CDF18}"/>
              </a:ext>
            </a:extLst>
          </p:cNvPr>
          <p:cNvSpPr>
            <a:spLocks noGrp="1"/>
          </p:cNvSpPr>
          <p:nvPr>
            <p:ph type="body" sz="quarter" idx="12" hasCustomPrompt="1"/>
          </p:nvPr>
        </p:nvSpPr>
        <p:spPr>
          <a:xfrm>
            <a:off x="1881111" y="1035172"/>
            <a:ext cx="8626213" cy="850679"/>
          </a:xfrm>
        </p:spPr>
        <p:txBody>
          <a:bodyPr anchor="ctr">
            <a:noAutofit/>
          </a:bodyPr>
          <a:lstStyle>
            <a:lvl1pPr marL="0" indent="0" algn="ctr">
              <a:buNone/>
              <a:defRPr sz="4000" b="0" i="0">
                <a:latin typeface="+mn-lt"/>
              </a:defRPr>
            </a:lvl1pPr>
          </a:lstStyle>
          <a:p>
            <a:pPr lvl="0"/>
            <a:r>
              <a:rPr lang="fr-FR"/>
              <a:t>Insert </a:t>
            </a:r>
            <a:r>
              <a:rPr lang="fr-FR" err="1"/>
              <a:t>title</a:t>
            </a:r>
            <a:r>
              <a:rPr lang="fr-FR"/>
              <a:t>.</a:t>
            </a:r>
          </a:p>
        </p:txBody>
      </p:sp>
      <p:sp>
        <p:nvSpPr>
          <p:cNvPr id="15" name="Espace réservé du texte 14">
            <a:extLst>
              <a:ext uri="{FF2B5EF4-FFF2-40B4-BE49-F238E27FC236}">
                <a16:creationId xmlns:a16="http://schemas.microsoft.com/office/drawing/2014/main" id="{4215909D-996F-E279-9381-E8A641E3AEF6}"/>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a:t>Part </a:t>
            </a:r>
            <a:r>
              <a:rPr lang="fr-FR" err="1"/>
              <a:t>title</a:t>
            </a:r>
            <a:endParaRPr lang="fr-FR"/>
          </a:p>
        </p:txBody>
      </p:sp>
      <p:pic>
        <p:nvPicPr>
          <p:cNvPr id="12" name="Graphic 11">
            <a:extLst>
              <a:ext uri="{FF2B5EF4-FFF2-40B4-BE49-F238E27FC236}">
                <a16:creationId xmlns:a16="http://schemas.microsoft.com/office/drawing/2014/main" id="{FBE142CC-48BD-06A7-0580-CDBD6ECB10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18463" y="6522353"/>
            <a:ext cx="950976" cy="407562"/>
          </a:xfrm>
          <a:prstGeom prst="rect">
            <a:avLst/>
          </a:prstGeom>
        </p:spPr>
      </p:pic>
    </p:spTree>
    <p:extLst>
      <p:ext uri="{BB962C8B-B14F-4D97-AF65-F5344CB8AC3E}">
        <p14:creationId xmlns:p14="http://schemas.microsoft.com/office/powerpoint/2010/main" val="24574445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_4">
    <p:bg>
      <p:bgPr>
        <a:solidFill>
          <a:schemeClr val="accent5"/>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AF7B3F3-4CC4-77CC-F687-BE980A6E06B9}"/>
              </a:ext>
            </a:extLst>
          </p:cNvPr>
          <p:cNvSpPr/>
          <p:nvPr userDrawn="1"/>
        </p:nvSpPr>
        <p:spPr>
          <a:xfrm>
            <a:off x="0" y="6606001"/>
            <a:ext cx="12192000"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0" name="Graphic 9">
            <a:extLst>
              <a:ext uri="{FF2B5EF4-FFF2-40B4-BE49-F238E27FC236}">
                <a16:creationId xmlns:a16="http://schemas.microsoft.com/office/drawing/2014/main" id="{D0618031-5774-4CCF-11A3-66862F6AD4B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6649" y="873809"/>
            <a:ext cx="10185175" cy="5729161"/>
          </a:xfrm>
          <a:prstGeom prst="rect">
            <a:avLst/>
          </a:prstGeom>
        </p:spPr>
      </p:pic>
      <p:pic>
        <p:nvPicPr>
          <p:cNvPr id="9" name="Graphic 8">
            <a:extLst>
              <a:ext uri="{FF2B5EF4-FFF2-40B4-BE49-F238E27FC236}">
                <a16:creationId xmlns:a16="http://schemas.microsoft.com/office/drawing/2014/main" id="{1D31C91D-B5E3-39FC-7A54-BCA45FB2EA8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12"/>
            <a:ext cx="12192000" cy="1952625"/>
          </a:xfrm>
          <a:prstGeom prst="rect">
            <a:avLst/>
          </a:prstGeom>
        </p:spPr>
      </p:pic>
      <p:sp>
        <p:nvSpPr>
          <p:cNvPr id="14" name="Rectangle 13">
            <a:extLst>
              <a:ext uri="{FF2B5EF4-FFF2-40B4-BE49-F238E27FC236}">
                <a16:creationId xmlns:a16="http://schemas.microsoft.com/office/drawing/2014/main" id="{31C07FFA-40D3-E617-5CA3-41FB8C5AEA31}"/>
              </a:ext>
            </a:extLst>
          </p:cNvPr>
          <p:cNvSpPr/>
          <p:nvPr userDrawn="1"/>
        </p:nvSpPr>
        <p:spPr>
          <a:xfrm>
            <a:off x="0" y="6606001"/>
            <a:ext cx="12192000"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space réservé du texte 14">
            <a:extLst>
              <a:ext uri="{FF2B5EF4-FFF2-40B4-BE49-F238E27FC236}">
                <a16:creationId xmlns:a16="http://schemas.microsoft.com/office/drawing/2014/main" id="{B286D21B-4701-5279-CA0E-F954B2A3F8E8}"/>
              </a:ext>
            </a:extLst>
          </p:cNvPr>
          <p:cNvSpPr>
            <a:spLocks noGrp="1"/>
          </p:cNvSpPr>
          <p:nvPr>
            <p:ph type="body" sz="quarter" idx="12" hasCustomPrompt="1"/>
          </p:nvPr>
        </p:nvSpPr>
        <p:spPr>
          <a:xfrm>
            <a:off x="6096000" y="2809900"/>
            <a:ext cx="5397062" cy="545451"/>
          </a:xfrm>
        </p:spPr>
        <p:txBody>
          <a:bodyPr anchor="ctr">
            <a:noAutofit/>
          </a:bodyPr>
          <a:lstStyle>
            <a:lvl1pPr marL="0" indent="0" algn="l">
              <a:lnSpc>
                <a:spcPct val="100000"/>
              </a:lnSpc>
              <a:spcBef>
                <a:spcPts val="0"/>
              </a:spcBef>
              <a:spcAft>
                <a:spcPts val="600"/>
              </a:spcAft>
              <a:buNone/>
              <a:defRPr sz="1700" b="0" i="0">
                <a:solidFill>
                  <a:schemeClr val="tx1"/>
                </a:solidFill>
                <a:latin typeface="Calibri Light" panose="020F0302020204030204" pitchFamily="34" charset="0"/>
                <a:cs typeface="Calibri Light" panose="020F0302020204030204" pitchFamily="34" charset="0"/>
              </a:defRPr>
            </a:lvl1pPr>
          </a:lstStyle>
          <a:p>
            <a:pPr lvl="0"/>
            <a:r>
              <a:rPr lang="fr-FR" dirty="0"/>
              <a:t>Insert </a:t>
            </a:r>
            <a:r>
              <a:rPr lang="fr-FR" dirty="0" err="1"/>
              <a:t>title</a:t>
            </a:r>
            <a:r>
              <a:rPr lang="fr-FR" dirty="0"/>
              <a:t> part 1</a:t>
            </a:r>
          </a:p>
        </p:txBody>
      </p:sp>
      <p:sp>
        <p:nvSpPr>
          <p:cNvPr id="35" name="Espace réservé du texte 14">
            <a:extLst>
              <a:ext uri="{FF2B5EF4-FFF2-40B4-BE49-F238E27FC236}">
                <a16:creationId xmlns:a16="http://schemas.microsoft.com/office/drawing/2014/main" id="{E0B02CC7-CA3C-93CF-BC15-80811B4A1467}"/>
              </a:ext>
            </a:extLst>
          </p:cNvPr>
          <p:cNvSpPr>
            <a:spLocks noGrp="1"/>
          </p:cNvSpPr>
          <p:nvPr>
            <p:ph type="body" sz="quarter" idx="13" hasCustomPrompt="1"/>
          </p:nvPr>
        </p:nvSpPr>
        <p:spPr>
          <a:xfrm>
            <a:off x="6096000" y="3705083"/>
            <a:ext cx="5397062" cy="545451"/>
          </a:xfrm>
        </p:spPr>
        <p:txBody>
          <a:bodyPr anchor="ctr">
            <a:noAutofit/>
          </a:bodyPr>
          <a:lstStyle>
            <a:lvl1pPr marL="0" indent="0" algn="l">
              <a:lnSpc>
                <a:spcPct val="100000"/>
              </a:lnSpc>
              <a:spcBef>
                <a:spcPts val="0"/>
              </a:spcBef>
              <a:spcAft>
                <a:spcPts val="600"/>
              </a:spcAft>
              <a:buNone/>
              <a:defRPr sz="1700" b="0" i="0">
                <a:solidFill>
                  <a:schemeClr val="tx1"/>
                </a:solidFill>
                <a:latin typeface="Calibri Light" panose="020F0302020204030204" pitchFamily="34" charset="0"/>
                <a:cs typeface="Calibri Light" panose="020F0302020204030204" pitchFamily="34" charset="0"/>
              </a:defRPr>
            </a:lvl1pPr>
          </a:lstStyle>
          <a:p>
            <a:pPr lvl="0"/>
            <a:r>
              <a:rPr lang="fr-FR"/>
              <a:t>Insert title part 2</a:t>
            </a:r>
          </a:p>
        </p:txBody>
      </p:sp>
      <p:sp>
        <p:nvSpPr>
          <p:cNvPr id="36" name="Espace réservé du texte 14">
            <a:extLst>
              <a:ext uri="{FF2B5EF4-FFF2-40B4-BE49-F238E27FC236}">
                <a16:creationId xmlns:a16="http://schemas.microsoft.com/office/drawing/2014/main" id="{09DA01AF-568C-ABC7-FFD6-199DA40454DB}"/>
              </a:ext>
            </a:extLst>
          </p:cNvPr>
          <p:cNvSpPr>
            <a:spLocks noGrp="1"/>
          </p:cNvSpPr>
          <p:nvPr>
            <p:ph type="body" sz="quarter" idx="14" hasCustomPrompt="1"/>
          </p:nvPr>
        </p:nvSpPr>
        <p:spPr>
          <a:xfrm>
            <a:off x="6096000" y="4600265"/>
            <a:ext cx="5397062" cy="545451"/>
          </a:xfrm>
        </p:spPr>
        <p:txBody>
          <a:bodyPr anchor="ctr">
            <a:noAutofit/>
          </a:bodyPr>
          <a:lstStyle>
            <a:lvl1pPr marL="0" indent="0" algn="l">
              <a:lnSpc>
                <a:spcPct val="100000"/>
              </a:lnSpc>
              <a:spcBef>
                <a:spcPts val="0"/>
              </a:spcBef>
              <a:spcAft>
                <a:spcPts val="600"/>
              </a:spcAft>
              <a:buNone/>
              <a:defRPr sz="1700" b="0" i="0">
                <a:solidFill>
                  <a:schemeClr val="tx1"/>
                </a:solidFill>
                <a:latin typeface="Calibri Light" panose="020F0302020204030204" pitchFamily="34" charset="0"/>
                <a:cs typeface="Calibri Light" panose="020F0302020204030204" pitchFamily="34" charset="0"/>
              </a:defRPr>
            </a:lvl1pPr>
          </a:lstStyle>
          <a:p>
            <a:pPr lvl="0"/>
            <a:r>
              <a:rPr lang="fr-FR"/>
              <a:t>Insert title part  3</a:t>
            </a:r>
          </a:p>
        </p:txBody>
      </p:sp>
      <p:sp>
        <p:nvSpPr>
          <p:cNvPr id="3" name="Espace réservé du texte 14">
            <a:extLst>
              <a:ext uri="{FF2B5EF4-FFF2-40B4-BE49-F238E27FC236}">
                <a16:creationId xmlns:a16="http://schemas.microsoft.com/office/drawing/2014/main" id="{CE7B665E-5D09-05CA-66B2-F1CB07AD623A}"/>
              </a:ext>
            </a:extLst>
          </p:cNvPr>
          <p:cNvSpPr>
            <a:spLocks noGrp="1"/>
          </p:cNvSpPr>
          <p:nvPr>
            <p:ph type="body" sz="quarter" idx="15" hasCustomPrompt="1"/>
          </p:nvPr>
        </p:nvSpPr>
        <p:spPr>
          <a:xfrm>
            <a:off x="6096000" y="5495447"/>
            <a:ext cx="5397062" cy="545451"/>
          </a:xfrm>
        </p:spPr>
        <p:txBody>
          <a:bodyPr anchor="ctr">
            <a:noAutofit/>
          </a:bodyPr>
          <a:lstStyle>
            <a:lvl1pPr marL="0" indent="0" algn="l">
              <a:lnSpc>
                <a:spcPct val="100000"/>
              </a:lnSpc>
              <a:spcBef>
                <a:spcPts val="0"/>
              </a:spcBef>
              <a:spcAft>
                <a:spcPts val="600"/>
              </a:spcAft>
              <a:buNone/>
              <a:defRPr sz="1700" b="0" i="0">
                <a:solidFill>
                  <a:schemeClr val="tx1"/>
                </a:solidFill>
                <a:latin typeface="Calibri Light" panose="020F0302020204030204" pitchFamily="34" charset="0"/>
                <a:cs typeface="Calibri Light" panose="020F0302020204030204" pitchFamily="34" charset="0"/>
              </a:defRPr>
            </a:lvl1pPr>
          </a:lstStyle>
          <a:p>
            <a:pPr lvl="0"/>
            <a:r>
              <a:rPr lang="fr-FR"/>
              <a:t>Insert title part  4</a:t>
            </a:r>
          </a:p>
        </p:txBody>
      </p:sp>
      <p:sp>
        <p:nvSpPr>
          <p:cNvPr id="16" name="ZoneTexte 15">
            <a:extLst>
              <a:ext uri="{FF2B5EF4-FFF2-40B4-BE49-F238E27FC236}">
                <a16:creationId xmlns:a16="http://schemas.microsoft.com/office/drawing/2014/main" id="{EF8872D2-2179-10C7-652F-1324ABAEB47F}"/>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6" name="Espace réservé du texte 14">
            <a:extLst>
              <a:ext uri="{FF2B5EF4-FFF2-40B4-BE49-F238E27FC236}">
                <a16:creationId xmlns:a16="http://schemas.microsoft.com/office/drawing/2014/main" id="{49C67944-815E-0AB0-72BF-24C9FBDB171E}"/>
              </a:ext>
            </a:extLst>
          </p:cNvPr>
          <p:cNvSpPr>
            <a:spLocks noGrp="1"/>
          </p:cNvSpPr>
          <p:nvPr>
            <p:ph type="body" sz="quarter" idx="17" hasCustomPrompt="1"/>
          </p:nvPr>
        </p:nvSpPr>
        <p:spPr>
          <a:xfrm>
            <a:off x="5522671" y="2809900"/>
            <a:ext cx="425687" cy="545451"/>
          </a:xfrm>
        </p:spPr>
        <p:txBody>
          <a:bodyPr lIns="0" rIns="0" anchor="ctr">
            <a:noAutofit/>
          </a:bodyPr>
          <a:lstStyle>
            <a:lvl1pPr marL="0" indent="0" algn="ctr">
              <a:lnSpc>
                <a:spcPct val="100000"/>
              </a:lnSpc>
              <a:spcBef>
                <a:spcPts val="0"/>
              </a:spcBef>
              <a:spcAft>
                <a:spcPts val="600"/>
              </a:spcAft>
              <a:buNone/>
              <a:defRPr sz="2300" b="0" i="0">
                <a:solidFill>
                  <a:schemeClr val="tx1"/>
                </a:solidFill>
                <a:latin typeface="Calibri Light" panose="020F0302020204030204" pitchFamily="34" charset="0"/>
                <a:cs typeface="Calibri Light" panose="020F0302020204030204" pitchFamily="34" charset="0"/>
              </a:defRPr>
            </a:lvl1pPr>
          </a:lstStyle>
          <a:p>
            <a:pPr lvl="0"/>
            <a:r>
              <a:rPr lang="fr-FR" dirty="0"/>
              <a:t>1</a:t>
            </a:r>
          </a:p>
        </p:txBody>
      </p:sp>
      <p:sp>
        <p:nvSpPr>
          <p:cNvPr id="8" name="Espace réservé du texte 14">
            <a:extLst>
              <a:ext uri="{FF2B5EF4-FFF2-40B4-BE49-F238E27FC236}">
                <a16:creationId xmlns:a16="http://schemas.microsoft.com/office/drawing/2014/main" id="{3547A125-610D-4DCC-47B8-71D062FC55F0}"/>
              </a:ext>
            </a:extLst>
          </p:cNvPr>
          <p:cNvSpPr>
            <a:spLocks noGrp="1"/>
          </p:cNvSpPr>
          <p:nvPr>
            <p:ph type="body" sz="quarter" idx="18" hasCustomPrompt="1"/>
          </p:nvPr>
        </p:nvSpPr>
        <p:spPr>
          <a:xfrm>
            <a:off x="5522670" y="3705082"/>
            <a:ext cx="425687" cy="545451"/>
          </a:xfrm>
        </p:spPr>
        <p:txBody>
          <a:bodyPr lIns="0" rIns="0" anchor="ctr">
            <a:noAutofit/>
          </a:bodyPr>
          <a:lstStyle>
            <a:lvl1pPr marL="0" indent="0" algn="ctr">
              <a:lnSpc>
                <a:spcPct val="100000"/>
              </a:lnSpc>
              <a:spcBef>
                <a:spcPts val="0"/>
              </a:spcBef>
              <a:spcAft>
                <a:spcPts val="600"/>
              </a:spcAft>
              <a:buNone/>
              <a:defRPr sz="2300" b="0" i="0">
                <a:solidFill>
                  <a:schemeClr val="tx1"/>
                </a:solidFill>
                <a:latin typeface="Calibri Light" panose="020F0302020204030204" pitchFamily="34" charset="0"/>
                <a:cs typeface="Calibri Light" panose="020F0302020204030204" pitchFamily="34" charset="0"/>
              </a:defRPr>
            </a:lvl1pPr>
          </a:lstStyle>
          <a:p>
            <a:pPr lvl="0"/>
            <a:r>
              <a:rPr lang="fr-FR" dirty="0"/>
              <a:t>2</a:t>
            </a:r>
          </a:p>
        </p:txBody>
      </p:sp>
      <p:sp>
        <p:nvSpPr>
          <p:cNvPr id="11" name="Espace réservé du texte 14">
            <a:extLst>
              <a:ext uri="{FF2B5EF4-FFF2-40B4-BE49-F238E27FC236}">
                <a16:creationId xmlns:a16="http://schemas.microsoft.com/office/drawing/2014/main" id="{1189C859-A0FB-259C-A101-56D4068C844A}"/>
              </a:ext>
            </a:extLst>
          </p:cNvPr>
          <p:cNvSpPr>
            <a:spLocks noGrp="1"/>
          </p:cNvSpPr>
          <p:nvPr>
            <p:ph type="body" sz="quarter" idx="19" hasCustomPrompt="1"/>
          </p:nvPr>
        </p:nvSpPr>
        <p:spPr>
          <a:xfrm>
            <a:off x="5522669" y="4600264"/>
            <a:ext cx="425687" cy="545451"/>
          </a:xfrm>
        </p:spPr>
        <p:txBody>
          <a:bodyPr lIns="0" rIns="0" anchor="ctr">
            <a:noAutofit/>
          </a:bodyPr>
          <a:lstStyle>
            <a:lvl1pPr marL="0" indent="0" algn="ctr">
              <a:lnSpc>
                <a:spcPct val="100000"/>
              </a:lnSpc>
              <a:spcBef>
                <a:spcPts val="0"/>
              </a:spcBef>
              <a:spcAft>
                <a:spcPts val="600"/>
              </a:spcAft>
              <a:buNone/>
              <a:defRPr sz="2300" b="0" i="0">
                <a:solidFill>
                  <a:schemeClr val="tx1"/>
                </a:solidFill>
                <a:latin typeface="Calibri Light" panose="020F0302020204030204" pitchFamily="34" charset="0"/>
                <a:cs typeface="Calibri Light" panose="020F0302020204030204" pitchFamily="34" charset="0"/>
              </a:defRPr>
            </a:lvl1pPr>
          </a:lstStyle>
          <a:p>
            <a:pPr lvl="0"/>
            <a:r>
              <a:rPr lang="fr-FR" dirty="0"/>
              <a:t>3</a:t>
            </a:r>
          </a:p>
        </p:txBody>
      </p:sp>
      <p:sp>
        <p:nvSpPr>
          <p:cNvPr id="12" name="Espace réservé du texte 14">
            <a:extLst>
              <a:ext uri="{FF2B5EF4-FFF2-40B4-BE49-F238E27FC236}">
                <a16:creationId xmlns:a16="http://schemas.microsoft.com/office/drawing/2014/main" id="{685DDA60-D0C5-099D-541B-1C078B621718}"/>
              </a:ext>
            </a:extLst>
          </p:cNvPr>
          <p:cNvSpPr>
            <a:spLocks noGrp="1"/>
          </p:cNvSpPr>
          <p:nvPr>
            <p:ph type="body" sz="quarter" idx="20" hasCustomPrompt="1"/>
          </p:nvPr>
        </p:nvSpPr>
        <p:spPr>
          <a:xfrm>
            <a:off x="5522668" y="5495446"/>
            <a:ext cx="425687" cy="545451"/>
          </a:xfrm>
        </p:spPr>
        <p:txBody>
          <a:bodyPr lIns="0" rIns="0" anchor="ctr">
            <a:noAutofit/>
          </a:bodyPr>
          <a:lstStyle>
            <a:lvl1pPr marL="0" indent="0" algn="ctr">
              <a:lnSpc>
                <a:spcPct val="100000"/>
              </a:lnSpc>
              <a:spcBef>
                <a:spcPts val="0"/>
              </a:spcBef>
              <a:spcAft>
                <a:spcPts val="600"/>
              </a:spcAft>
              <a:buNone/>
              <a:defRPr sz="2300" b="0" i="0">
                <a:solidFill>
                  <a:schemeClr val="tx1"/>
                </a:solidFill>
                <a:latin typeface="Calibri Light" panose="020F0302020204030204" pitchFamily="34" charset="0"/>
                <a:cs typeface="Calibri Light" panose="020F0302020204030204" pitchFamily="34" charset="0"/>
              </a:defRPr>
            </a:lvl1pPr>
          </a:lstStyle>
          <a:p>
            <a:pPr lvl="0"/>
            <a:r>
              <a:rPr lang="fr-FR" dirty="0"/>
              <a:t>4</a:t>
            </a:r>
          </a:p>
        </p:txBody>
      </p:sp>
      <p:sp>
        <p:nvSpPr>
          <p:cNvPr id="26" name="ZoneTexte 25">
            <a:extLst>
              <a:ext uri="{FF2B5EF4-FFF2-40B4-BE49-F238E27FC236}">
                <a16:creationId xmlns:a16="http://schemas.microsoft.com/office/drawing/2014/main" id="{48631ACD-0D8C-FB98-5C31-67DF257A8BFD}"/>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pic>
        <p:nvPicPr>
          <p:cNvPr id="18" name="Graphique 17">
            <a:extLst>
              <a:ext uri="{FF2B5EF4-FFF2-40B4-BE49-F238E27FC236}">
                <a16:creationId xmlns:a16="http://schemas.microsoft.com/office/drawing/2014/main" id="{BBB2804D-D20B-9A21-FA74-E8561860DB8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49113"/>
            <a:ext cx="12174054" cy="1690739"/>
          </a:xfrm>
          <a:prstGeom prst="rect">
            <a:avLst/>
          </a:prstGeom>
        </p:spPr>
      </p:pic>
      <p:pic>
        <p:nvPicPr>
          <p:cNvPr id="15" name="Graphique 10">
            <a:extLst>
              <a:ext uri="{FF2B5EF4-FFF2-40B4-BE49-F238E27FC236}">
                <a16:creationId xmlns:a16="http://schemas.microsoft.com/office/drawing/2014/main" id="{FA9A605F-0A29-61AD-B17C-44A84C933ED1}"/>
              </a:ext>
            </a:extLst>
          </p:cNvPr>
          <p:cNvPicPr>
            <a:picLocks noChangeAspect="1"/>
          </p:cNvPicPr>
          <p:nvPr userDrawn="1"/>
        </p:nvPicPr>
        <p:blipFill>
          <a:blip r:embed="rId8">
            <a:extLst>
              <a:ext uri="{96DAC541-7B7A-43D3-8B79-37D633B846F1}">
                <asvg:svgBlip xmlns:asvg="http://schemas.microsoft.com/office/drawing/2016/SVG/main" r:embed="rId9"/>
              </a:ext>
            </a:extLst>
          </a:blip>
          <a:srcRect/>
          <a:stretch/>
        </p:blipFill>
        <p:spPr>
          <a:xfrm>
            <a:off x="80050" y="6580047"/>
            <a:ext cx="791621" cy="314707"/>
          </a:xfrm>
          <a:prstGeom prst="rect">
            <a:avLst/>
          </a:prstGeom>
        </p:spPr>
      </p:pic>
    </p:spTree>
    <p:extLst>
      <p:ext uri="{BB962C8B-B14F-4D97-AF65-F5344CB8AC3E}">
        <p14:creationId xmlns:p14="http://schemas.microsoft.com/office/powerpoint/2010/main" val="23538628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ROCESS_6">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BD82D55E-FD76-8771-9ADE-2A39B8289E07}"/>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a:stretch/>
        </p:blipFill>
        <p:spPr>
          <a:xfrm>
            <a:off x="591149" y="-3553"/>
            <a:ext cx="11600851" cy="6616811"/>
          </a:xfrm>
          <a:prstGeom prst="rect">
            <a:avLst/>
          </a:prstGeom>
        </p:spPr>
      </p:pic>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 coins arrondis 10">
            <a:extLst>
              <a:ext uri="{FF2B5EF4-FFF2-40B4-BE49-F238E27FC236}">
                <a16:creationId xmlns:a16="http://schemas.microsoft.com/office/drawing/2014/main" id="{0AEB03B0-F7BD-B188-E3D0-B95AEFD89285}"/>
              </a:ext>
            </a:extLst>
          </p:cNvPr>
          <p:cNvSpPr/>
          <p:nvPr userDrawn="1"/>
        </p:nvSpPr>
        <p:spPr>
          <a:xfrm>
            <a:off x="1577974" y="3160567"/>
            <a:ext cx="540000" cy="540000"/>
          </a:xfrm>
          <a:prstGeom prst="roundRect">
            <a:avLst>
              <a:gd name="adj" fmla="val 17827"/>
            </a:avLst>
          </a:prstGeom>
          <a:gradFill>
            <a:gsLst>
              <a:gs pos="0">
                <a:srgbClr val="641A8D"/>
              </a:gs>
              <a:gs pos="100000">
                <a:srgbClr val="102E8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a:solidFill>
                  <a:schemeClr val="accent2"/>
                </a:solidFill>
              </a:rPr>
              <a:t>1</a:t>
            </a:r>
          </a:p>
        </p:txBody>
      </p: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960719" y="3841159"/>
            <a:ext cx="1713516" cy="304192"/>
          </a:xfrm>
        </p:spPr>
        <p:txBody>
          <a:bodyPr anchor="t">
            <a:noAutofit/>
          </a:bodyPr>
          <a:lstStyle>
            <a:lvl1pPr marL="0" indent="0" algn="ctr">
              <a:buNone/>
              <a:defRPr sz="1500" b="0" i="0">
                <a:solidFill>
                  <a:schemeClr val="bg1"/>
                </a:solidFill>
                <a:latin typeface="+mn-lt"/>
              </a:defRPr>
            </a:lvl1pPr>
          </a:lstStyle>
          <a:p>
            <a:pPr lvl="0"/>
            <a:r>
              <a:rPr lang="fr-FR" err="1"/>
              <a:t>Title</a:t>
            </a:r>
            <a:endParaRPr lang="fr-FR"/>
          </a:p>
        </p:txBody>
      </p:sp>
      <p:sp>
        <p:nvSpPr>
          <p:cNvPr id="4" name="Rectangle : coins arrondis 3">
            <a:extLst>
              <a:ext uri="{FF2B5EF4-FFF2-40B4-BE49-F238E27FC236}">
                <a16:creationId xmlns:a16="http://schemas.microsoft.com/office/drawing/2014/main" id="{60FD5E43-F2DA-4461-BEEC-E57E768EB89B}"/>
              </a:ext>
            </a:extLst>
          </p:cNvPr>
          <p:cNvSpPr/>
          <p:nvPr userDrawn="1"/>
        </p:nvSpPr>
        <p:spPr>
          <a:xfrm>
            <a:off x="3331184" y="3160567"/>
            <a:ext cx="540000" cy="540000"/>
          </a:xfrm>
          <a:prstGeom prst="roundRect">
            <a:avLst>
              <a:gd name="adj" fmla="val 17827"/>
            </a:avLst>
          </a:prstGeom>
          <a:gradFill>
            <a:gsLst>
              <a:gs pos="0">
                <a:srgbClr val="641A8D"/>
              </a:gs>
              <a:gs pos="100000">
                <a:srgbClr val="102E8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a:solidFill>
                  <a:schemeClr val="accent2"/>
                </a:solidFill>
              </a:rPr>
              <a:t>2</a:t>
            </a:r>
          </a:p>
        </p:txBody>
      </p:sp>
      <p:sp>
        <p:nvSpPr>
          <p:cNvPr id="9" name="Rectangle : coins arrondis 8">
            <a:extLst>
              <a:ext uri="{FF2B5EF4-FFF2-40B4-BE49-F238E27FC236}">
                <a16:creationId xmlns:a16="http://schemas.microsoft.com/office/drawing/2014/main" id="{0B8B9D5D-7EC6-9166-2265-AF0DBBB38C8A}"/>
              </a:ext>
            </a:extLst>
          </p:cNvPr>
          <p:cNvSpPr/>
          <p:nvPr userDrawn="1"/>
        </p:nvSpPr>
        <p:spPr>
          <a:xfrm>
            <a:off x="5084394" y="3160567"/>
            <a:ext cx="540000" cy="540000"/>
          </a:xfrm>
          <a:prstGeom prst="roundRect">
            <a:avLst>
              <a:gd name="adj" fmla="val 17827"/>
            </a:avLst>
          </a:prstGeom>
          <a:gradFill>
            <a:gsLst>
              <a:gs pos="0">
                <a:srgbClr val="641A8D"/>
              </a:gs>
              <a:gs pos="100000">
                <a:srgbClr val="102E8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a:solidFill>
                  <a:schemeClr val="accent2"/>
                </a:solidFill>
              </a:rPr>
              <a:t>3</a:t>
            </a:r>
          </a:p>
        </p:txBody>
      </p:sp>
      <p:sp>
        <p:nvSpPr>
          <p:cNvPr id="10" name="Espace réservé du texte 14">
            <a:extLst>
              <a:ext uri="{FF2B5EF4-FFF2-40B4-BE49-F238E27FC236}">
                <a16:creationId xmlns:a16="http://schemas.microsoft.com/office/drawing/2014/main" id="{41ADC694-06A1-5FA7-AC87-A1F5E914F9DD}"/>
              </a:ext>
            </a:extLst>
          </p:cNvPr>
          <p:cNvSpPr>
            <a:spLocks noGrp="1"/>
          </p:cNvSpPr>
          <p:nvPr>
            <p:ph type="body" sz="quarter" idx="14" hasCustomPrompt="1"/>
          </p:nvPr>
        </p:nvSpPr>
        <p:spPr>
          <a:xfrm>
            <a:off x="960717" y="4167639"/>
            <a:ext cx="1713517" cy="1085155"/>
          </a:xfrm>
        </p:spPr>
        <p:txBody>
          <a:bodyPr anchor="t">
            <a:noAutofit/>
          </a:bodyPr>
          <a:lstStyle>
            <a:lvl1pPr marL="0" indent="0" algn="ctr">
              <a:buNone/>
              <a:defRPr sz="1200" b="0" i="0">
                <a:solidFill>
                  <a:schemeClr val="tx1"/>
                </a:solidFill>
                <a:latin typeface="+mj-lt"/>
              </a:defRPr>
            </a:lvl1pPr>
          </a:lstStyle>
          <a:p>
            <a:pPr lvl="0"/>
            <a:r>
              <a:rPr lang="fr-FR"/>
              <a:t>At </a:t>
            </a:r>
            <a:r>
              <a:rPr lang="fr-FR" err="1"/>
              <a:t>vero</a:t>
            </a:r>
            <a:r>
              <a:rPr lang="fr-FR"/>
              <a:t> </a:t>
            </a:r>
            <a:r>
              <a:rPr lang="fr-FR" err="1"/>
              <a:t>eos</a:t>
            </a:r>
            <a:r>
              <a:rPr lang="fr-FR"/>
              <a:t> et </a:t>
            </a:r>
            <a:r>
              <a:rPr lang="fr-FR" err="1"/>
              <a:t>accusamus</a:t>
            </a:r>
            <a:r>
              <a:rPr lang="fr-FR"/>
              <a:t> et </a:t>
            </a:r>
            <a:r>
              <a:rPr lang="fr-FR" err="1"/>
              <a:t>iusto</a:t>
            </a:r>
            <a:r>
              <a:rPr lang="fr-FR"/>
              <a:t> </a:t>
            </a:r>
            <a:r>
              <a:rPr lang="fr-FR" err="1"/>
              <a:t>odio</a:t>
            </a:r>
            <a:r>
              <a:rPr lang="fr-FR"/>
              <a:t> </a:t>
            </a:r>
            <a:r>
              <a:rPr lang="fr-FR" err="1"/>
              <a:t>dignissimos</a:t>
            </a:r>
            <a:r>
              <a:rPr lang="fr-FR"/>
              <a:t> </a:t>
            </a:r>
            <a:r>
              <a:rPr lang="fr-FR" err="1"/>
              <a:t>ducimus</a:t>
            </a:r>
            <a:r>
              <a:rPr lang="fr-FR"/>
              <a:t> qui </a:t>
            </a:r>
            <a:r>
              <a:rPr lang="fr-FR" err="1"/>
              <a:t>blanditiis</a:t>
            </a:r>
            <a:r>
              <a:rPr lang="fr-FR"/>
              <a:t> </a:t>
            </a:r>
            <a:r>
              <a:rPr lang="fr-FR" err="1"/>
              <a:t>praesentium</a:t>
            </a:r>
            <a:r>
              <a:rPr lang="fr-FR"/>
              <a:t> </a:t>
            </a:r>
            <a:r>
              <a:rPr lang="fr-FR" err="1"/>
              <a:t>voluptatum</a:t>
            </a:r>
            <a:r>
              <a:rPr lang="fr-FR"/>
              <a:t> </a:t>
            </a:r>
          </a:p>
        </p:txBody>
      </p:sp>
      <p:sp>
        <p:nvSpPr>
          <p:cNvPr id="19" name="Rectangle : coins arrondis 18">
            <a:extLst>
              <a:ext uri="{FF2B5EF4-FFF2-40B4-BE49-F238E27FC236}">
                <a16:creationId xmlns:a16="http://schemas.microsoft.com/office/drawing/2014/main" id="{383561F6-7AD0-73CD-DA8F-5FE077AEC78A}"/>
              </a:ext>
            </a:extLst>
          </p:cNvPr>
          <p:cNvSpPr/>
          <p:nvPr userDrawn="1"/>
        </p:nvSpPr>
        <p:spPr>
          <a:xfrm>
            <a:off x="6837604" y="3160567"/>
            <a:ext cx="540000" cy="540000"/>
          </a:xfrm>
          <a:prstGeom prst="roundRect">
            <a:avLst>
              <a:gd name="adj" fmla="val 17827"/>
            </a:avLst>
          </a:prstGeom>
          <a:gradFill>
            <a:gsLst>
              <a:gs pos="0">
                <a:srgbClr val="641A8D"/>
              </a:gs>
              <a:gs pos="100000">
                <a:srgbClr val="102E8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a:solidFill>
                  <a:schemeClr val="accent2"/>
                </a:solidFill>
              </a:rPr>
              <a:t>4</a:t>
            </a:r>
          </a:p>
        </p:txBody>
      </p:sp>
      <p:sp>
        <p:nvSpPr>
          <p:cNvPr id="2" name="Rectangle : coins arrondis 1">
            <a:extLst>
              <a:ext uri="{FF2B5EF4-FFF2-40B4-BE49-F238E27FC236}">
                <a16:creationId xmlns:a16="http://schemas.microsoft.com/office/drawing/2014/main" id="{BD0433D6-C950-F5D3-E952-829670EC0F96}"/>
              </a:ext>
            </a:extLst>
          </p:cNvPr>
          <p:cNvSpPr/>
          <p:nvPr userDrawn="1"/>
        </p:nvSpPr>
        <p:spPr>
          <a:xfrm>
            <a:off x="8590814" y="3160567"/>
            <a:ext cx="540000" cy="540000"/>
          </a:xfrm>
          <a:prstGeom prst="roundRect">
            <a:avLst>
              <a:gd name="adj" fmla="val 17827"/>
            </a:avLst>
          </a:prstGeom>
          <a:gradFill>
            <a:gsLst>
              <a:gs pos="0">
                <a:srgbClr val="641A8D"/>
              </a:gs>
              <a:gs pos="100000">
                <a:srgbClr val="102E8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a:solidFill>
                  <a:schemeClr val="accent2"/>
                </a:solidFill>
              </a:rPr>
              <a:t>5</a:t>
            </a:r>
          </a:p>
        </p:txBody>
      </p:sp>
      <p:sp>
        <p:nvSpPr>
          <p:cNvPr id="3" name="Espace réservé du texte 14">
            <a:extLst>
              <a:ext uri="{FF2B5EF4-FFF2-40B4-BE49-F238E27FC236}">
                <a16:creationId xmlns:a16="http://schemas.microsoft.com/office/drawing/2014/main" id="{FDB88D0B-BAB5-0636-8102-F7F4631DCF5A}"/>
              </a:ext>
            </a:extLst>
          </p:cNvPr>
          <p:cNvSpPr>
            <a:spLocks noGrp="1"/>
          </p:cNvSpPr>
          <p:nvPr>
            <p:ph type="body" sz="quarter" idx="15" hasCustomPrompt="1"/>
          </p:nvPr>
        </p:nvSpPr>
        <p:spPr>
          <a:xfrm>
            <a:off x="4470933" y="3835615"/>
            <a:ext cx="1713516" cy="304192"/>
          </a:xfrm>
        </p:spPr>
        <p:txBody>
          <a:bodyPr anchor="t">
            <a:noAutofit/>
          </a:bodyPr>
          <a:lstStyle>
            <a:lvl1pPr marL="0" indent="0" algn="ctr">
              <a:buNone/>
              <a:defRPr sz="1500" b="0" i="0">
                <a:solidFill>
                  <a:schemeClr val="bg1"/>
                </a:solidFill>
                <a:latin typeface="+mn-lt"/>
              </a:defRPr>
            </a:lvl1pPr>
          </a:lstStyle>
          <a:p>
            <a:pPr lvl="0"/>
            <a:r>
              <a:rPr lang="fr-FR"/>
              <a:t>Title</a:t>
            </a:r>
          </a:p>
        </p:txBody>
      </p:sp>
      <p:sp>
        <p:nvSpPr>
          <p:cNvPr id="24" name="Espace réservé du texte 14">
            <a:extLst>
              <a:ext uri="{FF2B5EF4-FFF2-40B4-BE49-F238E27FC236}">
                <a16:creationId xmlns:a16="http://schemas.microsoft.com/office/drawing/2014/main" id="{3E4BD785-EC82-534B-942C-3F78A9619CD7}"/>
              </a:ext>
            </a:extLst>
          </p:cNvPr>
          <p:cNvSpPr>
            <a:spLocks noGrp="1"/>
          </p:cNvSpPr>
          <p:nvPr>
            <p:ph type="body" sz="quarter" idx="16" hasCustomPrompt="1"/>
          </p:nvPr>
        </p:nvSpPr>
        <p:spPr>
          <a:xfrm>
            <a:off x="4470931" y="4162095"/>
            <a:ext cx="1713517" cy="1090687"/>
          </a:xfrm>
        </p:spPr>
        <p:txBody>
          <a:bodyPr anchor="t">
            <a:noAutofit/>
          </a:bodyPr>
          <a:lstStyle>
            <a:lvl1pPr marL="0" indent="0" algn="ctr">
              <a:buNone/>
              <a:defRPr sz="1200" b="0" i="0">
                <a:solidFill>
                  <a:schemeClr val="tx1"/>
                </a:solidFill>
                <a:latin typeface="+mj-lt"/>
              </a:defRPr>
            </a:lvl1pPr>
          </a:lstStyle>
          <a:p>
            <a:pPr lvl="0"/>
            <a:r>
              <a:rPr lang="fr-FR"/>
              <a:t>At vero eos et accusamus et iusto odio dignissimos ducimus qui blanditiis praesentium voluptatum </a:t>
            </a:r>
          </a:p>
        </p:txBody>
      </p:sp>
      <p:sp>
        <p:nvSpPr>
          <p:cNvPr id="25" name="Espace réservé du texte 14">
            <a:extLst>
              <a:ext uri="{FF2B5EF4-FFF2-40B4-BE49-F238E27FC236}">
                <a16:creationId xmlns:a16="http://schemas.microsoft.com/office/drawing/2014/main" id="{63C913BA-79A6-8B4D-9886-2869963A164A}"/>
              </a:ext>
            </a:extLst>
          </p:cNvPr>
          <p:cNvSpPr>
            <a:spLocks noGrp="1"/>
          </p:cNvSpPr>
          <p:nvPr>
            <p:ph type="body" sz="quarter" idx="17" hasCustomPrompt="1"/>
          </p:nvPr>
        </p:nvSpPr>
        <p:spPr>
          <a:xfrm>
            <a:off x="6241294" y="3835615"/>
            <a:ext cx="1713516" cy="304192"/>
          </a:xfrm>
        </p:spPr>
        <p:txBody>
          <a:bodyPr anchor="t">
            <a:noAutofit/>
          </a:bodyPr>
          <a:lstStyle>
            <a:lvl1pPr marL="0" indent="0" algn="ctr">
              <a:buNone/>
              <a:defRPr sz="1500" b="0" i="0">
                <a:solidFill>
                  <a:schemeClr val="bg1"/>
                </a:solidFill>
                <a:latin typeface="+mn-lt"/>
              </a:defRPr>
            </a:lvl1pPr>
          </a:lstStyle>
          <a:p>
            <a:pPr lvl="0"/>
            <a:r>
              <a:rPr lang="fr-FR"/>
              <a:t>Title</a:t>
            </a:r>
          </a:p>
        </p:txBody>
      </p:sp>
      <p:sp>
        <p:nvSpPr>
          <p:cNvPr id="26" name="Espace réservé du texte 14">
            <a:extLst>
              <a:ext uri="{FF2B5EF4-FFF2-40B4-BE49-F238E27FC236}">
                <a16:creationId xmlns:a16="http://schemas.microsoft.com/office/drawing/2014/main" id="{266AE5B4-4B65-93F6-A3BE-7FC51AEC3374}"/>
              </a:ext>
            </a:extLst>
          </p:cNvPr>
          <p:cNvSpPr>
            <a:spLocks noGrp="1"/>
          </p:cNvSpPr>
          <p:nvPr>
            <p:ph type="body" sz="quarter" idx="18" hasCustomPrompt="1"/>
          </p:nvPr>
        </p:nvSpPr>
        <p:spPr>
          <a:xfrm>
            <a:off x="6241292" y="4162095"/>
            <a:ext cx="1713517" cy="1090681"/>
          </a:xfrm>
        </p:spPr>
        <p:txBody>
          <a:bodyPr anchor="t">
            <a:noAutofit/>
          </a:bodyPr>
          <a:lstStyle>
            <a:lvl1pPr marL="0" indent="0" algn="ctr">
              <a:buNone/>
              <a:defRPr sz="1200" b="0" i="0">
                <a:solidFill>
                  <a:schemeClr val="tx1"/>
                </a:solidFill>
                <a:latin typeface="+mj-lt"/>
              </a:defRPr>
            </a:lvl1pPr>
          </a:lstStyle>
          <a:p>
            <a:pPr lvl="0"/>
            <a:r>
              <a:rPr lang="fr-FR"/>
              <a:t>At </a:t>
            </a:r>
            <a:r>
              <a:rPr lang="fr-FR" err="1"/>
              <a:t>vero</a:t>
            </a:r>
            <a:r>
              <a:rPr lang="fr-FR"/>
              <a:t> </a:t>
            </a:r>
            <a:r>
              <a:rPr lang="fr-FR" err="1"/>
              <a:t>eos</a:t>
            </a:r>
            <a:r>
              <a:rPr lang="fr-FR"/>
              <a:t> et </a:t>
            </a:r>
            <a:r>
              <a:rPr lang="fr-FR" err="1"/>
              <a:t>accusamus</a:t>
            </a:r>
            <a:r>
              <a:rPr lang="fr-FR"/>
              <a:t> et </a:t>
            </a:r>
            <a:r>
              <a:rPr lang="fr-FR" err="1"/>
              <a:t>iusto</a:t>
            </a:r>
            <a:r>
              <a:rPr lang="fr-FR"/>
              <a:t> </a:t>
            </a:r>
            <a:r>
              <a:rPr lang="fr-FR" err="1"/>
              <a:t>odio</a:t>
            </a:r>
            <a:r>
              <a:rPr lang="fr-FR"/>
              <a:t> </a:t>
            </a:r>
            <a:r>
              <a:rPr lang="fr-FR" err="1"/>
              <a:t>dignissimos</a:t>
            </a:r>
            <a:r>
              <a:rPr lang="fr-FR"/>
              <a:t> </a:t>
            </a:r>
            <a:r>
              <a:rPr lang="fr-FR" err="1"/>
              <a:t>ducimus</a:t>
            </a:r>
            <a:r>
              <a:rPr lang="fr-FR"/>
              <a:t> qui </a:t>
            </a:r>
            <a:r>
              <a:rPr lang="fr-FR" err="1"/>
              <a:t>blanditiis</a:t>
            </a:r>
            <a:r>
              <a:rPr lang="fr-FR"/>
              <a:t> </a:t>
            </a:r>
            <a:r>
              <a:rPr lang="fr-FR" err="1"/>
              <a:t>praesentium</a:t>
            </a:r>
            <a:r>
              <a:rPr lang="fr-FR"/>
              <a:t> </a:t>
            </a:r>
            <a:r>
              <a:rPr lang="fr-FR" err="1"/>
              <a:t>voluptatum</a:t>
            </a:r>
            <a:r>
              <a:rPr lang="fr-FR"/>
              <a:t> </a:t>
            </a:r>
          </a:p>
        </p:txBody>
      </p:sp>
      <p:sp>
        <p:nvSpPr>
          <p:cNvPr id="27" name="Espace réservé du texte 14">
            <a:extLst>
              <a:ext uri="{FF2B5EF4-FFF2-40B4-BE49-F238E27FC236}">
                <a16:creationId xmlns:a16="http://schemas.microsoft.com/office/drawing/2014/main" id="{D56ABAEC-0F10-C647-F015-62C20820947B}"/>
              </a:ext>
            </a:extLst>
          </p:cNvPr>
          <p:cNvSpPr>
            <a:spLocks noGrp="1"/>
          </p:cNvSpPr>
          <p:nvPr>
            <p:ph type="body" sz="quarter" idx="19" hasCustomPrompt="1"/>
          </p:nvPr>
        </p:nvSpPr>
        <p:spPr>
          <a:xfrm>
            <a:off x="8000733" y="3835615"/>
            <a:ext cx="1713516" cy="304192"/>
          </a:xfrm>
        </p:spPr>
        <p:txBody>
          <a:bodyPr anchor="t">
            <a:noAutofit/>
          </a:bodyPr>
          <a:lstStyle>
            <a:lvl1pPr marL="0" indent="0" algn="ctr">
              <a:buNone/>
              <a:defRPr sz="1500" b="0" i="0">
                <a:solidFill>
                  <a:schemeClr val="bg1"/>
                </a:solidFill>
                <a:latin typeface="+mn-lt"/>
              </a:defRPr>
            </a:lvl1pPr>
          </a:lstStyle>
          <a:p>
            <a:pPr lvl="0"/>
            <a:r>
              <a:rPr lang="fr-FR"/>
              <a:t>Title</a:t>
            </a:r>
          </a:p>
        </p:txBody>
      </p:sp>
      <p:sp>
        <p:nvSpPr>
          <p:cNvPr id="28" name="Espace réservé du texte 14">
            <a:extLst>
              <a:ext uri="{FF2B5EF4-FFF2-40B4-BE49-F238E27FC236}">
                <a16:creationId xmlns:a16="http://schemas.microsoft.com/office/drawing/2014/main" id="{AAEBDDFD-DB70-EF57-B2F5-688E16607A12}"/>
              </a:ext>
            </a:extLst>
          </p:cNvPr>
          <p:cNvSpPr>
            <a:spLocks noGrp="1"/>
          </p:cNvSpPr>
          <p:nvPr>
            <p:ph type="body" sz="quarter" idx="20" hasCustomPrompt="1"/>
          </p:nvPr>
        </p:nvSpPr>
        <p:spPr>
          <a:xfrm>
            <a:off x="8000731" y="4162096"/>
            <a:ext cx="1713517" cy="1090680"/>
          </a:xfrm>
        </p:spPr>
        <p:txBody>
          <a:bodyPr anchor="t">
            <a:noAutofit/>
          </a:bodyPr>
          <a:lstStyle>
            <a:lvl1pPr marL="0" indent="0" algn="ctr">
              <a:buNone/>
              <a:defRPr sz="1200" b="0" i="0">
                <a:solidFill>
                  <a:schemeClr val="tx1"/>
                </a:solidFill>
                <a:latin typeface="+mj-lt"/>
              </a:defRPr>
            </a:lvl1pPr>
          </a:lstStyle>
          <a:p>
            <a:pPr lvl="0"/>
            <a:r>
              <a:rPr lang="fr-FR"/>
              <a:t>At </a:t>
            </a:r>
            <a:r>
              <a:rPr lang="fr-FR" err="1"/>
              <a:t>vero</a:t>
            </a:r>
            <a:r>
              <a:rPr lang="fr-FR"/>
              <a:t> </a:t>
            </a:r>
            <a:r>
              <a:rPr lang="fr-FR" err="1"/>
              <a:t>eos</a:t>
            </a:r>
            <a:r>
              <a:rPr lang="fr-FR"/>
              <a:t> et </a:t>
            </a:r>
            <a:r>
              <a:rPr lang="fr-FR" err="1"/>
              <a:t>accusamus</a:t>
            </a:r>
            <a:r>
              <a:rPr lang="fr-FR"/>
              <a:t> et </a:t>
            </a:r>
            <a:r>
              <a:rPr lang="fr-FR" err="1"/>
              <a:t>iusto</a:t>
            </a:r>
            <a:r>
              <a:rPr lang="fr-FR"/>
              <a:t> </a:t>
            </a:r>
            <a:r>
              <a:rPr lang="fr-FR" err="1"/>
              <a:t>odio</a:t>
            </a:r>
            <a:r>
              <a:rPr lang="fr-FR"/>
              <a:t> </a:t>
            </a:r>
            <a:r>
              <a:rPr lang="fr-FR" err="1"/>
              <a:t>dignissimos</a:t>
            </a:r>
            <a:r>
              <a:rPr lang="fr-FR"/>
              <a:t> </a:t>
            </a:r>
            <a:r>
              <a:rPr lang="fr-FR" err="1"/>
              <a:t>ducimus</a:t>
            </a:r>
            <a:r>
              <a:rPr lang="fr-FR"/>
              <a:t> qui </a:t>
            </a:r>
            <a:r>
              <a:rPr lang="fr-FR" err="1"/>
              <a:t>blanditiis</a:t>
            </a:r>
            <a:r>
              <a:rPr lang="fr-FR"/>
              <a:t> </a:t>
            </a:r>
            <a:r>
              <a:rPr lang="fr-FR" err="1"/>
              <a:t>praesentium</a:t>
            </a:r>
            <a:r>
              <a:rPr lang="fr-FR"/>
              <a:t> </a:t>
            </a:r>
            <a:r>
              <a:rPr lang="fr-FR" err="1"/>
              <a:t>voluptatum</a:t>
            </a:r>
            <a:r>
              <a:rPr lang="fr-FR"/>
              <a:t> </a:t>
            </a:r>
          </a:p>
        </p:txBody>
      </p:sp>
      <p:sp>
        <p:nvSpPr>
          <p:cNvPr id="29" name="Espace réservé du texte 14">
            <a:extLst>
              <a:ext uri="{FF2B5EF4-FFF2-40B4-BE49-F238E27FC236}">
                <a16:creationId xmlns:a16="http://schemas.microsoft.com/office/drawing/2014/main" id="{EA6AA5D3-A712-6770-A412-A25E20B6137F}"/>
              </a:ext>
            </a:extLst>
          </p:cNvPr>
          <p:cNvSpPr>
            <a:spLocks noGrp="1"/>
          </p:cNvSpPr>
          <p:nvPr>
            <p:ph type="body" sz="quarter" idx="21" hasCustomPrompt="1"/>
          </p:nvPr>
        </p:nvSpPr>
        <p:spPr>
          <a:xfrm>
            <a:off x="9738900" y="3835615"/>
            <a:ext cx="1713516" cy="304192"/>
          </a:xfrm>
        </p:spPr>
        <p:txBody>
          <a:bodyPr anchor="t">
            <a:noAutofit/>
          </a:bodyPr>
          <a:lstStyle>
            <a:lvl1pPr marL="0" indent="0" algn="ctr">
              <a:buNone/>
              <a:defRPr sz="1500" b="0" i="0">
                <a:solidFill>
                  <a:schemeClr val="bg1"/>
                </a:solidFill>
                <a:latin typeface="+mn-lt"/>
              </a:defRPr>
            </a:lvl1pPr>
          </a:lstStyle>
          <a:p>
            <a:pPr lvl="0"/>
            <a:r>
              <a:rPr lang="fr-FR"/>
              <a:t>Title</a:t>
            </a:r>
          </a:p>
        </p:txBody>
      </p:sp>
      <p:sp>
        <p:nvSpPr>
          <p:cNvPr id="30" name="Espace réservé du texte 14">
            <a:extLst>
              <a:ext uri="{FF2B5EF4-FFF2-40B4-BE49-F238E27FC236}">
                <a16:creationId xmlns:a16="http://schemas.microsoft.com/office/drawing/2014/main" id="{D8C5F28F-0A1A-6BB5-5792-378975275EA7}"/>
              </a:ext>
            </a:extLst>
          </p:cNvPr>
          <p:cNvSpPr>
            <a:spLocks noGrp="1"/>
          </p:cNvSpPr>
          <p:nvPr>
            <p:ph type="body" sz="quarter" idx="22" hasCustomPrompt="1"/>
          </p:nvPr>
        </p:nvSpPr>
        <p:spPr>
          <a:xfrm>
            <a:off x="9738898" y="4162095"/>
            <a:ext cx="1713517" cy="1090675"/>
          </a:xfrm>
        </p:spPr>
        <p:txBody>
          <a:bodyPr anchor="t">
            <a:noAutofit/>
          </a:bodyPr>
          <a:lstStyle>
            <a:lvl1pPr marL="0" indent="0" algn="ctr">
              <a:buNone/>
              <a:defRPr sz="1200" b="0" i="0">
                <a:solidFill>
                  <a:schemeClr val="tx1"/>
                </a:solidFill>
                <a:latin typeface="+mj-lt"/>
              </a:defRPr>
            </a:lvl1pPr>
          </a:lstStyle>
          <a:p>
            <a:pPr lvl="0"/>
            <a:r>
              <a:rPr lang="fr-FR"/>
              <a:t>At </a:t>
            </a:r>
            <a:r>
              <a:rPr lang="fr-FR" err="1"/>
              <a:t>vero</a:t>
            </a:r>
            <a:r>
              <a:rPr lang="fr-FR"/>
              <a:t> </a:t>
            </a:r>
            <a:r>
              <a:rPr lang="fr-FR" err="1"/>
              <a:t>eos</a:t>
            </a:r>
            <a:r>
              <a:rPr lang="fr-FR"/>
              <a:t> et </a:t>
            </a:r>
            <a:r>
              <a:rPr lang="fr-FR" err="1"/>
              <a:t>accusamus</a:t>
            </a:r>
            <a:r>
              <a:rPr lang="fr-FR"/>
              <a:t> et </a:t>
            </a:r>
            <a:r>
              <a:rPr lang="fr-FR" err="1"/>
              <a:t>iusto</a:t>
            </a:r>
            <a:r>
              <a:rPr lang="fr-FR"/>
              <a:t> </a:t>
            </a:r>
            <a:r>
              <a:rPr lang="fr-FR" err="1"/>
              <a:t>odio</a:t>
            </a:r>
            <a:r>
              <a:rPr lang="fr-FR"/>
              <a:t> </a:t>
            </a:r>
            <a:r>
              <a:rPr lang="fr-FR" err="1"/>
              <a:t>dignissimos</a:t>
            </a:r>
            <a:r>
              <a:rPr lang="fr-FR"/>
              <a:t> </a:t>
            </a:r>
            <a:r>
              <a:rPr lang="fr-FR" err="1"/>
              <a:t>ducimus</a:t>
            </a:r>
            <a:r>
              <a:rPr lang="fr-FR"/>
              <a:t> qui </a:t>
            </a:r>
            <a:r>
              <a:rPr lang="fr-FR" err="1"/>
              <a:t>blanditiis</a:t>
            </a:r>
            <a:r>
              <a:rPr lang="fr-FR"/>
              <a:t> </a:t>
            </a:r>
            <a:r>
              <a:rPr lang="fr-FR" err="1"/>
              <a:t>praesentium</a:t>
            </a:r>
            <a:r>
              <a:rPr lang="fr-FR"/>
              <a:t> </a:t>
            </a:r>
            <a:r>
              <a:rPr lang="fr-FR" err="1"/>
              <a:t>voluptatum</a:t>
            </a:r>
            <a:r>
              <a:rPr lang="fr-FR"/>
              <a:t> </a:t>
            </a:r>
          </a:p>
        </p:txBody>
      </p:sp>
      <p:sp>
        <p:nvSpPr>
          <p:cNvPr id="12" name="Rectangle : coins arrondis 11">
            <a:extLst>
              <a:ext uri="{FF2B5EF4-FFF2-40B4-BE49-F238E27FC236}">
                <a16:creationId xmlns:a16="http://schemas.microsoft.com/office/drawing/2014/main" id="{58A04912-B3B9-C434-8AE3-3DE69751E063}"/>
              </a:ext>
            </a:extLst>
          </p:cNvPr>
          <p:cNvSpPr/>
          <p:nvPr userDrawn="1"/>
        </p:nvSpPr>
        <p:spPr>
          <a:xfrm>
            <a:off x="10344026" y="3160567"/>
            <a:ext cx="540000" cy="540000"/>
          </a:xfrm>
          <a:prstGeom prst="roundRect">
            <a:avLst>
              <a:gd name="adj" fmla="val 17827"/>
            </a:avLst>
          </a:prstGeom>
          <a:gradFill>
            <a:gsLst>
              <a:gs pos="0">
                <a:srgbClr val="641A8D"/>
              </a:gs>
              <a:gs pos="100000">
                <a:srgbClr val="102E8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r-FR">
                <a:solidFill>
                  <a:schemeClr val="accent2"/>
                </a:solidFill>
              </a:rPr>
              <a:t>6</a:t>
            </a:r>
          </a:p>
        </p:txBody>
      </p:sp>
      <p:sp>
        <p:nvSpPr>
          <p:cNvPr id="14" name="Espace réservé du texte 14">
            <a:extLst>
              <a:ext uri="{FF2B5EF4-FFF2-40B4-BE49-F238E27FC236}">
                <a16:creationId xmlns:a16="http://schemas.microsoft.com/office/drawing/2014/main" id="{DA42D44D-F23B-EDCD-1FA6-E6546BB388CB}"/>
              </a:ext>
            </a:extLst>
          </p:cNvPr>
          <p:cNvSpPr>
            <a:spLocks noGrp="1"/>
          </p:cNvSpPr>
          <p:nvPr>
            <p:ph type="body" sz="quarter" idx="23" hasCustomPrompt="1"/>
          </p:nvPr>
        </p:nvSpPr>
        <p:spPr>
          <a:xfrm>
            <a:off x="2707743" y="3837444"/>
            <a:ext cx="1713516" cy="304192"/>
          </a:xfrm>
        </p:spPr>
        <p:txBody>
          <a:bodyPr anchor="t">
            <a:noAutofit/>
          </a:bodyPr>
          <a:lstStyle>
            <a:lvl1pPr marL="0" indent="0" algn="ctr">
              <a:buNone/>
              <a:defRPr sz="1500" b="0" i="0">
                <a:solidFill>
                  <a:schemeClr val="bg1"/>
                </a:solidFill>
                <a:latin typeface="+mn-lt"/>
              </a:defRPr>
            </a:lvl1pPr>
          </a:lstStyle>
          <a:p>
            <a:pPr lvl="0"/>
            <a:r>
              <a:rPr lang="fr-FR"/>
              <a:t>Title</a:t>
            </a:r>
          </a:p>
        </p:txBody>
      </p:sp>
      <p:sp>
        <p:nvSpPr>
          <p:cNvPr id="15" name="Espace réservé du texte 14">
            <a:extLst>
              <a:ext uri="{FF2B5EF4-FFF2-40B4-BE49-F238E27FC236}">
                <a16:creationId xmlns:a16="http://schemas.microsoft.com/office/drawing/2014/main" id="{DD767976-8DE4-4226-CF40-605195F31FBC}"/>
              </a:ext>
            </a:extLst>
          </p:cNvPr>
          <p:cNvSpPr>
            <a:spLocks noGrp="1"/>
          </p:cNvSpPr>
          <p:nvPr>
            <p:ph type="body" sz="quarter" idx="24" hasCustomPrompt="1"/>
          </p:nvPr>
        </p:nvSpPr>
        <p:spPr>
          <a:xfrm>
            <a:off x="2707741" y="4163924"/>
            <a:ext cx="1713517" cy="1088865"/>
          </a:xfrm>
        </p:spPr>
        <p:txBody>
          <a:bodyPr anchor="t">
            <a:noAutofit/>
          </a:bodyPr>
          <a:lstStyle>
            <a:lvl1pPr marL="0" indent="0" algn="ctr">
              <a:buNone/>
              <a:defRPr sz="1200" b="0" i="0">
                <a:solidFill>
                  <a:schemeClr val="tx1"/>
                </a:solidFill>
                <a:latin typeface="+mj-lt"/>
              </a:defRPr>
            </a:lvl1pPr>
          </a:lstStyle>
          <a:p>
            <a:pPr lvl="0"/>
            <a:r>
              <a:rPr lang="fr-FR"/>
              <a:t>At </a:t>
            </a:r>
            <a:r>
              <a:rPr lang="fr-FR" err="1"/>
              <a:t>vero</a:t>
            </a:r>
            <a:r>
              <a:rPr lang="fr-FR"/>
              <a:t> </a:t>
            </a:r>
            <a:r>
              <a:rPr lang="fr-FR" err="1"/>
              <a:t>eos</a:t>
            </a:r>
            <a:r>
              <a:rPr lang="fr-FR"/>
              <a:t> et </a:t>
            </a:r>
            <a:r>
              <a:rPr lang="fr-FR" err="1"/>
              <a:t>accusamus</a:t>
            </a:r>
            <a:r>
              <a:rPr lang="fr-FR"/>
              <a:t> et </a:t>
            </a:r>
            <a:r>
              <a:rPr lang="fr-FR" err="1"/>
              <a:t>iusto</a:t>
            </a:r>
            <a:r>
              <a:rPr lang="fr-FR"/>
              <a:t> </a:t>
            </a:r>
            <a:r>
              <a:rPr lang="fr-FR" err="1"/>
              <a:t>odio</a:t>
            </a:r>
            <a:r>
              <a:rPr lang="fr-FR"/>
              <a:t> </a:t>
            </a:r>
            <a:r>
              <a:rPr lang="fr-FR" err="1"/>
              <a:t>dignissimos</a:t>
            </a:r>
            <a:r>
              <a:rPr lang="fr-FR"/>
              <a:t> </a:t>
            </a:r>
            <a:r>
              <a:rPr lang="fr-FR" err="1"/>
              <a:t>ducimus</a:t>
            </a:r>
            <a:r>
              <a:rPr lang="fr-FR"/>
              <a:t> qui </a:t>
            </a:r>
            <a:r>
              <a:rPr lang="fr-FR" err="1"/>
              <a:t>blanditiis</a:t>
            </a:r>
            <a:r>
              <a:rPr lang="fr-FR"/>
              <a:t> </a:t>
            </a:r>
            <a:r>
              <a:rPr lang="fr-FR" err="1"/>
              <a:t>praesentium</a:t>
            </a:r>
            <a:r>
              <a:rPr lang="fr-FR"/>
              <a:t> </a:t>
            </a:r>
            <a:r>
              <a:rPr lang="fr-FR" err="1"/>
              <a:t>voluptatum</a:t>
            </a:r>
            <a:r>
              <a:rPr lang="fr-FR"/>
              <a:t> </a:t>
            </a:r>
          </a:p>
        </p:txBody>
      </p:sp>
      <p:cxnSp>
        <p:nvCxnSpPr>
          <p:cNvPr id="21" name="Connecteur droit 20">
            <a:extLst>
              <a:ext uri="{FF2B5EF4-FFF2-40B4-BE49-F238E27FC236}">
                <a16:creationId xmlns:a16="http://schemas.microsoft.com/office/drawing/2014/main" id="{B1E60847-1322-5A57-9F5B-4641F75F3BDA}"/>
              </a:ext>
            </a:extLst>
          </p:cNvPr>
          <p:cNvCxnSpPr>
            <a:cxnSpLocks/>
          </p:cNvCxnSpPr>
          <p:nvPr userDrawn="1"/>
        </p:nvCxnSpPr>
        <p:spPr>
          <a:xfrm>
            <a:off x="2211589" y="3430016"/>
            <a:ext cx="998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597D3D7C-CE21-3410-A7DE-CF4D8B0CCE4A}"/>
              </a:ext>
            </a:extLst>
          </p:cNvPr>
          <p:cNvCxnSpPr>
            <a:cxnSpLocks/>
          </p:cNvCxnSpPr>
          <p:nvPr userDrawn="1"/>
        </p:nvCxnSpPr>
        <p:spPr>
          <a:xfrm>
            <a:off x="3971445" y="3430016"/>
            <a:ext cx="998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F61000DF-F780-6C46-B403-B26738305F3A}"/>
              </a:ext>
            </a:extLst>
          </p:cNvPr>
          <p:cNvCxnSpPr>
            <a:cxnSpLocks/>
          </p:cNvCxnSpPr>
          <p:nvPr userDrawn="1"/>
        </p:nvCxnSpPr>
        <p:spPr>
          <a:xfrm>
            <a:off x="5684962" y="3430016"/>
            <a:ext cx="998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492977B9-CD53-491A-3286-634B8D952847}"/>
              </a:ext>
            </a:extLst>
          </p:cNvPr>
          <p:cNvCxnSpPr>
            <a:cxnSpLocks/>
          </p:cNvCxnSpPr>
          <p:nvPr userDrawn="1"/>
        </p:nvCxnSpPr>
        <p:spPr>
          <a:xfrm>
            <a:off x="7455323" y="3430016"/>
            <a:ext cx="998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089197A2-FA2F-AAD9-1B60-644A659CA2B6}"/>
              </a:ext>
            </a:extLst>
          </p:cNvPr>
          <p:cNvCxnSpPr>
            <a:cxnSpLocks/>
          </p:cNvCxnSpPr>
          <p:nvPr userDrawn="1"/>
        </p:nvCxnSpPr>
        <p:spPr>
          <a:xfrm>
            <a:off x="9214762" y="3430016"/>
            <a:ext cx="99897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268738DA-3C54-0C92-F2BD-85175D508555}"/>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ZoneTexte 36">
            <a:extLst>
              <a:ext uri="{FF2B5EF4-FFF2-40B4-BE49-F238E27FC236}">
                <a16:creationId xmlns:a16="http://schemas.microsoft.com/office/drawing/2014/main" id="{564213A6-A53C-5FC8-838C-0C1C6719018C}"/>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23" name="ZoneTexte 22">
            <a:extLst>
              <a:ext uri="{FF2B5EF4-FFF2-40B4-BE49-F238E27FC236}">
                <a16:creationId xmlns:a16="http://schemas.microsoft.com/office/drawing/2014/main" id="{B6444A2D-F55B-99F4-66D7-920CB4CCEBB0}"/>
              </a:ext>
            </a:extLst>
          </p:cNvPr>
          <p:cNvSpPr txBox="1"/>
          <p:nvPr userDrawn="1"/>
        </p:nvSpPr>
        <p:spPr>
          <a:xfrm>
            <a:off x="5701228" y="6642544"/>
            <a:ext cx="800219" cy="215444"/>
          </a:xfrm>
          <a:prstGeom prst="rect">
            <a:avLst/>
          </a:prstGeom>
          <a:noFill/>
        </p:spPr>
        <p:txBody>
          <a:bodyPr wrap="none" rtlCol="0">
            <a:spAutoFit/>
          </a:bodyPr>
          <a:lstStyle/>
          <a:p>
            <a:pPr algn="ctr"/>
            <a:r>
              <a:rPr lang="fr-FR" sz="800">
                <a:solidFill>
                  <a:schemeClr val="tx1"/>
                </a:solidFill>
              </a:rPr>
              <a:t>CONFIDENTIAL</a:t>
            </a:r>
          </a:p>
        </p:txBody>
      </p:sp>
      <p:sp>
        <p:nvSpPr>
          <p:cNvPr id="5" name="Espace réservé du texte 14">
            <a:extLst>
              <a:ext uri="{FF2B5EF4-FFF2-40B4-BE49-F238E27FC236}">
                <a16:creationId xmlns:a16="http://schemas.microsoft.com/office/drawing/2014/main" id="{BE78FF54-D028-AFAA-7872-4DE2AF72EBD5}"/>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6" name="Espace réservé du texte 14">
            <a:extLst>
              <a:ext uri="{FF2B5EF4-FFF2-40B4-BE49-F238E27FC236}">
                <a16:creationId xmlns:a16="http://schemas.microsoft.com/office/drawing/2014/main" id="{33681C6D-BD42-D3ED-E69C-042D59010359}"/>
              </a:ext>
            </a:extLst>
          </p:cNvPr>
          <p:cNvSpPr>
            <a:spLocks noGrp="1"/>
          </p:cNvSpPr>
          <p:nvPr>
            <p:ph type="body" sz="quarter" idx="12" hasCustomPrompt="1"/>
          </p:nvPr>
        </p:nvSpPr>
        <p:spPr>
          <a:xfrm>
            <a:off x="1798815" y="1035172"/>
            <a:ext cx="8626213" cy="850679"/>
          </a:xfrm>
        </p:spPr>
        <p:txBody>
          <a:bodyPr anchor="ctr">
            <a:noAutofit/>
          </a:bodyPr>
          <a:lstStyle>
            <a:lvl1pPr marL="0" indent="0" algn="ctr">
              <a:buNone/>
              <a:defRPr sz="4000" b="0" i="0">
                <a:latin typeface="+mn-lt"/>
              </a:defRPr>
            </a:lvl1pPr>
          </a:lstStyle>
          <a:p>
            <a:pPr lvl="0"/>
            <a:r>
              <a:rPr lang="fr-FR"/>
              <a:t>Insert </a:t>
            </a:r>
            <a:r>
              <a:rPr lang="fr-FR" err="1"/>
              <a:t>title</a:t>
            </a:r>
            <a:r>
              <a:rPr lang="fr-FR"/>
              <a:t>.</a:t>
            </a:r>
          </a:p>
        </p:txBody>
      </p:sp>
      <p:sp>
        <p:nvSpPr>
          <p:cNvPr id="16" name="Espace réservé du texte 14">
            <a:extLst>
              <a:ext uri="{FF2B5EF4-FFF2-40B4-BE49-F238E27FC236}">
                <a16:creationId xmlns:a16="http://schemas.microsoft.com/office/drawing/2014/main" id="{6A26813F-FBDF-5B4C-F181-07CB0375FEF7}"/>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a:t>Part </a:t>
            </a:r>
            <a:r>
              <a:rPr lang="fr-FR" err="1"/>
              <a:t>title</a:t>
            </a:r>
            <a:endParaRPr lang="fr-FR"/>
          </a:p>
        </p:txBody>
      </p:sp>
      <p:pic>
        <p:nvPicPr>
          <p:cNvPr id="17" name="Graphic 16">
            <a:extLst>
              <a:ext uri="{FF2B5EF4-FFF2-40B4-BE49-F238E27FC236}">
                <a16:creationId xmlns:a16="http://schemas.microsoft.com/office/drawing/2014/main" id="{9143AF2A-4425-82F2-405B-10907983F39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18463" y="6522353"/>
            <a:ext cx="950976" cy="407562"/>
          </a:xfrm>
          <a:prstGeom prst="rect">
            <a:avLst/>
          </a:prstGeom>
        </p:spPr>
      </p:pic>
    </p:spTree>
    <p:extLst>
      <p:ext uri="{BB962C8B-B14F-4D97-AF65-F5344CB8AC3E}">
        <p14:creationId xmlns:p14="http://schemas.microsoft.com/office/powerpoint/2010/main" val="24065244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KEY_FIGURES">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3185634-8F0F-0864-2F36-E4D859E6FF86}"/>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a:stretch/>
        </p:blipFill>
        <p:spPr>
          <a:xfrm>
            <a:off x="591149" y="-8964"/>
            <a:ext cx="11600851" cy="6601055"/>
          </a:xfrm>
          <a:prstGeom prst="rect">
            <a:avLst/>
          </a:prstGeom>
        </p:spPr>
      </p:pic>
      <p:cxnSp>
        <p:nvCxnSpPr>
          <p:cNvPr id="3" name="Connecteur droit 2">
            <a:extLst>
              <a:ext uri="{FF2B5EF4-FFF2-40B4-BE49-F238E27FC236}">
                <a16:creationId xmlns:a16="http://schemas.microsoft.com/office/drawing/2014/main" id="{7D5D8C36-5C75-2013-A68A-FF57274D2943}"/>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 coins arrondis 13">
            <a:extLst>
              <a:ext uri="{FF2B5EF4-FFF2-40B4-BE49-F238E27FC236}">
                <a16:creationId xmlns:a16="http://schemas.microsoft.com/office/drawing/2014/main" id="{FEA665D0-F6C1-A98F-F0BE-5CC461444180}"/>
              </a:ext>
            </a:extLst>
          </p:cNvPr>
          <p:cNvSpPr/>
          <p:nvPr userDrawn="1"/>
        </p:nvSpPr>
        <p:spPr>
          <a:xfrm>
            <a:off x="6397236" y="42040"/>
            <a:ext cx="2858400" cy="3240000"/>
          </a:xfrm>
          <a:prstGeom prst="roundRect">
            <a:avLst>
              <a:gd name="adj" fmla="val 0"/>
            </a:avLst>
          </a:prstGeom>
          <a:gradFill>
            <a:gsLst>
              <a:gs pos="0">
                <a:srgbClr val="641A8D"/>
              </a:gs>
              <a:gs pos="100000">
                <a:srgbClr val="102E8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 coins arrondis 14">
            <a:extLst>
              <a:ext uri="{FF2B5EF4-FFF2-40B4-BE49-F238E27FC236}">
                <a16:creationId xmlns:a16="http://schemas.microsoft.com/office/drawing/2014/main" id="{BE14BC7A-5E78-E5E1-8C1F-F51353EEEE72}"/>
              </a:ext>
            </a:extLst>
          </p:cNvPr>
          <p:cNvSpPr/>
          <p:nvPr userDrawn="1"/>
        </p:nvSpPr>
        <p:spPr>
          <a:xfrm>
            <a:off x="9303613" y="42040"/>
            <a:ext cx="2846097" cy="3240000"/>
          </a:xfrm>
          <a:prstGeom prst="roundRect">
            <a:avLst>
              <a:gd name="adj" fmla="val 0"/>
            </a:avLst>
          </a:prstGeom>
          <a:gradFill>
            <a:gsLst>
              <a:gs pos="0">
                <a:srgbClr val="641A8D"/>
              </a:gs>
              <a:gs pos="100000">
                <a:srgbClr val="102E8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a:p>
        </p:txBody>
      </p:sp>
      <p:sp>
        <p:nvSpPr>
          <p:cNvPr id="17" name="Rectangle : coins arrondis 16">
            <a:extLst>
              <a:ext uri="{FF2B5EF4-FFF2-40B4-BE49-F238E27FC236}">
                <a16:creationId xmlns:a16="http://schemas.microsoft.com/office/drawing/2014/main" id="{361C6CBD-0A11-DCF3-1C74-819D5D814E26}"/>
              </a:ext>
            </a:extLst>
          </p:cNvPr>
          <p:cNvSpPr/>
          <p:nvPr userDrawn="1"/>
        </p:nvSpPr>
        <p:spPr>
          <a:xfrm>
            <a:off x="6397099" y="3322563"/>
            <a:ext cx="2859327" cy="3240000"/>
          </a:xfrm>
          <a:prstGeom prst="roundRect">
            <a:avLst>
              <a:gd name="adj" fmla="val 0"/>
            </a:avLst>
          </a:prstGeom>
          <a:gradFill>
            <a:gsLst>
              <a:gs pos="0">
                <a:srgbClr val="641A8D"/>
              </a:gs>
              <a:gs pos="100000">
                <a:srgbClr val="102E8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a:p>
        </p:txBody>
      </p:sp>
      <p:sp>
        <p:nvSpPr>
          <p:cNvPr id="19" name="Rectangle : coins arrondis 18">
            <a:extLst>
              <a:ext uri="{FF2B5EF4-FFF2-40B4-BE49-F238E27FC236}">
                <a16:creationId xmlns:a16="http://schemas.microsoft.com/office/drawing/2014/main" id="{F007AC20-0569-1483-1D5D-5053F7FAB522}"/>
              </a:ext>
            </a:extLst>
          </p:cNvPr>
          <p:cNvSpPr/>
          <p:nvPr userDrawn="1"/>
        </p:nvSpPr>
        <p:spPr>
          <a:xfrm>
            <a:off x="9303613" y="3322564"/>
            <a:ext cx="2846094" cy="3240000"/>
          </a:xfrm>
          <a:prstGeom prst="roundRect">
            <a:avLst>
              <a:gd name="adj" fmla="val 0"/>
            </a:avLst>
          </a:prstGeom>
          <a:gradFill>
            <a:gsLst>
              <a:gs pos="0">
                <a:srgbClr val="641A8D"/>
              </a:gs>
              <a:gs pos="100000">
                <a:srgbClr val="102E8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a:p>
        </p:txBody>
      </p:sp>
      <p:sp>
        <p:nvSpPr>
          <p:cNvPr id="30" name="Espace réservé du texte 14">
            <a:extLst>
              <a:ext uri="{FF2B5EF4-FFF2-40B4-BE49-F238E27FC236}">
                <a16:creationId xmlns:a16="http://schemas.microsoft.com/office/drawing/2014/main" id="{4163F1EA-E5A6-4F28-6783-4509D485A339}"/>
              </a:ext>
            </a:extLst>
          </p:cNvPr>
          <p:cNvSpPr>
            <a:spLocks noGrp="1"/>
          </p:cNvSpPr>
          <p:nvPr>
            <p:ph type="body" sz="quarter" idx="12" hasCustomPrompt="1"/>
          </p:nvPr>
        </p:nvSpPr>
        <p:spPr>
          <a:xfrm>
            <a:off x="6391837" y="1006852"/>
            <a:ext cx="2859334" cy="1084532"/>
          </a:xfrm>
        </p:spPr>
        <p:txBody>
          <a:bodyPr anchor="ctr">
            <a:noAutofit/>
          </a:bodyPr>
          <a:lstStyle>
            <a:lvl1pPr marL="0" indent="0" algn="ctr">
              <a:buNone/>
              <a:defRPr sz="8000" b="1" i="0">
                <a:solidFill>
                  <a:schemeClr val="accent2"/>
                </a:solidFill>
                <a:latin typeface="+mn-lt"/>
              </a:defRPr>
            </a:lvl1pPr>
          </a:lstStyle>
          <a:p>
            <a:pPr lvl="0"/>
            <a:r>
              <a:rPr lang="fr-FR"/>
              <a:t>XX%</a:t>
            </a:r>
          </a:p>
        </p:txBody>
      </p:sp>
      <p:sp>
        <p:nvSpPr>
          <p:cNvPr id="31" name="Espace réservé du texte 14">
            <a:extLst>
              <a:ext uri="{FF2B5EF4-FFF2-40B4-BE49-F238E27FC236}">
                <a16:creationId xmlns:a16="http://schemas.microsoft.com/office/drawing/2014/main" id="{51513BA0-904F-F512-89EA-3A28475745EB}"/>
              </a:ext>
            </a:extLst>
          </p:cNvPr>
          <p:cNvSpPr>
            <a:spLocks noGrp="1"/>
          </p:cNvSpPr>
          <p:nvPr>
            <p:ph type="body" sz="quarter" idx="13" hasCustomPrompt="1"/>
          </p:nvPr>
        </p:nvSpPr>
        <p:spPr>
          <a:xfrm>
            <a:off x="9299148" y="1006852"/>
            <a:ext cx="2850559" cy="1084532"/>
          </a:xfrm>
        </p:spPr>
        <p:txBody>
          <a:bodyPr anchor="ctr">
            <a:noAutofit/>
          </a:bodyPr>
          <a:lstStyle>
            <a:lvl1pPr marL="0" indent="0" algn="ctr">
              <a:buNone/>
              <a:defRPr sz="8000" b="1" i="0">
                <a:solidFill>
                  <a:schemeClr val="accent2"/>
                </a:solidFill>
                <a:latin typeface="+mn-lt"/>
              </a:defRPr>
            </a:lvl1pPr>
          </a:lstStyle>
          <a:p>
            <a:pPr lvl="0"/>
            <a:r>
              <a:rPr lang="fr-FR"/>
              <a:t>XX%</a:t>
            </a:r>
          </a:p>
        </p:txBody>
      </p:sp>
      <p:sp>
        <p:nvSpPr>
          <p:cNvPr id="32" name="Espace réservé du texte 14">
            <a:extLst>
              <a:ext uri="{FF2B5EF4-FFF2-40B4-BE49-F238E27FC236}">
                <a16:creationId xmlns:a16="http://schemas.microsoft.com/office/drawing/2014/main" id="{8560E062-233E-D83C-E4F8-A20A9FAF80A8}"/>
              </a:ext>
            </a:extLst>
          </p:cNvPr>
          <p:cNvSpPr>
            <a:spLocks noGrp="1"/>
          </p:cNvSpPr>
          <p:nvPr>
            <p:ph type="body" sz="quarter" idx="14" hasCustomPrompt="1"/>
          </p:nvPr>
        </p:nvSpPr>
        <p:spPr>
          <a:xfrm>
            <a:off x="6391931" y="4029486"/>
            <a:ext cx="2859334" cy="1084532"/>
          </a:xfrm>
        </p:spPr>
        <p:txBody>
          <a:bodyPr anchor="ctr">
            <a:noAutofit/>
          </a:bodyPr>
          <a:lstStyle>
            <a:lvl1pPr marL="0" indent="0" algn="ctr">
              <a:buNone/>
              <a:defRPr sz="8000" b="1" i="0">
                <a:solidFill>
                  <a:schemeClr val="accent2"/>
                </a:solidFill>
                <a:latin typeface="+mn-lt"/>
              </a:defRPr>
            </a:lvl1pPr>
          </a:lstStyle>
          <a:p>
            <a:pPr lvl="0"/>
            <a:r>
              <a:rPr lang="fr-FR"/>
              <a:t>XX%</a:t>
            </a:r>
          </a:p>
        </p:txBody>
      </p:sp>
      <p:sp>
        <p:nvSpPr>
          <p:cNvPr id="33" name="Espace réservé du texte 14">
            <a:extLst>
              <a:ext uri="{FF2B5EF4-FFF2-40B4-BE49-F238E27FC236}">
                <a16:creationId xmlns:a16="http://schemas.microsoft.com/office/drawing/2014/main" id="{5F9D5FD1-3EAC-3CC9-DA0E-F9ADEDC0522D}"/>
              </a:ext>
            </a:extLst>
          </p:cNvPr>
          <p:cNvSpPr>
            <a:spLocks noGrp="1"/>
          </p:cNvSpPr>
          <p:nvPr>
            <p:ph type="body" sz="quarter" idx="15" hasCustomPrompt="1"/>
          </p:nvPr>
        </p:nvSpPr>
        <p:spPr>
          <a:xfrm>
            <a:off x="9337599" y="4029486"/>
            <a:ext cx="2762478" cy="1084532"/>
          </a:xfrm>
        </p:spPr>
        <p:txBody>
          <a:bodyPr anchor="ctr">
            <a:noAutofit/>
          </a:bodyPr>
          <a:lstStyle>
            <a:lvl1pPr marL="0" indent="0" algn="ctr">
              <a:buNone/>
              <a:defRPr sz="8000" b="1" i="0">
                <a:solidFill>
                  <a:schemeClr val="accent2"/>
                </a:solidFill>
                <a:latin typeface="+mn-lt"/>
              </a:defRPr>
            </a:lvl1pPr>
          </a:lstStyle>
          <a:p>
            <a:pPr lvl="0"/>
            <a:r>
              <a:rPr lang="fr-FR"/>
              <a:t>XX%</a:t>
            </a:r>
          </a:p>
        </p:txBody>
      </p:sp>
      <p:sp>
        <p:nvSpPr>
          <p:cNvPr id="34" name="Espace réservé du texte 14">
            <a:extLst>
              <a:ext uri="{FF2B5EF4-FFF2-40B4-BE49-F238E27FC236}">
                <a16:creationId xmlns:a16="http://schemas.microsoft.com/office/drawing/2014/main" id="{B2C9EB1F-A860-256C-550B-F4B7C086EBCD}"/>
              </a:ext>
            </a:extLst>
          </p:cNvPr>
          <p:cNvSpPr>
            <a:spLocks noGrp="1"/>
          </p:cNvSpPr>
          <p:nvPr>
            <p:ph type="body" sz="quarter" idx="16" hasCustomPrompt="1"/>
          </p:nvPr>
        </p:nvSpPr>
        <p:spPr>
          <a:xfrm>
            <a:off x="6851324" y="2111496"/>
            <a:ext cx="1950035" cy="690539"/>
          </a:xfrm>
        </p:spPr>
        <p:txBody>
          <a:bodyPr anchor="t">
            <a:noAutofit/>
          </a:bodyPr>
          <a:lstStyle>
            <a:lvl1pPr marL="0" indent="0" algn="ctr">
              <a:buNone/>
              <a:defRPr sz="1500" b="0" i="0">
                <a:solidFill>
                  <a:schemeClr val="accent2"/>
                </a:solidFill>
                <a:latin typeface="Outfit" pitchFamily="2" charset="0"/>
              </a:defRPr>
            </a:lvl1pPr>
          </a:lstStyle>
          <a:p>
            <a:pPr lvl="0"/>
            <a:r>
              <a:rPr lang="fr-FR"/>
              <a:t>At </a:t>
            </a:r>
            <a:r>
              <a:rPr lang="fr-FR" err="1"/>
              <a:t>vero</a:t>
            </a:r>
            <a:r>
              <a:rPr lang="fr-FR"/>
              <a:t> </a:t>
            </a:r>
            <a:r>
              <a:rPr lang="fr-FR" err="1"/>
              <a:t>eos</a:t>
            </a:r>
            <a:r>
              <a:rPr lang="fr-FR"/>
              <a:t> et </a:t>
            </a:r>
            <a:r>
              <a:rPr lang="fr-FR" err="1"/>
              <a:t>accusamus</a:t>
            </a:r>
            <a:r>
              <a:rPr lang="fr-FR"/>
              <a:t> et </a:t>
            </a:r>
            <a:r>
              <a:rPr lang="fr-FR" err="1"/>
              <a:t>iusto</a:t>
            </a:r>
            <a:r>
              <a:rPr lang="fr-FR"/>
              <a:t> </a:t>
            </a:r>
            <a:r>
              <a:rPr lang="fr-FR" err="1"/>
              <a:t>odio</a:t>
            </a:r>
            <a:r>
              <a:rPr lang="fr-FR"/>
              <a:t> </a:t>
            </a:r>
            <a:r>
              <a:rPr lang="fr-FR" err="1"/>
              <a:t>dignissimos</a:t>
            </a:r>
            <a:endParaRPr lang="fr-FR"/>
          </a:p>
          <a:p>
            <a:pPr lvl="0"/>
            <a:endParaRPr lang="fr-FR"/>
          </a:p>
        </p:txBody>
      </p:sp>
      <p:sp>
        <p:nvSpPr>
          <p:cNvPr id="35" name="Espace réservé du texte 14">
            <a:extLst>
              <a:ext uri="{FF2B5EF4-FFF2-40B4-BE49-F238E27FC236}">
                <a16:creationId xmlns:a16="http://schemas.microsoft.com/office/drawing/2014/main" id="{9713C58E-732E-9298-E958-ADF565B2871D}"/>
              </a:ext>
            </a:extLst>
          </p:cNvPr>
          <p:cNvSpPr>
            <a:spLocks noGrp="1"/>
          </p:cNvSpPr>
          <p:nvPr>
            <p:ph type="body" sz="quarter" idx="17" hasCustomPrompt="1"/>
          </p:nvPr>
        </p:nvSpPr>
        <p:spPr>
          <a:xfrm>
            <a:off x="9736403" y="2111496"/>
            <a:ext cx="1950035" cy="690539"/>
          </a:xfrm>
        </p:spPr>
        <p:txBody>
          <a:bodyPr anchor="t">
            <a:noAutofit/>
          </a:bodyPr>
          <a:lstStyle>
            <a:lvl1pPr marL="0" indent="0" algn="ctr">
              <a:buNone/>
              <a:defRPr sz="1500" b="0" i="0">
                <a:solidFill>
                  <a:schemeClr val="accent2"/>
                </a:solidFill>
                <a:latin typeface="Outfit" pitchFamily="2" charset="0"/>
              </a:defRPr>
            </a:lvl1pPr>
          </a:lstStyle>
          <a:p>
            <a:pPr lvl="0"/>
            <a:r>
              <a:rPr lang="fr-FR"/>
              <a:t>At </a:t>
            </a:r>
            <a:r>
              <a:rPr lang="fr-FR" err="1"/>
              <a:t>vero</a:t>
            </a:r>
            <a:r>
              <a:rPr lang="fr-FR"/>
              <a:t> </a:t>
            </a:r>
            <a:r>
              <a:rPr lang="fr-FR" err="1"/>
              <a:t>eos</a:t>
            </a:r>
            <a:r>
              <a:rPr lang="fr-FR"/>
              <a:t> et </a:t>
            </a:r>
            <a:r>
              <a:rPr lang="fr-FR" err="1"/>
              <a:t>accusamus</a:t>
            </a:r>
            <a:r>
              <a:rPr lang="fr-FR"/>
              <a:t> et </a:t>
            </a:r>
            <a:r>
              <a:rPr lang="fr-FR" err="1"/>
              <a:t>iusto</a:t>
            </a:r>
            <a:r>
              <a:rPr lang="fr-FR"/>
              <a:t> </a:t>
            </a:r>
            <a:r>
              <a:rPr lang="fr-FR" err="1"/>
              <a:t>odio</a:t>
            </a:r>
            <a:r>
              <a:rPr lang="fr-FR"/>
              <a:t> </a:t>
            </a:r>
            <a:r>
              <a:rPr lang="fr-FR" err="1"/>
              <a:t>dignissimos</a:t>
            </a:r>
            <a:endParaRPr lang="fr-FR"/>
          </a:p>
          <a:p>
            <a:pPr lvl="0"/>
            <a:endParaRPr lang="fr-FR"/>
          </a:p>
        </p:txBody>
      </p:sp>
      <p:sp>
        <p:nvSpPr>
          <p:cNvPr id="36" name="Espace réservé du texte 14">
            <a:extLst>
              <a:ext uri="{FF2B5EF4-FFF2-40B4-BE49-F238E27FC236}">
                <a16:creationId xmlns:a16="http://schemas.microsoft.com/office/drawing/2014/main" id="{0BA4C26B-C01C-DBAD-BF8A-8BC9E940C62A}"/>
              </a:ext>
            </a:extLst>
          </p:cNvPr>
          <p:cNvSpPr>
            <a:spLocks noGrp="1"/>
          </p:cNvSpPr>
          <p:nvPr>
            <p:ph type="body" sz="quarter" idx="18" hasCustomPrompt="1"/>
          </p:nvPr>
        </p:nvSpPr>
        <p:spPr>
          <a:xfrm>
            <a:off x="6851324" y="5139401"/>
            <a:ext cx="1950035" cy="690539"/>
          </a:xfrm>
        </p:spPr>
        <p:txBody>
          <a:bodyPr anchor="t">
            <a:noAutofit/>
          </a:bodyPr>
          <a:lstStyle>
            <a:lvl1pPr marL="0" indent="0" algn="ctr">
              <a:buNone/>
              <a:defRPr sz="1500" b="0" i="0">
                <a:solidFill>
                  <a:schemeClr val="accent2"/>
                </a:solidFill>
                <a:latin typeface="Outfit" pitchFamily="2" charset="0"/>
              </a:defRPr>
            </a:lvl1pPr>
          </a:lstStyle>
          <a:p>
            <a:pPr lvl="0"/>
            <a:r>
              <a:rPr lang="fr-FR"/>
              <a:t>At </a:t>
            </a:r>
            <a:r>
              <a:rPr lang="fr-FR" err="1"/>
              <a:t>vero</a:t>
            </a:r>
            <a:r>
              <a:rPr lang="fr-FR"/>
              <a:t> </a:t>
            </a:r>
            <a:r>
              <a:rPr lang="fr-FR" err="1"/>
              <a:t>eos</a:t>
            </a:r>
            <a:r>
              <a:rPr lang="fr-FR"/>
              <a:t> et </a:t>
            </a:r>
            <a:r>
              <a:rPr lang="fr-FR" err="1"/>
              <a:t>accusamus</a:t>
            </a:r>
            <a:r>
              <a:rPr lang="fr-FR"/>
              <a:t> et </a:t>
            </a:r>
            <a:r>
              <a:rPr lang="fr-FR" err="1"/>
              <a:t>iusto</a:t>
            </a:r>
            <a:r>
              <a:rPr lang="fr-FR"/>
              <a:t> </a:t>
            </a:r>
            <a:r>
              <a:rPr lang="fr-FR" err="1"/>
              <a:t>odio</a:t>
            </a:r>
            <a:r>
              <a:rPr lang="fr-FR"/>
              <a:t> </a:t>
            </a:r>
            <a:r>
              <a:rPr lang="fr-FR" err="1"/>
              <a:t>dignissimos</a:t>
            </a:r>
            <a:endParaRPr lang="fr-FR"/>
          </a:p>
          <a:p>
            <a:pPr lvl="0"/>
            <a:endParaRPr lang="fr-FR"/>
          </a:p>
        </p:txBody>
      </p:sp>
      <p:sp>
        <p:nvSpPr>
          <p:cNvPr id="37" name="Espace réservé du texte 14">
            <a:extLst>
              <a:ext uri="{FF2B5EF4-FFF2-40B4-BE49-F238E27FC236}">
                <a16:creationId xmlns:a16="http://schemas.microsoft.com/office/drawing/2014/main" id="{559CC018-F13C-5EAE-620A-6842D67758A2}"/>
              </a:ext>
            </a:extLst>
          </p:cNvPr>
          <p:cNvSpPr>
            <a:spLocks noGrp="1"/>
          </p:cNvSpPr>
          <p:nvPr>
            <p:ph type="body" sz="quarter" idx="19" hasCustomPrompt="1"/>
          </p:nvPr>
        </p:nvSpPr>
        <p:spPr>
          <a:xfrm>
            <a:off x="9736403" y="5139401"/>
            <a:ext cx="1950035" cy="690539"/>
          </a:xfrm>
        </p:spPr>
        <p:txBody>
          <a:bodyPr anchor="t">
            <a:noAutofit/>
          </a:bodyPr>
          <a:lstStyle>
            <a:lvl1pPr marL="0" indent="0" algn="ctr">
              <a:buNone/>
              <a:defRPr sz="1500" b="0" i="0">
                <a:solidFill>
                  <a:schemeClr val="accent2"/>
                </a:solidFill>
                <a:latin typeface="Outfit" pitchFamily="2" charset="0"/>
              </a:defRPr>
            </a:lvl1pPr>
          </a:lstStyle>
          <a:p>
            <a:pPr lvl="0"/>
            <a:r>
              <a:rPr lang="fr-FR"/>
              <a:t>At </a:t>
            </a:r>
            <a:r>
              <a:rPr lang="fr-FR" err="1"/>
              <a:t>vero</a:t>
            </a:r>
            <a:r>
              <a:rPr lang="fr-FR"/>
              <a:t> </a:t>
            </a:r>
            <a:r>
              <a:rPr lang="fr-FR" err="1"/>
              <a:t>eos</a:t>
            </a:r>
            <a:r>
              <a:rPr lang="fr-FR"/>
              <a:t> et </a:t>
            </a:r>
            <a:r>
              <a:rPr lang="fr-FR" err="1"/>
              <a:t>accusamus</a:t>
            </a:r>
            <a:r>
              <a:rPr lang="fr-FR"/>
              <a:t> et </a:t>
            </a:r>
            <a:r>
              <a:rPr lang="fr-FR" err="1"/>
              <a:t>iusto</a:t>
            </a:r>
            <a:r>
              <a:rPr lang="fr-FR"/>
              <a:t> </a:t>
            </a:r>
            <a:r>
              <a:rPr lang="fr-FR" err="1"/>
              <a:t>odio</a:t>
            </a:r>
            <a:r>
              <a:rPr lang="fr-FR"/>
              <a:t> </a:t>
            </a:r>
            <a:r>
              <a:rPr lang="fr-FR" err="1"/>
              <a:t>dignissimos</a:t>
            </a:r>
            <a:endParaRPr lang="fr-FR"/>
          </a:p>
          <a:p>
            <a:pPr lvl="0"/>
            <a:endParaRPr lang="fr-FR"/>
          </a:p>
        </p:txBody>
      </p:sp>
      <p:sp>
        <p:nvSpPr>
          <p:cNvPr id="39" name="Espace réservé du texte 14">
            <a:extLst>
              <a:ext uri="{FF2B5EF4-FFF2-40B4-BE49-F238E27FC236}">
                <a16:creationId xmlns:a16="http://schemas.microsoft.com/office/drawing/2014/main" id="{301C2D16-6F90-A708-F068-2A768E84BBE2}"/>
              </a:ext>
            </a:extLst>
          </p:cNvPr>
          <p:cNvSpPr>
            <a:spLocks noGrp="1"/>
          </p:cNvSpPr>
          <p:nvPr>
            <p:ph type="body" sz="quarter" idx="21" hasCustomPrompt="1"/>
          </p:nvPr>
        </p:nvSpPr>
        <p:spPr>
          <a:xfrm>
            <a:off x="1357997" y="2530722"/>
            <a:ext cx="4560917" cy="2625949"/>
          </a:xfrm>
        </p:spPr>
        <p:txBody>
          <a:bodyPr anchor="t">
            <a:noAutofit/>
          </a:bodyPr>
          <a:lstStyle>
            <a:lvl1pPr marL="0" indent="0" algn="l">
              <a:buNone/>
              <a:defRPr sz="1500" b="0" i="0">
                <a:solidFill>
                  <a:srgbClr val="072038"/>
                </a:solidFill>
                <a:latin typeface="+mj-lt"/>
              </a:defRPr>
            </a:lvl1pPr>
          </a:lstStyle>
          <a:p>
            <a:pPr lvl="0"/>
            <a:r>
              <a:rPr lang="fr-FR"/>
              <a:t>At </a:t>
            </a:r>
            <a:r>
              <a:rPr lang="fr-FR" err="1"/>
              <a:t>vero</a:t>
            </a:r>
            <a:r>
              <a:rPr lang="fr-FR"/>
              <a:t> </a:t>
            </a:r>
            <a:r>
              <a:rPr lang="fr-FR" err="1"/>
              <a:t>eos</a:t>
            </a:r>
            <a:r>
              <a:rPr lang="fr-FR"/>
              <a:t> et </a:t>
            </a:r>
            <a:r>
              <a:rPr lang="fr-FR" err="1"/>
              <a:t>accusamus</a:t>
            </a:r>
            <a:r>
              <a:rPr lang="fr-FR"/>
              <a:t> et </a:t>
            </a:r>
            <a:r>
              <a:rPr lang="fr-FR" err="1"/>
              <a:t>iusto</a:t>
            </a:r>
            <a:r>
              <a:rPr lang="fr-FR"/>
              <a:t> </a:t>
            </a:r>
            <a:r>
              <a:rPr lang="fr-FR" err="1"/>
              <a:t>odio</a:t>
            </a:r>
            <a:r>
              <a:rPr lang="fr-FR"/>
              <a:t> </a:t>
            </a:r>
            <a:r>
              <a:rPr lang="fr-FR" err="1"/>
              <a:t>dignissimos</a:t>
            </a:r>
            <a:r>
              <a:rPr lang="fr-FR"/>
              <a:t> </a:t>
            </a:r>
            <a:r>
              <a:rPr lang="fr-FR" err="1"/>
              <a:t>ducimus</a:t>
            </a:r>
            <a:r>
              <a:rPr lang="fr-FR"/>
              <a:t> qui </a:t>
            </a:r>
            <a:r>
              <a:rPr lang="fr-FR" err="1"/>
              <a:t>blanditiis</a:t>
            </a:r>
            <a:r>
              <a:rPr lang="fr-FR"/>
              <a:t> </a:t>
            </a:r>
            <a:r>
              <a:rPr lang="fr-FR" err="1"/>
              <a:t>praesentium</a:t>
            </a:r>
            <a:r>
              <a:rPr lang="fr-FR"/>
              <a:t> </a:t>
            </a:r>
            <a:r>
              <a:rPr lang="fr-FR" err="1"/>
              <a:t>voluptatum</a:t>
            </a:r>
            <a:r>
              <a:rPr lang="fr-FR"/>
              <a:t> </a:t>
            </a:r>
            <a:r>
              <a:rPr lang="fr-FR" err="1"/>
              <a:t>deleniti</a:t>
            </a:r>
            <a:r>
              <a:rPr lang="fr-FR"/>
              <a:t> </a:t>
            </a:r>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 </a:t>
            </a:r>
          </a:p>
          <a:p>
            <a:pPr lvl="0"/>
            <a:endParaRPr lang="fr-FR"/>
          </a:p>
          <a:p>
            <a:pPr lvl="0"/>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a:t>
            </a:r>
          </a:p>
        </p:txBody>
      </p:sp>
      <p:sp>
        <p:nvSpPr>
          <p:cNvPr id="41" name="Rectangle 40">
            <a:extLst>
              <a:ext uri="{FF2B5EF4-FFF2-40B4-BE49-F238E27FC236}">
                <a16:creationId xmlns:a16="http://schemas.microsoft.com/office/drawing/2014/main" id="{0180EB78-6DD6-251A-9806-216677DB0452}"/>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ZoneTexte 43">
            <a:extLst>
              <a:ext uri="{FF2B5EF4-FFF2-40B4-BE49-F238E27FC236}">
                <a16:creationId xmlns:a16="http://schemas.microsoft.com/office/drawing/2014/main" id="{7EA4B205-38FB-E3D0-ACA9-8047CE854BDF}"/>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6" name="ZoneTexte 5">
            <a:extLst>
              <a:ext uri="{FF2B5EF4-FFF2-40B4-BE49-F238E27FC236}">
                <a16:creationId xmlns:a16="http://schemas.microsoft.com/office/drawing/2014/main" id="{62D4A28A-132F-66DD-25CC-6F7C4934013D}"/>
              </a:ext>
            </a:extLst>
          </p:cNvPr>
          <p:cNvSpPr txBox="1"/>
          <p:nvPr userDrawn="1"/>
        </p:nvSpPr>
        <p:spPr>
          <a:xfrm>
            <a:off x="5701228" y="6642544"/>
            <a:ext cx="800219" cy="215444"/>
          </a:xfrm>
          <a:prstGeom prst="rect">
            <a:avLst/>
          </a:prstGeom>
          <a:noFill/>
        </p:spPr>
        <p:txBody>
          <a:bodyPr wrap="none" rtlCol="0">
            <a:spAutoFit/>
          </a:bodyPr>
          <a:lstStyle/>
          <a:p>
            <a:pPr algn="ctr"/>
            <a:r>
              <a:rPr lang="fr-FR" sz="800">
                <a:solidFill>
                  <a:schemeClr val="tx1"/>
                </a:solidFill>
              </a:rPr>
              <a:t>CONFIDENTIAL</a:t>
            </a:r>
          </a:p>
        </p:txBody>
      </p:sp>
      <p:sp>
        <p:nvSpPr>
          <p:cNvPr id="7" name="Espace réservé du texte 14">
            <a:extLst>
              <a:ext uri="{FF2B5EF4-FFF2-40B4-BE49-F238E27FC236}">
                <a16:creationId xmlns:a16="http://schemas.microsoft.com/office/drawing/2014/main" id="{31A0C43D-59A1-E95C-82C0-9193E96C1B0E}"/>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8" name="Espace réservé du texte 14">
            <a:extLst>
              <a:ext uri="{FF2B5EF4-FFF2-40B4-BE49-F238E27FC236}">
                <a16:creationId xmlns:a16="http://schemas.microsoft.com/office/drawing/2014/main" id="{2645D936-74EB-12A6-E143-A75D3DD23652}"/>
              </a:ext>
            </a:extLst>
          </p:cNvPr>
          <p:cNvSpPr>
            <a:spLocks noGrp="1"/>
          </p:cNvSpPr>
          <p:nvPr>
            <p:ph type="body" sz="quarter" idx="22" hasCustomPrompt="1"/>
          </p:nvPr>
        </p:nvSpPr>
        <p:spPr>
          <a:xfrm>
            <a:off x="1323551" y="651713"/>
            <a:ext cx="4595364" cy="497115"/>
          </a:xfrm>
        </p:spPr>
        <p:txBody>
          <a:bodyPr tIns="0" anchor="t">
            <a:noAutofit/>
          </a:bodyPr>
          <a:lstStyle>
            <a:lvl1pPr marL="0" indent="0" algn="l">
              <a:buNone/>
              <a:defRPr sz="4000" b="0" i="0">
                <a:latin typeface="+mn-lt"/>
              </a:defRPr>
            </a:lvl1pPr>
          </a:lstStyle>
          <a:p>
            <a:pPr lvl="0"/>
            <a:r>
              <a:rPr lang="fr-FR"/>
              <a:t>Insert </a:t>
            </a:r>
            <a:r>
              <a:rPr lang="fr-FR" err="1"/>
              <a:t>title</a:t>
            </a:r>
            <a:r>
              <a:rPr lang="fr-FR"/>
              <a:t>.</a:t>
            </a:r>
          </a:p>
        </p:txBody>
      </p:sp>
      <p:sp>
        <p:nvSpPr>
          <p:cNvPr id="9" name="Espace réservé du texte 14">
            <a:extLst>
              <a:ext uri="{FF2B5EF4-FFF2-40B4-BE49-F238E27FC236}">
                <a16:creationId xmlns:a16="http://schemas.microsoft.com/office/drawing/2014/main" id="{CDC4563F-F1F8-555F-A4F2-EC31534AB440}"/>
              </a:ext>
            </a:extLst>
          </p:cNvPr>
          <p:cNvSpPr>
            <a:spLocks noGrp="1"/>
          </p:cNvSpPr>
          <p:nvPr>
            <p:ph type="body" sz="quarter" idx="23" hasCustomPrompt="1"/>
          </p:nvPr>
        </p:nvSpPr>
        <p:spPr>
          <a:xfrm>
            <a:off x="1328894" y="1249229"/>
            <a:ext cx="4579547" cy="497116"/>
          </a:xfrm>
        </p:spPr>
        <p:txBody>
          <a:bodyPr anchor="t">
            <a:noAutofit/>
          </a:bodyPr>
          <a:lstStyle>
            <a:lvl1pPr marL="0" indent="0" algn="l">
              <a:buNone/>
              <a:defRPr sz="2400" b="0" i="0">
                <a:solidFill>
                  <a:schemeClr val="bg1"/>
                </a:solidFill>
                <a:latin typeface="+mn-lt"/>
              </a:defRPr>
            </a:lvl1pPr>
          </a:lstStyle>
          <a:p>
            <a:pPr lvl="0"/>
            <a:r>
              <a:rPr lang="fr-FR"/>
              <a:t>Insert </a:t>
            </a:r>
            <a:r>
              <a:rPr lang="fr-FR" err="1"/>
              <a:t>subtitle</a:t>
            </a:r>
            <a:r>
              <a:rPr lang="fr-FR"/>
              <a:t>.</a:t>
            </a:r>
          </a:p>
        </p:txBody>
      </p:sp>
      <p:sp>
        <p:nvSpPr>
          <p:cNvPr id="4" name="Espace réservé du texte 14">
            <a:extLst>
              <a:ext uri="{FF2B5EF4-FFF2-40B4-BE49-F238E27FC236}">
                <a16:creationId xmlns:a16="http://schemas.microsoft.com/office/drawing/2014/main" id="{BAF71718-59E5-651E-8201-CFA7FE915518}"/>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a:t>Part </a:t>
            </a:r>
            <a:r>
              <a:rPr lang="fr-FR" err="1"/>
              <a:t>title</a:t>
            </a:r>
            <a:endParaRPr lang="fr-FR"/>
          </a:p>
        </p:txBody>
      </p:sp>
      <p:pic>
        <p:nvPicPr>
          <p:cNvPr id="10" name="Graphic 9">
            <a:extLst>
              <a:ext uri="{FF2B5EF4-FFF2-40B4-BE49-F238E27FC236}">
                <a16:creationId xmlns:a16="http://schemas.microsoft.com/office/drawing/2014/main" id="{6CACEE78-AEA3-F4E0-22FB-BB5C1A347BD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18463" y="6522353"/>
            <a:ext cx="950976" cy="407562"/>
          </a:xfrm>
          <a:prstGeom prst="rect">
            <a:avLst/>
          </a:prstGeom>
        </p:spPr>
      </p:pic>
    </p:spTree>
    <p:extLst>
      <p:ext uri="{BB962C8B-B14F-4D97-AF65-F5344CB8AC3E}">
        <p14:creationId xmlns:p14="http://schemas.microsoft.com/office/powerpoint/2010/main" val="24500240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guide id="4" pos="4929">
          <p15:clr>
            <a:srgbClr val="FBAE40"/>
          </p15:clr>
        </p15:guide>
        <p15:guide id="5" pos="6743">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MELINE_3">
    <p:bg>
      <p:bgPr>
        <a:solidFill>
          <a:srgbClr val="072038"/>
        </a:solidFill>
        <a:effectLst/>
      </p:bgPr>
    </p:bg>
    <p:spTree>
      <p:nvGrpSpPr>
        <p:cNvPr id="1" name=""/>
        <p:cNvGrpSpPr/>
        <p:nvPr/>
      </p:nvGrpSpPr>
      <p:grpSpPr>
        <a:xfrm>
          <a:off x="0" y="0"/>
          <a:ext cx="0" cy="0"/>
          <a:chOff x="0" y="0"/>
          <a:chExt cx="0" cy="0"/>
        </a:xfrm>
      </p:grpSpPr>
      <p:pic>
        <p:nvPicPr>
          <p:cNvPr id="12" name="Graphique 11">
            <a:extLst>
              <a:ext uri="{FF2B5EF4-FFF2-40B4-BE49-F238E27FC236}">
                <a16:creationId xmlns:a16="http://schemas.microsoft.com/office/drawing/2014/main" id="{34F54F0F-B2FE-C1F9-5DEC-5E76FFA148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0826" t="33485" r="38813" b="33487"/>
          <a:stretch/>
        </p:blipFill>
        <p:spPr>
          <a:xfrm>
            <a:off x="-5" y="0"/>
            <a:ext cx="12192005" cy="6858000"/>
          </a:xfrm>
          <a:prstGeom prst="rect">
            <a:avLst/>
          </a:prstGeom>
        </p:spPr>
      </p:pic>
      <p:pic>
        <p:nvPicPr>
          <p:cNvPr id="19" name="Graphic 18">
            <a:extLst>
              <a:ext uri="{FF2B5EF4-FFF2-40B4-BE49-F238E27FC236}">
                <a16:creationId xmlns:a16="http://schemas.microsoft.com/office/drawing/2014/main" id="{3900AE9A-32C2-9EFE-44B3-C01EBC81A83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316" y="0"/>
            <a:ext cx="12192000" cy="6858000"/>
          </a:xfrm>
          <a:prstGeom prst="rect">
            <a:avLst/>
          </a:prstGeom>
        </p:spPr>
      </p:pic>
      <p:sp>
        <p:nvSpPr>
          <p:cNvPr id="2" name="Rectangle : avec coins arrondis en diagonale 1">
            <a:extLst>
              <a:ext uri="{FF2B5EF4-FFF2-40B4-BE49-F238E27FC236}">
                <a16:creationId xmlns:a16="http://schemas.microsoft.com/office/drawing/2014/main" id="{3C3B77C0-D029-9D46-89F5-4629E1D25933}"/>
              </a:ext>
            </a:extLst>
          </p:cNvPr>
          <p:cNvSpPr/>
          <p:nvPr userDrawn="1"/>
        </p:nvSpPr>
        <p:spPr>
          <a:xfrm>
            <a:off x="-5" y="1"/>
            <a:ext cx="591143" cy="6858000"/>
          </a:xfrm>
          <a:prstGeom prst="round2DiagRect">
            <a:avLst>
              <a:gd name="adj1" fmla="val 0"/>
              <a:gd name="adj2" fmla="val 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2321925" y="3560063"/>
            <a:ext cx="1786480" cy="2190566"/>
          </a:xfrm>
        </p:spPr>
        <p:txBody>
          <a:bodyPr anchor="t">
            <a:noAutofit/>
          </a:bodyPr>
          <a:lstStyle>
            <a:lvl1pPr marL="0" indent="0" algn="ctr">
              <a:buNone/>
              <a:defRPr sz="1400" b="0" i="0">
                <a:solidFill>
                  <a:schemeClr val="accent4"/>
                </a:solidFill>
                <a:latin typeface="+mj-lt"/>
              </a:defRPr>
            </a:lvl1pPr>
          </a:lstStyle>
          <a:p>
            <a:pPr lvl="0"/>
            <a:r>
              <a:rPr lang="fr-FR"/>
              <a:t>At vero eos et accusamus et iusto odio dignissimos ducimus qui blanditiis praesentium voluptatum deleniti atque corrupti quos dolores et quas</a:t>
            </a:r>
          </a:p>
        </p:txBody>
      </p:sp>
      <p:cxnSp>
        <p:nvCxnSpPr>
          <p:cNvPr id="6" name="Connecteur droit avec flèche 5">
            <a:extLst>
              <a:ext uri="{FF2B5EF4-FFF2-40B4-BE49-F238E27FC236}">
                <a16:creationId xmlns:a16="http://schemas.microsoft.com/office/drawing/2014/main" id="{BF918865-C281-4D3A-269B-BEA5A23E290B}"/>
              </a:ext>
            </a:extLst>
          </p:cNvPr>
          <p:cNvCxnSpPr/>
          <p:nvPr userDrawn="1"/>
        </p:nvCxnSpPr>
        <p:spPr>
          <a:xfrm>
            <a:off x="1341140" y="3430953"/>
            <a:ext cx="9968741"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978E964F-F153-6249-7C82-C4C4B307A961}"/>
              </a:ext>
            </a:extLst>
          </p:cNvPr>
          <p:cNvSpPr/>
          <p:nvPr userDrawn="1"/>
        </p:nvSpPr>
        <p:spPr>
          <a:xfrm>
            <a:off x="3202153" y="3387888"/>
            <a:ext cx="83775" cy="83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9" name="Ellipse 8">
            <a:extLst>
              <a:ext uri="{FF2B5EF4-FFF2-40B4-BE49-F238E27FC236}">
                <a16:creationId xmlns:a16="http://schemas.microsoft.com/office/drawing/2014/main" id="{5D317452-6CA3-053F-A90A-2F6EF9D7A4B9}"/>
              </a:ext>
            </a:extLst>
          </p:cNvPr>
          <p:cNvSpPr/>
          <p:nvPr userDrawn="1"/>
        </p:nvSpPr>
        <p:spPr>
          <a:xfrm>
            <a:off x="6055102" y="3389063"/>
            <a:ext cx="83775" cy="83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0" name="Ellipse 9">
            <a:extLst>
              <a:ext uri="{FF2B5EF4-FFF2-40B4-BE49-F238E27FC236}">
                <a16:creationId xmlns:a16="http://schemas.microsoft.com/office/drawing/2014/main" id="{1A2CFFC9-7AAA-964E-C6C8-F6014A9DC8C9}"/>
              </a:ext>
            </a:extLst>
          </p:cNvPr>
          <p:cNvSpPr/>
          <p:nvPr userDrawn="1"/>
        </p:nvSpPr>
        <p:spPr>
          <a:xfrm>
            <a:off x="8874183" y="3389063"/>
            <a:ext cx="83775" cy="83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4" name="Espace réservé du texte 14">
            <a:extLst>
              <a:ext uri="{FF2B5EF4-FFF2-40B4-BE49-F238E27FC236}">
                <a16:creationId xmlns:a16="http://schemas.microsoft.com/office/drawing/2014/main" id="{C571939E-3230-C9AB-9EF5-3DB32BF5D395}"/>
              </a:ext>
            </a:extLst>
          </p:cNvPr>
          <p:cNvSpPr>
            <a:spLocks noGrp="1"/>
          </p:cNvSpPr>
          <p:nvPr>
            <p:ph type="body" sz="quarter" idx="14" hasCustomPrompt="1"/>
          </p:nvPr>
        </p:nvSpPr>
        <p:spPr>
          <a:xfrm>
            <a:off x="2702017" y="2968417"/>
            <a:ext cx="1084046" cy="351558"/>
          </a:xfrm>
        </p:spPr>
        <p:txBody>
          <a:bodyPr anchor="b">
            <a:noAutofit/>
          </a:bodyPr>
          <a:lstStyle>
            <a:lvl1pPr marL="0" indent="0" algn="ctr">
              <a:buNone/>
              <a:defRPr sz="1300" b="0" i="0">
                <a:solidFill>
                  <a:schemeClr val="accent4"/>
                </a:solidFill>
                <a:latin typeface="+mj-lt"/>
              </a:defRPr>
            </a:lvl1pPr>
          </a:lstStyle>
          <a:p>
            <a:pPr lvl="0"/>
            <a:r>
              <a:rPr lang="fr-FR"/>
              <a:t>date</a:t>
            </a:r>
          </a:p>
        </p:txBody>
      </p:sp>
      <p:sp>
        <p:nvSpPr>
          <p:cNvPr id="23" name="Espace réservé du texte 14">
            <a:extLst>
              <a:ext uri="{FF2B5EF4-FFF2-40B4-BE49-F238E27FC236}">
                <a16:creationId xmlns:a16="http://schemas.microsoft.com/office/drawing/2014/main" id="{AD14C427-15C1-C2A6-AE52-ACE637C1508C}"/>
              </a:ext>
            </a:extLst>
          </p:cNvPr>
          <p:cNvSpPr>
            <a:spLocks noGrp="1"/>
          </p:cNvSpPr>
          <p:nvPr>
            <p:ph type="body" sz="quarter" idx="15" hasCustomPrompt="1"/>
          </p:nvPr>
        </p:nvSpPr>
        <p:spPr>
          <a:xfrm>
            <a:off x="5214209" y="3553700"/>
            <a:ext cx="1786480" cy="2190566"/>
          </a:xfrm>
        </p:spPr>
        <p:txBody>
          <a:bodyPr anchor="t">
            <a:noAutofit/>
          </a:bodyPr>
          <a:lstStyle>
            <a:lvl1pPr marL="0" indent="0" algn="ctr">
              <a:buNone/>
              <a:defRPr sz="1400" b="0" i="0">
                <a:solidFill>
                  <a:schemeClr val="accent4"/>
                </a:solidFill>
                <a:latin typeface="+mj-lt"/>
              </a:defRPr>
            </a:lvl1pPr>
          </a:lstStyle>
          <a:p>
            <a:pPr lvl="0"/>
            <a:r>
              <a:rPr lang="fr-FR"/>
              <a:t>At vero eos et accusamus et iusto odio dignissimos ducimus qui blanditiis praesentium voluptatum deleniti atque corrupti quos dolores et quas</a:t>
            </a:r>
          </a:p>
        </p:txBody>
      </p:sp>
      <p:sp>
        <p:nvSpPr>
          <p:cNvPr id="24" name="Espace réservé du texte 14">
            <a:extLst>
              <a:ext uri="{FF2B5EF4-FFF2-40B4-BE49-F238E27FC236}">
                <a16:creationId xmlns:a16="http://schemas.microsoft.com/office/drawing/2014/main" id="{238AD686-8C73-5D07-4D0C-332195B70624}"/>
              </a:ext>
            </a:extLst>
          </p:cNvPr>
          <p:cNvSpPr>
            <a:spLocks noGrp="1"/>
          </p:cNvSpPr>
          <p:nvPr>
            <p:ph type="body" sz="quarter" idx="16" hasCustomPrompt="1"/>
          </p:nvPr>
        </p:nvSpPr>
        <p:spPr>
          <a:xfrm>
            <a:off x="5561405" y="2965856"/>
            <a:ext cx="1084046" cy="351558"/>
          </a:xfrm>
        </p:spPr>
        <p:txBody>
          <a:bodyPr anchor="b">
            <a:noAutofit/>
          </a:bodyPr>
          <a:lstStyle>
            <a:lvl1pPr marL="0" indent="0" algn="ctr">
              <a:buNone/>
              <a:defRPr sz="1300" b="0" i="0">
                <a:solidFill>
                  <a:schemeClr val="accent4"/>
                </a:solidFill>
                <a:latin typeface="+mj-lt"/>
              </a:defRPr>
            </a:lvl1pPr>
          </a:lstStyle>
          <a:p>
            <a:pPr lvl="0"/>
            <a:r>
              <a:rPr lang="fr-FR"/>
              <a:t>date</a:t>
            </a:r>
          </a:p>
        </p:txBody>
      </p:sp>
      <p:sp>
        <p:nvSpPr>
          <p:cNvPr id="25" name="Espace réservé du texte 14">
            <a:extLst>
              <a:ext uri="{FF2B5EF4-FFF2-40B4-BE49-F238E27FC236}">
                <a16:creationId xmlns:a16="http://schemas.microsoft.com/office/drawing/2014/main" id="{7C6939B1-D24D-9670-5EFF-51FB45EFFFAD}"/>
              </a:ext>
            </a:extLst>
          </p:cNvPr>
          <p:cNvSpPr>
            <a:spLocks noGrp="1"/>
          </p:cNvSpPr>
          <p:nvPr>
            <p:ph type="body" sz="quarter" idx="17" hasCustomPrompt="1"/>
          </p:nvPr>
        </p:nvSpPr>
        <p:spPr>
          <a:xfrm>
            <a:off x="8039522" y="3543855"/>
            <a:ext cx="1786480" cy="2190566"/>
          </a:xfrm>
        </p:spPr>
        <p:txBody>
          <a:bodyPr anchor="t">
            <a:noAutofit/>
          </a:bodyPr>
          <a:lstStyle>
            <a:lvl1pPr marL="0" indent="0" algn="ctr">
              <a:buNone/>
              <a:defRPr sz="1400" b="0" i="0">
                <a:solidFill>
                  <a:schemeClr val="accent4"/>
                </a:solidFill>
                <a:latin typeface="+mj-lt"/>
              </a:defRPr>
            </a:lvl1pPr>
          </a:lstStyle>
          <a:p>
            <a:pPr lvl="0"/>
            <a:r>
              <a:rPr lang="fr-FR"/>
              <a:t>At </a:t>
            </a:r>
            <a:r>
              <a:rPr lang="fr-FR" err="1"/>
              <a:t>vero</a:t>
            </a:r>
            <a:r>
              <a:rPr lang="fr-FR"/>
              <a:t> </a:t>
            </a:r>
            <a:r>
              <a:rPr lang="fr-FR" err="1"/>
              <a:t>eos</a:t>
            </a:r>
            <a:r>
              <a:rPr lang="fr-FR"/>
              <a:t> et </a:t>
            </a:r>
            <a:r>
              <a:rPr lang="fr-FR" err="1"/>
              <a:t>accusamus</a:t>
            </a:r>
            <a:r>
              <a:rPr lang="fr-FR"/>
              <a:t> et </a:t>
            </a:r>
            <a:r>
              <a:rPr lang="fr-FR" err="1"/>
              <a:t>iusto</a:t>
            </a:r>
            <a:r>
              <a:rPr lang="fr-FR"/>
              <a:t> </a:t>
            </a:r>
            <a:r>
              <a:rPr lang="fr-FR" err="1"/>
              <a:t>odio</a:t>
            </a:r>
            <a:r>
              <a:rPr lang="fr-FR"/>
              <a:t> </a:t>
            </a:r>
            <a:r>
              <a:rPr lang="fr-FR" err="1"/>
              <a:t>dignissimos</a:t>
            </a:r>
            <a:r>
              <a:rPr lang="fr-FR"/>
              <a:t> </a:t>
            </a:r>
            <a:r>
              <a:rPr lang="fr-FR" err="1"/>
              <a:t>ducimus</a:t>
            </a:r>
            <a:r>
              <a:rPr lang="fr-FR"/>
              <a:t> qui </a:t>
            </a:r>
            <a:r>
              <a:rPr lang="fr-FR" err="1"/>
              <a:t>blanditiis</a:t>
            </a:r>
            <a:r>
              <a:rPr lang="fr-FR"/>
              <a:t> </a:t>
            </a:r>
            <a:r>
              <a:rPr lang="fr-FR" err="1"/>
              <a:t>praesentium</a:t>
            </a:r>
            <a:r>
              <a:rPr lang="fr-FR"/>
              <a:t> </a:t>
            </a:r>
            <a:r>
              <a:rPr lang="fr-FR" err="1"/>
              <a:t>voluptatum</a:t>
            </a:r>
            <a:r>
              <a:rPr lang="fr-FR"/>
              <a:t> </a:t>
            </a:r>
            <a:r>
              <a:rPr lang="fr-FR" err="1"/>
              <a:t>deleniti</a:t>
            </a:r>
            <a:r>
              <a:rPr lang="fr-FR"/>
              <a:t> </a:t>
            </a:r>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endParaRPr lang="fr-FR"/>
          </a:p>
        </p:txBody>
      </p:sp>
      <p:sp>
        <p:nvSpPr>
          <p:cNvPr id="26" name="Espace réservé du texte 14">
            <a:extLst>
              <a:ext uri="{FF2B5EF4-FFF2-40B4-BE49-F238E27FC236}">
                <a16:creationId xmlns:a16="http://schemas.microsoft.com/office/drawing/2014/main" id="{59C7D4F1-D336-AD93-5081-EEE70BEA26BA}"/>
              </a:ext>
            </a:extLst>
          </p:cNvPr>
          <p:cNvSpPr>
            <a:spLocks noGrp="1"/>
          </p:cNvSpPr>
          <p:nvPr>
            <p:ph type="body" sz="quarter" idx="18" hasCustomPrompt="1"/>
          </p:nvPr>
        </p:nvSpPr>
        <p:spPr>
          <a:xfrm>
            <a:off x="8385336" y="2966443"/>
            <a:ext cx="1084046" cy="351558"/>
          </a:xfrm>
        </p:spPr>
        <p:txBody>
          <a:bodyPr anchor="b">
            <a:noAutofit/>
          </a:bodyPr>
          <a:lstStyle>
            <a:lvl1pPr marL="0" indent="0" algn="ctr">
              <a:buNone/>
              <a:defRPr sz="1300" b="0" i="0">
                <a:solidFill>
                  <a:schemeClr val="accent4"/>
                </a:solidFill>
                <a:latin typeface="+mj-lt"/>
              </a:defRPr>
            </a:lvl1pPr>
          </a:lstStyle>
          <a:p>
            <a:pPr lvl="0"/>
            <a:r>
              <a:rPr lang="fr-FR"/>
              <a:t>date</a:t>
            </a:r>
          </a:p>
        </p:txBody>
      </p:sp>
      <p:sp>
        <p:nvSpPr>
          <p:cNvPr id="4" name="Rectangle 3">
            <a:extLst>
              <a:ext uri="{FF2B5EF4-FFF2-40B4-BE49-F238E27FC236}">
                <a16:creationId xmlns:a16="http://schemas.microsoft.com/office/drawing/2014/main" id="{6527CF54-1D90-8D9D-275F-1E9D9405C0CB}"/>
              </a:ext>
            </a:extLst>
          </p:cNvPr>
          <p:cNvSpPr/>
          <p:nvPr userDrawn="1"/>
        </p:nvSpPr>
        <p:spPr>
          <a:xfrm>
            <a:off x="591138" y="6613258"/>
            <a:ext cx="11634030"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E97B590E-4ED7-36BA-5E08-5C72E127A910}"/>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accent3"/>
                </a:solidFill>
                <a:latin typeface="Outfit Light" pitchFamily="2" charset="0"/>
              </a:rPr>
              <a:pPr algn="r"/>
              <a:t>‹N°›</a:t>
            </a:fld>
            <a:endParaRPr lang="fr-FR" sz="900" b="0" i="0">
              <a:solidFill>
                <a:schemeClr val="accent3"/>
              </a:solidFill>
              <a:latin typeface="Outfit Light" pitchFamily="2" charset="0"/>
            </a:endParaRPr>
          </a:p>
        </p:txBody>
      </p:sp>
      <p:sp>
        <p:nvSpPr>
          <p:cNvPr id="15" name="ZoneTexte 14">
            <a:extLst>
              <a:ext uri="{FF2B5EF4-FFF2-40B4-BE49-F238E27FC236}">
                <a16:creationId xmlns:a16="http://schemas.microsoft.com/office/drawing/2014/main" id="{CC7AA120-087D-34BC-5FD8-E2469033ED5F}"/>
              </a:ext>
            </a:extLst>
          </p:cNvPr>
          <p:cNvSpPr txBox="1"/>
          <p:nvPr userDrawn="1"/>
        </p:nvSpPr>
        <p:spPr>
          <a:xfrm>
            <a:off x="5701228" y="6642544"/>
            <a:ext cx="800219" cy="215444"/>
          </a:xfrm>
          <a:prstGeom prst="rect">
            <a:avLst/>
          </a:prstGeom>
          <a:noFill/>
        </p:spPr>
        <p:txBody>
          <a:bodyPr wrap="none" rtlCol="0">
            <a:spAutoFit/>
          </a:bodyPr>
          <a:lstStyle/>
          <a:p>
            <a:pPr algn="ctr"/>
            <a:r>
              <a:rPr lang="fr-FR" sz="800">
                <a:solidFill>
                  <a:srgbClr val="FFFFFF"/>
                </a:solidFill>
              </a:rPr>
              <a:t>CONFIDENTIAL</a:t>
            </a:r>
          </a:p>
        </p:txBody>
      </p:sp>
      <p:sp>
        <p:nvSpPr>
          <p:cNvPr id="5" name="Espace réservé du texte 14">
            <a:extLst>
              <a:ext uri="{FF2B5EF4-FFF2-40B4-BE49-F238E27FC236}">
                <a16:creationId xmlns:a16="http://schemas.microsoft.com/office/drawing/2014/main" id="{2114D1D5-9823-CC29-924A-0A7F9B5CA3B0}"/>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11" name="Espace réservé du texte 14">
            <a:extLst>
              <a:ext uri="{FF2B5EF4-FFF2-40B4-BE49-F238E27FC236}">
                <a16:creationId xmlns:a16="http://schemas.microsoft.com/office/drawing/2014/main" id="{BC05A82B-A516-ED1C-5479-7972EDCF9329}"/>
              </a:ext>
            </a:extLst>
          </p:cNvPr>
          <p:cNvSpPr>
            <a:spLocks noGrp="1"/>
          </p:cNvSpPr>
          <p:nvPr>
            <p:ph type="body" sz="quarter" idx="12" hasCustomPrompt="1"/>
          </p:nvPr>
        </p:nvSpPr>
        <p:spPr>
          <a:xfrm>
            <a:off x="2567750" y="1039395"/>
            <a:ext cx="7056499" cy="731510"/>
          </a:xfrm>
        </p:spPr>
        <p:txBody>
          <a:bodyPr anchor="ctr">
            <a:noAutofit/>
          </a:bodyPr>
          <a:lstStyle>
            <a:lvl1pPr marL="0" indent="0" algn="ctr">
              <a:buNone/>
              <a:defRPr sz="4000" b="0" i="0">
                <a:solidFill>
                  <a:schemeClr val="accent3"/>
                </a:solidFill>
                <a:latin typeface="+mn-lt"/>
              </a:defRPr>
            </a:lvl1pPr>
          </a:lstStyle>
          <a:p>
            <a:pPr lvl="0"/>
            <a:r>
              <a:rPr lang="fr-FR"/>
              <a:t>Timeline </a:t>
            </a:r>
            <a:r>
              <a:rPr lang="fr-FR" err="1"/>
              <a:t>title</a:t>
            </a:r>
            <a:endParaRPr lang="fr-FR"/>
          </a:p>
        </p:txBody>
      </p:sp>
      <p:sp>
        <p:nvSpPr>
          <p:cNvPr id="17" name="Espace réservé du texte 14">
            <a:extLst>
              <a:ext uri="{FF2B5EF4-FFF2-40B4-BE49-F238E27FC236}">
                <a16:creationId xmlns:a16="http://schemas.microsoft.com/office/drawing/2014/main" id="{1A8DA2B8-253E-AFFD-7B58-0CE605BFEF14}"/>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a:t>Part </a:t>
            </a:r>
            <a:r>
              <a:rPr lang="fr-FR" err="1"/>
              <a:t>title</a:t>
            </a:r>
            <a:endParaRPr lang="fr-FR"/>
          </a:p>
        </p:txBody>
      </p:sp>
      <p:pic>
        <p:nvPicPr>
          <p:cNvPr id="3" name="Graphic 2">
            <a:extLst>
              <a:ext uri="{FF2B5EF4-FFF2-40B4-BE49-F238E27FC236}">
                <a16:creationId xmlns:a16="http://schemas.microsoft.com/office/drawing/2014/main" id="{A19BA06F-F1D7-9111-0F60-D43B8C04C01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37916" y="6512733"/>
            <a:ext cx="954816" cy="409207"/>
          </a:xfrm>
          <a:prstGeom prst="rect">
            <a:avLst/>
          </a:prstGeom>
        </p:spPr>
      </p:pic>
    </p:spTree>
    <p:extLst>
      <p:ext uri="{BB962C8B-B14F-4D97-AF65-F5344CB8AC3E}">
        <p14:creationId xmlns:p14="http://schemas.microsoft.com/office/powerpoint/2010/main" val="42218078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MELINE_4">
    <p:bg>
      <p:bgPr>
        <a:solidFill>
          <a:srgbClr val="072038"/>
        </a:solidFill>
        <a:effectLst/>
      </p:bgPr>
    </p:bg>
    <p:spTree>
      <p:nvGrpSpPr>
        <p:cNvPr id="1" name=""/>
        <p:cNvGrpSpPr/>
        <p:nvPr/>
      </p:nvGrpSpPr>
      <p:grpSpPr>
        <a:xfrm>
          <a:off x="0" y="0"/>
          <a:ext cx="0" cy="0"/>
          <a:chOff x="0" y="0"/>
          <a:chExt cx="0" cy="0"/>
        </a:xfrm>
      </p:grpSpPr>
      <p:pic>
        <p:nvPicPr>
          <p:cNvPr id="13" name="Graphique 12">
            <a:extLst>
              <a:ext uri="{FF2B5EF4-FFF2-40B4-BE49-F238E27FC236}">
                <a16:creationId xmlns:a16="http://schemas.microsoft.com/office/drawing/2014/main" id="{E02C9238-A513-4557-1739-83B32D56DCC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0826" t="33485" r="38813" b="33487"/>
          <a:stretch/>
        </p:blipFill>
        <p:spPr>
          <a:xfrm>
            <a:off x="-5" y="0"/>
            <a:ext cx="12192005" cy="6858000"/>
          </a:xfrm>
          <a:prstGeom prst="rect">
            <a:avLst/>
          </a:prstGeom>
        </p:spPr>
      </p:pic>
      <p:pic>
        <p:nvPicPr>
          <p:cNvPr id="18" name="Graphic 17">
            <a:extLst>
              <a:ext uri="{FF2B5EF4-FFF2-40B4-BE49-F238E27FC236}">
                <a16:creationId xmlns:a16="http://schemas.microsoft.com/office/drawing/2014/main" id="{77E9DCA3-90A2-354D-DB0F-FA505C3F71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316" y="0"/>
            <a:ext cx="12192000" cy="6858000"/>
          </a:xfrm>
          <a:prstGeom prst="rect">
            <a:avLst/>
          </a:prstGeom>
        </p:spPr>
      </p:pic>
      <p:sp>
        <p:nvSpPr>
          <p:cNvPr id="2" name="Rectangle : avec coins arrondis en diagonale 1">
            <a:extLst>
              <a:ext uri="{FF2B5EF4-FFF2-40B4-BE49-F238E27FC236}">
                <a16:creationId xmlns:a16="http://schemas.microsoft.com/office/drawing/2014/main" id="{3C3B77C0-D029-9D46-89F5-4629E1D25933}"/>
              </a:ext>
            </a:extLst>
          </p:cNvPr>
          <p:cNvSpPr/>
          <p:nvPr userDrawn="1"/>
        </p:nvSpPr>
        <p:spPr>
          <a:xfrm>
            <a:off x="-5" y="1"/>
            <a:ext cx="591143" cy="6858000"/>
          </a:xfrm>
          <a:prstGeom prst="round2DiagRect">
            <a:avLst>
              <a:gd name="adj1" fmla="val 0"/>
              <a:gd name="adj2" fmla="val 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Espace réservé du texte 14">
            <a:extLst>
              <a:ext uri="{FF2B5EF4-FFF2-40B4-BE49-F238E27FC236}">
                <a16:creationId xmlns:a16="http://schemas.microsoft.com/office/drawing/2014/main" id="{1A7C81FB-E0D1-1E93-D451-1766C15AC49B}"/>
              </a:ext>
            </a:extLst>
          </p:cNvPr>
          <p:cNvSpPr>
            <a:spLocks noGrp="1"/>
          </p:cNvSpPr>
          <p:nvPr>
            <p:ph type="body" sz="quarter" idx="12" hasCustomPrompt="1"/>
          </p:nvPr>
        </p:nvSpPr>
        <p:spPr>
          <a:xfrm>
            <a:off x="2567750" y="1039395"/>
            <a:ext cx="7056499" cy="731510"/>
          </a:xfrm>
        </p:spPr>
        <p:txBody>
          <a:bodyPr anchor="ctr">
            <a:noAutofit/>
          </a:bodyPr>
          <a:lstStyle>
            <a:lvl1pPr marL="0" indent="0" algn="ctr">
              <a:buNone/>
              <a:defRPr sz="4000" b="0" i="0">
                <a:solidFill>
                  <a:schemeClr val="accent3"/>
                </a:solidFill>
                <a:latin typeface="+mn-lt"/>
              </a:defRPr>
            </a:lvl1pPr>
          </a:lstStyle>
          <a:p>
            <a:pPr lvl="0"/>
            <a:r>
              <a:rPr lang="fr-FR"/>
              <a:t>Timeline </a:t>
            </a:r>
            <a:r>
              <a:rPr lang="fr-FR" err="1"/>
              <a:t>title</a:t>
            </a:r>
            <a:endParaRPr lang="fr-FR"/>
          </a:p>
        </p:txBody>
      </p: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605093" y="3534236"/>
            <a:ext cx="1786480" cy="2190566"/>
          </a:xfrm>
        </p:spPr>
        <p:txBody>
          <a:bodyPr anchor="t">
            <a:noAutofit/>
          </a:bodyPr>
          <a:lstStyle>
            <a:lvl1pPr marL="0" indent="0" algn="ctr">
              <a:buNone/>
              <a:defRPr sz="1400" b="0" i="0">
                <a:solidFill>
                  <a:schemeClr val="accent4"/>
                </a:solidFill>
                <a:latin typeface="+mj-lt"/>
              </a:defRPr>
            </a:lvl1pPr>
          </a:lstStyle>
          <a:p>
            <a:pPr lvl="0"/>
            <a:r>
              <a:rPr lang="fr-FR"/>
              <a:t>At vero eos et accusamus et iusto odio dignissimos ducimus qui blanditiis praesentium voluptatum deleniti atque corrupti quos dolores et quas</a:t>
            </a:r>
          </a:p>
        </p:txBody>
      </p:sp>
      <p:cxnSp>
        <p:nvCxnSpPr>
          <p:cNvPr id="6" name="Connecteur droit avec flèche 5">
            <a:extLst>
              <a:ext uri="{FF2B5EF4-FFF2-40B4-BE49-F238E27FC236}">
                <a16:creationId xmlns:a16="http://schemas.microsoft.com/office/drawing/2014/main" id="{BF918865-C281-4D3A-269B-BEA5A23E290B}"/>
              </a:ext>
            </a:extLst>
          </p:cNvPr>
          <p:cNvCxnSpPr/>
          <p:nvPr userDrawn="1"/>
        </p:nvCxnSpPr>
        <p:spPr>
          <a:xfrm>
            <a:off x="1366541" y="3422484"/>
            <a:ext cx="9968741"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978E964F-F153-6249-7C82-C4C4B307A961}"/>
              </a:ext>
            </a:extLst>
          </p:cNvPr>
          <p:cNvSpPr/>
          <p:nvPr userDrawn="1"/>
        </p:nvSpPr>
        <p:spPr>
          <a:xfrm>
            <a:off x="2453199" y="3380596"/>
            <a:ext cx="83775" cy="83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9" name="Ellipse 8">
            <a:extLst>
              <a:ext uri="{FF2B5EF4-FFF2-40B4-BE49-F238E27FC236}">
                <a16:creationId xmlns:a16="http://schemas.microsoft.com/office/drawing/2014/main" id="{5D317452-6CA3-053F-A90A-2F6EF9D7A4B9}"/>
              </a:ext>
            </a:extLst>
          </p:cNvPr>
          <p:cNvSpPr/>
          <p:nvPr userDrawn="1"/>
        </p:nvSpPr>
        <p:spPr>
          <a:xfrm>
            <a:off x="4857947" y="3386643"/>
            <a:ext cx="83775" cy="83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0" name="Ellipse 9">
            <a:extLst>
              <a:ext uri="{FF2B5EF4-FFF2-40B4-BE49-F238E27FC236}">
                <a16:creationId xmlns:a16="http://schemas.microsoft.com/office/drawing/2014/main" id="{1A2CFFC9-7AAA-964E-C6C8-F6014A9DC8C9}"/>
              </a:ext>
            </a:extLst>
          </p:cNvPr>
          <p:cNvSpPr/>
          <p:nvPr userDrawn="1"/>
        </p:nvSpPr>
        <p:spPr>
          <a:xfrm>
            <a:off x="7262695" y="3380594"/>
            <a:ext cx="83775" cy="83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2" name="Ellipse 11">
            <a:extLst>
              <a:ext uri="{FF2B5EF4-FFF2-40B4-BE49-F238E27FC236}">
                <a16:creationId xmlns:a16="http://schemas.microsoft.com/office/drawing/2014/main" id="{AA513863-D513-AF6B-5541-D98847A9705F}"/>
              </a:ext>
            </a:extLst>
          </p:cNvPr>
          <p:cNvSpPr/>
          <p:nvPr userDrawn="1"/>
        </p:nvSpPr>
        <p:spPr>
          <a:xfrm>
            <a:off x="9667444" y="3380596"/>
            <a:ext cx="83775" cy="83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4" name="Espace réservé du texte 14">
            <a:extLst>
              <a:ext uri="{FF2B5EF4-FFF2-40B4-BE49-F238E27FC236}">
                <a16:creationId xmlns:a16="http://schemas.microsoft.com/office/drawing/2014/main" id="{C571939E-3230-C9AB-9EF5-3DB32BF5D395}"/>
              </a:ext>
            </a:extLst>
          </p:cNvPr>
          <p:cNvSpPr>
            <a:spLocks noGrp="1"/>
          </p:cNvSpPr>
          <p:nvPr>
            <p:ph type="body" sz="quarter" idx="14" hasCustomPrompt="1"/>
          </p:nvPr>
        </p:nvSpPr>
        <p:spPr>
          <a:xfrm>
            <a:off x="1953063" y="2965383"/>
            <a:ext cx="1084046" cy="351558"/>
          </a:xfrm>
        </p:spPr>
        <p:txBody>
          <a:bodyPr anchor="b">
            <a:noAutofit/>
          </a:bodyPr>
          <a:lstStyle>
            <a:lvl1pPr marL="0" indent="0" algn="ctr">
              <a:buNone/>
              <a:defRPr sz="1300" b="0" i="0">
                <a:solidFill>
                  <a:schemeClr val="accent4"/>
                </a:solidFill>
                <a:latin typeface="+mj-lt"/>
              </a:defRPr>
            </a:lvl1pPr>
          </a:lstStyle>
          <a:p>
            <a:pPr lvl="0"/>
            <a:r>
              <a:rPr lang="fr-FR"/>
              <a:t>date</a:t>
            </a:r>
          </a:p>
        </p:txBody>
      </p:sp>
      <p:sp>
        <p:nvSpPr>
          <p:cNvPr id="23" name="Espace réservé du texte 14">
            <a:extLst>
              <a:ext uri="{FF2B5EF4-FFF2-40B4-BE49-F238E27FC236}">
                <a16:creationId xmlns:a16="http://schemas.microsoft.com/office/drawing/2014/main" id="{AD14C427-15C1-C2A6-AE52-ACE637C1508C}"/>
              </a:ext>
            </a:extLst>
          </p:cNvPr>
          <p:cNvSpPr>
            <a:spLocks noGrp="1"/>
          </p:cNvSpPr>
          <p:nvPr>
            <p:ph type="body" sz="quarter" idx="15" hasCustomPrompt="1"/>
          </p:nvPr>
        </p:nvSpPr>
        <p:spPr>
          <a:xfrm>
            <a:off x="4006469" y="3534236"/>
            <a:ext cx="1786480" cy="2190566"/>
          </a:xfrm>
        </p:spPr>
        <p:txBody>
          <a:bodyPr anchor="t">
            <a:noAutofit/>
          </a:bodyPr>
          <a:lstStyle>
            <a:lvl1pPr marL="0" indent="0" algn="ctr">
              <a:buNone/>
              <a:defRPr sz="1400" b="0" i="0">
                <a:solidFill>
                  <a:schemeClr val="accent4"/>
                </a:solidFill>
                <a:latin typeface="+mj-lt"/>
              </a:defRPr>
            </a:lvl1pPr>
          </a:lstStyle>
          <a:p>
            <a:pPr lvl="0"/>
            <a:r>
              <a:rPr lang="fr-FR"/>
              <a:t>At vero eos et accusamus et iusto odio dignissimos ducimus qui blanditiis praesentium voluptatum deleniti atque corrupti quos dolores et quas</a:t>
            </a:r>
          </a:p>
        </p:txBody>
      </p:sp>
      <p:sp>
        <p:nvSpPr>
          <p:cNvPr id="24" name="Espace réservé du texte 14">
            <a:extLst>
              <a:ext uri="{FF2B5EF4-FFF2-40B4-BE49-F238E27FC236}">
                <a16:creationId xmlns:a16="http://schemas.microsoft.com/office/drawing/2014/main" id="{238AD686-8C73-5D07-4D0C-332195B70624}"/>
              </a:ext>
            </a:extLst>
          </p:cNvPr>
          <p:cNvSpPr>
            <a:spLocks noGrp="1"/>
          </p:cNvSpPr>
          <p:nvPr>
            <p:ph type="body" sz="quarter" idx="16" hasCustomPrompt="1"/>
          </p:nvPr>
        </p:nvSpPr>
        <p:spPr>
          <a:xfrm>
            <a:off x="4371182" y="2945253"/>
            <a:ext cx="1084046" cy="351558"/>
          </a:xfrm>
        </p:spPr>
        <p:txBody>
          <a:bodyPr anchor="b">
            <a:noAutofit/>
          </a:bodyPr>
          <a:lstStyle>
            <a:lvl1pPr marL="0" indent="0" algn="ctr">
              <a:buNone/>
              <a:defRPr sz="1300" b="0" i="0">
                <a:solidFill>
                  <a:schemeClr val="accent4"/>
                </a:solidFill>
                <a:latin typeface="+mj-lt"/>
              </a:defRPr>
            </a:lvl1pPr>
          </a:lstStyle>
          <a:p>
            <a:pPr lvl="0"/>
            <a:r>
              <a:rPr lang="fr-FR"/>
              <a:t>date</a:t>
            </a:r>
          </a:p>
        </p:txBody>
      </p:sp>
      <p:sp>
        <p:nvSpPr>
          <p:cNvPr id="25" name="Espace réservé du texte 14">
            <a:extLst>
              <a:ext uri="{FF2B5EF4-FFF2-40B4-BE49-F238E27FC236}">
                <a16:creationId xmlns:a16="http://schemas.microsoft.com/office/drawing/2014/main" id="{7C6939B1-D24D-9670-5EFF-51FB45EFFFAD}"/>
              </a:ext>
            </a:extLst>
          </p:cNvPr>
          <p:cNvSpPr>
            <a:spLocks noGrp="1"/>
          </p:cNvSpPr>
          <p:nvPr>
            <p:ph type="body" sz="quarter" idx="17" hasCustomPrompt="1"/>
          </p:nvPr>
        </p:nvSpPr>
        <p:spPr>
          <a:xfrm>
            <a:off x="6416745" y="3535386"/>
            <a:ext cx="1786480" cy="2190566"/>
          </a:xfrm>
        </p:spPr>
        <p:txBody>
          <a:bodyPr anchor="t">
            <a:noAutofit/>
          </a:bodyPr>
          <a:lstStyle>
            <a:lvl1pPr marL="0" indent="0" algn="ctr">
              <a:buNone/>
              <a:defRPr sz="1400" b="0" i="0">
                <a:solidFill>
                  <a:schemeClr val="accent4"/>
                </a:solidFill>
                <a:latin typeface="+mj-lt"/>
              </a:defRPr>
            </a:lvl1pPr>
          </a:lstStyle>
          <a:p>
            <a:pPr lvl="0"/>
            <a:r>
              <a:rPr lang="fr-FR"/>
              <a:t>At vero eos et accusamus et iusto odio dignissimos ducimus qui blanditiis praesentium voluptatum deleniti atque corrupti quos dolores et quas</a:t>
            </a:r>
          </a:p>
        </p:txBody>
      </p:sp>
      <p:sp>
        <p:nvSpPr>
          <p:cNvPr id="26" name="Espace réservé du texte 14">
            <a:extLst>
              <a:ext uri="{FF2B5EF4-FFF2-40B4-BE49-F238E27FC236}">
                <a16:creationId xmlns:a16="http://schemas.microsoft.com/office/drawing/2014/main" id="{59C7D4F1-D336-AD93-5081-EEE70BEA26BA}"/>
              </a:ext>
            </a:extLst>
          </p:cNvPr>
          <p:cNvSpPr>
            <a:spLocks noGrp="1"/>
          </p:cNvSpPr>
          <p:nvPr>
            <p:ph type="body" sz="quarter" idx="18" hasCustomPrompt="1"/>
          </p:nvPr>
        </p:nvSpPr>
        <p:spPr>
          <a:xfrm>
            <a:off x="6762559" y="2957974"/>
            <a:ext cx="1084046" cy="351558"/>
          </a:xfrm>
        </p:spPr>
        <p:txBody>
          <a:bodyPr anchor="b">
            <a:noAutofit/>
          </a:bodyPr>
          <a:lstStyle>
            <a:lvl1pPr marL="0" indent="0" algn="ctr">
              <a:buNone/>
              <a:defRPr sz="1300" b="0" i="0">
                <a:solidFill>
                  <a:schemeClr val="accent4"/>
                </a:solidFill>
                <a:latin typeface="+mj-lt"/>
              </a:defRPr>
            </a:lvl1pPr>
          </a:lstStyle>
          <a:p>
            <a:pPr lvl="0"/>
            <a:r>
              <a:rPr lang="fr-FR"/>
              <a:t>date</a:t>
            </a:r>
          </a:p>
        </p:txBody>
      </p:sp>
      <p:sp>
        <p:nvSpPr>
          <p:cNvPr id="27" name="Espace réservé du texte 14">
            <a:extLst>
              <a:ext uri="{FF2B5EF4-FFF2-40B4-BE49-F238E27FC236}">
                <a16:creationId xmlns:a16="http://schemas.microsoft.com/office/drawing/2014/main" id="{BC8C76F4-798E-0CE1-E513-EB9E4A87E676}"/>
              </a:ext>
            </a:extLst>
          </p:cNvPr>
          <p:cNvSpPr>
            <a:spLocks noGrp="1"/>
          </p:cNvSpPr>
          <p:nvPr>
            <p:ph type="body" sz="quarter" idx="19" hasCustomPrompt="1"/>
          </p:nvPr>
        </p:nvSpPr>
        <p:spPr>
          <a:xfrm>
            <a:off x="8809222" y="3523606"/>
            <a:ext cx="1786480" cy="2190566"/>
          </a:xfrm>
        </p:spPr>
        <p:txBody>
          <a:bodyPr anchor="t">
            <a:noAutofit/>
          </a:bodyPr>
          <a:lstStyle>
            <a:lvl1pPr marL="0" indent="0" algn="ctr">
              <a:buNone/>
              <a:defRPr sz="1400" b="0" i="0">
                <a:solidFill>
                  <a:schemeClr val="accent4"/>
                </a:solidFill>
                <a:latin typeface="+mj-lt"/>
              </a:defRPr>
            </a:lvl1pPr>
          </a:lstStyle>
          <a:p>
            <a:pPr lvl="0"/>
            <a:r>
              <a:rPr lang="fr-FR"/>
              <a:t>At vero eos et accusamus et iusto odio dignissimos ducimus qui blanditiis praesentium voluptatum deleniti atque corrupti quos dolores et quas</a:t>
            </a:r>
          </a:p>
        </p:txBody>
      </p:sp>
      <p:sp>
        <p:nvSpPr>
          <p:cNvPr id="28" name="Espace réservé du texte 14">
            <a:extLst>
              <a:ext uri="{FF2B5EF4-FFF2-40B4-BE49-F238E27FC236}">
                <a16:creationId xmlns:a16="http://schemas.microsoft.com/office/drawing/2014/main" id="{C3A50988-9FE6-F556-2BCC-2E558B017F81}"/>
              </a:ext>
            </a:extLst>
          </p:cNvPr>
          <p:cNvSpPr>
            <a:spLocks noGrp="1"/>
          </p:cNvSpPr>
          <p:nvPr>
            <p:ph type="body" sz="quarter" idx="20" hasCustomPrompt="1"/>
          </p:nvPr>
        </p:nvSpPr>
        <p:spPr>
          <a:xfrm>
            <a:off x="9160439" y="2969803"/>
            <a:ext cx="1084046" cy="351558"/>
          </a:xfrm>
        </p:spPr>
        <p:txBody>
          <a:bodyPr anchor="b">
            <a:noAutofit/>
          </a:bodyPr>
          <a:lstStyle>
            <a:lvl1pPr marL="0" indent="0" algn="ctr">
              <a:buNone/>
              <a:defRPr sz="1300" b="0" i="0">
                <a:solidFill>
                  <a:schemeClr val="accent4"/>
                </a:solidFill>
                <a:latin typeface="+mj-lt"/>
              </a:defRPr>
            </a:lvl1pPr>
          </a:lstStyle>
          <a:p>
            <a:pPr lvl="0"/>
            <a:r>
              <a:rPr lang="fr-FR"/>
              <a:t>date</a:t>
            </a:r>
          </a:p>
        </p:txBody>
      </p:sp>
      <p:sp>
        <p:nvSpPr>
          <p:cNvPr id="4" name="Rectangle 3">
            <a:extLst>
              <a:ext uri="{FF2B5EF4-FFF2-40B4-BE49-F238E27FC236}">
                <a16:creationId xmlns:a16="http://schemas.microsoft.com/office/drawing/2014/main" id="{21D1F3FF-5C7B-301F-AF39-BD8FA129CE8E}"/>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B097C3E8-7091-5007-3B1C-493C2FF8A0C2}"/>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accent3"/>
                </a:solidFill>
                <a:latin typeface="Outfit Light" pitchFamily="2" charset="0"/>
              </a:rPr>
              <a:pPr algn="r"/>
              <a:t>‹N°›</a:t>
            </a:fld>
            <a:endParaRPr lang="fr-FR" sz="900" b="0" i="0">
              <a:solidFill>
                <a:schemeClr val="accent3"/>
              </a:solidFill>
              <a:latin typeface="Outfit Light" pitchFamily="2" charset="0"/>
            </a:endParaRPr>
          </a:p>
        </p:txBody>
      </p:sp>
      <p:sp>
        <p:nvSpPr>
          <p:cNvPr id="17" name="ZoneTexte 16">
            <a:extLst>
              <a:ext uri="{FF2B5EF4-FFF2-40B4-BE49-F238E27FC236}">
                <a16:creationId xmlns:a16="http://schemas.microsoft.com/office/drawing/2014/main" id="{4574F64E-CBF6-F148-72D9-C79553F81513}"/>
              </a:ext>
            </a:extLst>
          </p:cNvPr>
          <p:cNvSpPr txBox="1"/>
          <p:nvPr userDrawn="1"/>
        </p:nvSpPr>
        <p:spPr>
          <a:xfrm>
            <a:off x="5701228" y="6642544"/>
            <a:ext cx="800219" cy="215444"/>
          </a:xfrm>
          <a:prstGeom prst="rect">
            <a:avLst/>
          </a:prstGeom>
          <a:noFill/>
        </p:spPr>
        <p:txBody>
          <a:bodyPr wrap="none" rtlCol="0">
            <a:spAutoFit/>
          </a:bodyPr>
          <a:lstStyle/>
          <a:p>
            <a:pPr algn="ctr"/>
            <a:r>
              <a:rPr lang="fr-FR" sz="800">
                <a:solidFill>
                  <a:srgbClr val="FFFFFF"/>
                </a:solidFill>
              </a:rPr>
              <a:t>CONFIDENTIAL</a:t>
            </a:r>
          </a:p>
        </p:txBody>
      </p:sp>
      <p:sp>
        <p:nvSpPr>
          <p:cNvPr id="5" name="Espace réservé du texte 14">
            <a:extLst>
              <a:ext uri="{FF2B5EF4-FFF2-40B4-BE49-F238E27FC236}">
                <a16:creationId xmlns:a16="http://schemas.microsoft.com/office/drawing/2014/main" id="{CC07226E-5688-ECAA-D8F9-48BF94C2EB51}"/>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16" name="Espace réservé du texte 14">
            <a:extLst>
              <a:ext uri="{FF2B5EF4-FFF2-40B4-BE49-F238E27FC236}">
                <a16:creationId xmlns:a16="http://schemas.microsoft.com/office/drawing/2014/main" id="{54199C79-54CE-E383-DD6A-2484E18B53F2}"/>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a:t>Part </a:t>
            </a:r>
            <a:r>
              <a:rPr lang="fr-FR" err="1"/>
              <a:t>title</a:t>
            </a:r>
            <a:endParaRPr lang="fr-FR"/>
          </a:p>
        </p:txBody>
      </p:sp>
      <p:pic>
        <p:nvPicPr>
          <p:cNvPr id="11" name="Graphic 10">
            <a:extLst>
              <a:ext uri="{FF2B5EF4-FFF2-40B4-BE49-F238E27FC236}">
                <a16:creationId xmlns:a16="http://schemas.microsoft.com/office/drawing/2014/main" id="{37F8882E-919C-C4C3-A6C8-681FD44697E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37916" y="6512733"/>
            <a:ext cx="954816" cy="409207"/>
          </a:xfrm>
          <a:prstGeom prst="rect">
            <a:avLst/>
          </a:prstGeom>
        </p:spPr>
      </p:pic>
    </p:spTree>
    <p:extLst>
      <p:ext uri="{BB962C8B-B14F-4D97-AF65-F5344CB8AC3E}">
        <p14:creationId xmlns:p14="http://schemas.microsoft.com/office/powerpoint/2010/main" val="42527877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MELINE_5">
    <p:bg>
      <p:bgPr>
        <a:solidFill>
          <a:srgbClr val="072038"/>
        </a:solidFill>
        <a:effectLst/>
      </p:bgPr>
    </p:bg>
    <p:spTree>
      <p:nvGrpSpPr>
        <p:cNvPr id="1" name=""/>
        <p:cNvGrpSpPr/>
        <p:nvPr/>
      </p:nvGrpSpPr>
      <p:grpSpPr>
        <a:xfrm>
          <a:off x="0" y="0"/>
          <a:ext cx="0" cy="0"/>
          <a:chOff x="0" y="0"/>
          <a:chExt cx="0" cy="0"/>
        </a:xfrm>
      </p:grpSpPr>
      <p:pic>
        <p:nvPicPr>
          <p:cNvPr id="17" name="Graphique 16">
            <a:extLst>
              <a:ext uri="{FF2B5EF4-FFF2-40B4-BE49-F238E27FC236}">
                <a16:creationId xmlns:a16="http://schemas.microsoft.com/office/drawing/2014/main" id="{95E17960-DF7B-3149-1EA2-4942BD88219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0826" t="33485" r="38813" b="33487"/>
          <a:stretch/>
        </p:blipFill>
        <p:spPr>
          <a:xfrm>
            <a:off x="-5" y="0"/>
            <a:ext cx="12192005" cy="6858000"/>
          </a:xfrm>
          <a:prstGeom prst="rect">
            <a:avLst/>
          </a:prstGeom>
        </p:spPr>
      </p:pic>
      <p:pic>
        <p:nvPicPr>
          <p:cNvPr id="20" name="Graphic 19">
            <a:extLst>
              <a:ext uri="{FF2B5EF4-FFF2-40B4-BE49-F238E27FC236}">
                <a16:creationId xmlns:a16="http://schemas.microsoft.com/office/drawing/2014/main" id="{11B7FF10-1A9E-B1F2-20FE-5398F40E1F6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316" y="0"/>
            <a:ext cx="12192000" cy="6858000"/>
          </a:xfrm>
          <a:prstGeom prst="rect">
            <a:avLst/>
          </a:prstGeom>
        </p:spPr>
      </p:pic>
      <p:sp>
        <p:nvSpPr>
          <p:cNvPr id="2" name="Rectangle : avec coins arrondis en diagonale 1">
            <a:extLst>
              <a:ext uri="{FF2B5EF4-FFF2-40B4-BE49-F238E27FC236}">
                <a16:creationId xmlns:a16="http://schemas.microsoft.com/office/drawing/2014/main" id="{3C3B77C0-D029-9D46-89F5-4629E1D25933}"/>
              </a:ext>
            </a:extLst>
          </p:cNvPr>
          <p:cNvSpPr/>
          <p:nvPr userDrawn="1"/>
        </p:nvSpPr>
        <p:spPr>
          <a:xfrm>
            <a:off x="-5" y="1"/>
            <a:ext cx="591143" cy="6858000"/>
          </a:xfrm>
          <a:prstGeom prst="round2DiagRect">
            <a:avLst>
              <a:gd name="adj1" fmla="val 0"/>
              <a:gd name="adj2" fmla="val 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texte 14">
            <a:extLst>
              <a:ext uri="{FF2B5EF4-FFF2-40B4-BE49-F238E27FC236}">
                <a16:creationId xmlns:a16="http://schemas.microsoft.com/office/drawing/2014/main" id="{147FD246-6DFD-F05D-3221-C54DDA9D4483}"/>
              </a:ext>
            </a:extLst>
          </p:cNvPr>
          <p:cNvSpPr>
            <a:spLocks noGrp="1"/>
          </p:cNvSpPr>
          <p:nvPr>
            <p:ph type="body" sz="quarter" idx="11" hasCustomPrompt="1"/>
          </p:nvPr>
        </p:nvSpPr>
        <p:spPr>
          <a:xfrm rot="16200000">
            <a:off x="-1625213" y="3577258"/>
            <a:ext cx="3910384" cy="297677"/>
          </a:xfrm>
        </p:spPr>
        <p:txBody>
          <a:bodyPr>
            <a:noAutofit/>
          </a:bodyPr>
          <a:lstStyle>
            <a:lvl1pPr marL="0" indent="0" algn="l">
              <a:buNone/>
              <a:defRPr sz="1200" b="0" i="0">
                <a:latin typeface="+mj-lt"/>
              </a:defRPr>
            </a:lvl1pPr>
          </a:lstStyle>
          <a:p>
            <a:pPr lvl="0"/>
            <a:r>
              <a:rPr lang="fr-FR"/>
              <a:t>Part title</a:t>
            </a:r>
          </a:p>
        </p:txBody>
      </p: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461151" y="3635590"/>
            <a:ext cx="1786480" cy="2190566"/>
          </a:xfrm>
        </p:spPr>
        <p:txBody>
          <a:bodyPr anchor="t">
            <a:noAutofit/>
          </a:bodyPr>
          <a:lstStyle>
            <a:lvl1pPr marL="0" indent="0" algn="ctr">
              <a:buNone/>
              <a:defRPr sz="1400" b="0" i="0">
                <a:solidFill>
                  <a:schemeClr val="accent4"/>
                </a:solidFill>
                <a:latin typeface="+mj-lt"/>
              </a:defRPr>
            </a:lvl1pPr>
          </a:lstStyle>
          <a:p>
            <a:pPr lvl="0"/>
            <a:r>
              <a:rPr lang="fr-FR"/>
              <a:t>At vero eos et accusamus et iusto odio dignissimos ducimus qui blanditiis praesentium voluptatum deleniti atque corrupti quos dolores et quas</a:t>
            </a:r>
          </a:p>
        </p:txBody>
      </p:sp>
      <p:cxnSp>
        <p:nvCxnSpPr>
          <p:cNvPr id="6" name="Connecteur droit avec flèche 5">
            <a:extLst>
              <a:ext uri="{FF2B5EF4-FFF2-40B4-BE49-F238E27FC236}">
                <a16:creationId xmlns:a16="http://schemas.microsoft.com/office/drawing/2014/main" id="{BF918865-C281-4D3A-269B-BEA5A23E290B}"/>
              </a:ext>
            </a:extLst>
          </p:cNvPr>
          <p:cNvCxnSpPr/>
          <p:nvPr userDrawn="1"/>
        </p:nvCxnSpPr>
        <p:spPr>
          <a:xfrm>
            <a:off x="1222602" y="3439427"/>
            <a:ext cx="9968741"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978E964F-F153-6249-7C82-C4C4B307A961}"/>
              </a:ext>
            </a:extLst>
          </p:cNvPr>
          <p:cNvSpPr/>
          <p:nvPr userDrawn="1"/>
        </p:nvSpPr>
        <p:spPr>
          <a:xfrm>
            <a:off x="2309260" y="3397539"/>
            <a:ext cx="83775" cy="83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9" name="Ellipse 8">
            <a:extLst>
              <a:ext uri="{FF2B5EF4-FFF2-40B4-BE49-F238E27FC236}">
                <a16:creationId xmlns:a16="http://schemas.microsoft.com/office/drawing/2014/main" id="{5D317452-6CA3-053F-A90A-2F6EF9D7A4B9}"/>
              </a:ext>
            </a:extLst>
          </p:cNvPr>
          <p:cNvSpPr/>
          <p:nvPr userDrawn="1"/>
        </p:nvSpPr>
        <p:spPr>
          <a:xfrm>
            <a:off x="4179533" y="3403586"/>
            <a:ext cx="83775" cy="83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0" name="Ellipse 9">
            <a:extLst>
              <a:ext uri="{FF2B5EF4-FFF2-40B4-BE49-F238E27FC236}">
                <a16:creationId xmlns:a16="http://schemas.microsoft.com/office/drawing/2014/main" id="{1A2CFFC9-7AAA-964E-C6C8-F6014A9DC8C9}"/>
              </a:ext>
            </a:extLst>
          </p:cNvPr>
          <p:cNvSpPr/>
          <p:nvPr userDrawn="1"/>
        </p:nvSpPr>
        <p:spPr>
          <a:xfrm>
            <a:off x="6053053" y="3397537"/>
            <a:ext cx="83775" cy="83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2" name="Ellipse 11">
            <a:extLst>
              <a:ext uri="{FF2B5EF4-FFF2-40B4-BE49-F238E27FC236}">
                <a16:creationId xmlns:a16="http://schemas.microsoft.com/office/drawing/2014/main" id="{AA513863-D513-AF6B-5541-D98847A9705F}"/>
              </a:ext>
            </a:extLst>
          </p:cNvPr>
          <p:cNvSpPr/>
          <p:nvPr userDrawn="1"/>
        </p:nvSpPr>
        <p:spPr>
          <a:xfrm>
            <a:off x="7852749" y="3397539"/>
            <a:ext cx="83775" cy="83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3" name="Ellipse 12">
            <a:extLst>
              <a:ext uri="{FF2B5EF4-FFF2-40B4-BE49-F238E27FC236}">
                <a16:creationId xmlns:a16="http://schemas.microsoft.com/office/drawing/2014/main" id="{07E30806-5599-FC42-735E-BFD9A38C8F30}"/>
              </a:ext>
            </a:extLst>
          </p:cNvPr>
          <p:cNvSpPr/>
          <p:nvPr userDrawn="1"/>
        </p:nvSpPr>
        <p:spPr>
          <a:xfrm>
            <a:off x="9723022" y="3403586"/>
            <a:ext cx="83775" cy="837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4" name="Espace réservé du texte 14">
            <a:extLst>
              <a:ext uri="{FF2B5EF4-FFF2-40B4-BE49-F238E27FC236}">
                <a16:creationId xmlns:a16="http://schemas.microsoft.com/office/drawing/2014/main" id="{C571939E-3230-C9AB-9EF5-3DB32BF5D395}"/>
              </a:ext>
            </a:extLst>
          </p:cNvPr>
          <p:cNvSpPr>
            <a:spLocks noGrp="1"/>
          </p:cNvSpPr>
          <p:nvPr>
            <p:ph type="body" sz="quarter" idx="14" hasCustomPrompt="1"/>
          </p:nvPr>
        </p:nvSpPr>
        <p:spPr>
          <a:xfrm>
            <a:off x="1809124" y="2993615"/>
            <a:ext cx="1084046" cy="351558"/>
          </a:xfrm>
        </p:spPr>
        <p:txBody>
          <a:bodyPr anchor="b">
            <a:noAutofit/>
          </a:bodyPr>
          <a:lstStyle>
            <a:lvl1pPr marL="0" indent="0" algn="ctr">
              <a:buNone/>
              <a:defRPr sz="1300" b="0" i="0">
                <a:solidFill>
                  <a:schemeClr val="accent4"/>
                </a:solidFill>
                <a:latin typeface="+mj-lt"/>
              </a:defRPr>
            </a:lvl1pPr>
          </a:lstStyle>
          <a:p>
            <a:pPr lvl="0"/>
            <a:r>
              <a:rPr lang="fr-FR"/>
              <a:t>date</a:t>
            </a:r>
          </a:p>
        </p:txBody>
      </p:sp>
      <p:sp>
        <p:nvSpPr>
          <p:cNvPr id="23" name="Espace réservé du texte 14">
            <a:extLst>
              <a:ext uri="{FF2B5EF4-FFF2-40B4-BE49-F238E27FC236}">
                <a16:creationId xmlns:a16="http://schemas.microsoft.com/office/drawing/2014/main" id="{AD14C427-15C1-C2A6-AE52-ACE637C1508C}"/>
              </a:ext>
            </a:extLst>
          </p:cNvPr>
          <p:cNvSpPr>
            <a:spLocks noGrp="1"/>
          </p:cNvSpPr>
          <p:nvPr>
            <p:ph type="body" sz="quarter" idx="15" hasCustomPrompt="1"/>
          </p:nvPr>
        </p:nvSpPr>
        <p:spPr>
          <a:xfrm>
            <a:off x="3309437" y="3629323"/>
            <a:ext cx="1786480" cy="2190566"/>
          </a:xfrm>
        </p:spPr>
        <p:txBody>
          <a:bodyPr anchor="t">
            <a:noAutofit/>
          </a:bodyPr>
          <a:lstStyle>
            <a:lvl1pPr marL="0" indent="0" algn="ctr">
              <a:buNone/>
              <a:defRPr sz="1400" b="0" i="0">
                <a:solidFill>
                  <a:schemeClr val="accent4"/>
                </a:solidFill>
                <a:latin typeface="+mj-lt"/>
              </a:defRPr>
            </a:lvl1pPr>
          </a:lstStyle>
          <a:p>
            <a:pPr lvl="0"/>
            <a:r>
              <a:rPr lang="fr-FR"/>
              <a:t>At vero eos et accusamus et iusto odio dignissimos ducimus qui blanditiis praesentium voluptatum deleniti atque corrupti quos dolores et quas</a:t>
            </a:r>
          </a:p>
        </p:txBody>
      </p:sp>
      <p:sp>
        <p:nvSpPr>
          <p:cNvPr id="24" name="Espace réservé du texte 14">
            <a:extLst>
              <a:ext uri="{FF2B5EF4-FFF2-40B4-BE49-F238E27FC236}">
                <a16:creationId xmlns:a16="http://schemas.microsoft.com/office/drawing/2014/main" id="{238AD686-8C73-5D07-4D0C-332195B70624}"/>
              </a:ext>
            </a:extLst>
          </p:cNvPr>
          <p:cNvSpPr>
            <a:spLocks noGrp="1"/>
          </p:cNvSpPr>
          <p:nvPr>
            <p:ph type="body" sz="quarter" idx="16" hasCustomPrompt="1"/>
          </p:nvPr>
        </p:nvSpPr>
        <p:spPr>
          <a:xfrm>
            <a:off x="3692551" y="2987348"/>
            <a:ext cx="1084046" cy="351558"/>
          </a:xfrm>
        </p:spPr>
        <p:txBody>
          <a:bodyPr anchor="b">
            <a:noAutofit/>
          </a:bodyPr>
          <a:lstStyle>
            <a:lvl1pPr marL="0" indent="0" algn="ctr">
              <a:buNone/>
              <a:defRPr sz="1300" b="0" i="0">
                <a:solidFill>
                  <a:schemeClr val="accent4"/>
                </a:solidFill>
                <a:latin typeface="+mj-lt"/>
              </a:defRPr>
            </a:lvl1pPr>
          </a:lstStyle>
          <a:p>
            <a:pPr lvl="0"/>
            <a:r>
              <a:rPr lang="fr-FR"/>
              <a:t>date</a:t>
            </a:r>
          </a:p>
        </p:txBody>
      </p:sp>
      <p:sp>
        <p:nvSpPr>
          <p:cNvPr id="25" name="Espace réservé du texte 14">
            <a:extLst>
              <a:ext uri="{FF2B5EF4-FFF2-40B4-BE49-F238E27FC236}">
                <a16:creationId xmlns:a16="http://schemas.microsoft.com/office/drawing/2014/main" id="{7C6939B1-D24D-9670-5EFF-51FB45EFFFAD}"/>
              </a:ext>
            </a:extLst>
          </p:cNvPr>
          <p:cNvSpPr>
            <a:spLocks noGrp="1"/>
          </p:cNvSpPr>
          <p:nvPr>
            <p:ph type="body" sz="quarter" idx="17" hasCustomPrompt="1"/>
          </p:nvPr>
        </p:nvSpPr>
        <p:spPr>
          <a:xfrm>
            <a:off x="5191591" y="3628721"/>
            <a:ext cx="1786480" cy="2190566"/>
          </a:xfrm>
        </p:spPr>
        <p:txBody>
          <a:bodyPr anchor="t">
            <a:noAutofit/>
          </a:bodyPr>
          <a:lstStyle>
            <a:lvl1pPr marL="0" indent="0" algn="ctr">
              <a:buNone/>
              <a:defRPr sz="1400" b="0" i="0">
                <a:solidFill>
                  <a:schemeClr val="accent4"/>
                </a:solidFill>
                <a:latin typeface="+mj-lt"/>
              </a:defRPr>
            </a:lvl1pPr>
          </a:lstStyle>
          <a:p>
            <a:pPr lvl="0"/>
            <a:r>
              <a:rPr lang="fr-FR"/>
              <a:t>At vero eos et accusamus et iusto odio dignissimos ducimus qui blanditiis praesentium voluptatum deleniti atque corrupti quos dolores et quas</a:t>
            </a:r>
          </a:p>
        </p:txBody>
      </p:sp>
      <p:sp>
        <p:nvSpPr>
          <p:cNvPr id="26" name="Espace réservé du texte 14">
            <a:extLst>
              <a:ext uri="{FF2B5EF4-FFF2-40B4-BE49-F238E27FC236}">
                <a16:creationId xmlns:a16="http://schemas.microsoft.com/office/drawing/2014/main" id="{59C7D4F1-D336-AD93-5081-EEE70BEA26BA}"/>
              </a:ext>
            </a:extLst>
          </p:cNvPr>
          <p:cNvSpPr>
            <a:spLocks noGrp="1"/>
          </p:cNvSpPr>
          <p:nvPr>
            <p:ph type="body" sz="quarter" idx="18" hasCustomPrompt="1"/>
          </p:nvPr>
        </p:nvSpPr>
        <p:spPr>
          <a:xfrm>
            <a:off x="5569428" y="2986746"/>
            <a:ext cx="1084046" cy="351558"/>
          </a:xfrm>
        </p:spPr>
        <p:txBody>
          <a:bodyPr anchor="b">
            <a:noAutofit/>
          </a:bodyPr>
          <a:lstStyle>
            <a:lvl1pPr marL="0" indent="0" algn="ctr">
              <a:buNone/>
              <a:defRPr sz="1300" b="0" i="0">
                <a:solidFill>
                  <a:schemeClr val="accent4"/>
                </a:solidFill>
                <a:latin typeface="+mj-lt"/>
              </a:defRPr>
            </a:lvl1pPr>
          </a:lstStyle>
          <a:p>
            <a:pPr lvl="0"/>
            <a:r>
              <a:rPr lang="fr-FR"/>
              <a:t>date</a:t>
            </a:r>
          </a:p>
        </p:txBody>
      </p:sp>
      <p:sp>
        <p:nvSpPr>
          <p:cNvPr id="27" name="Espace réservé du texte 14">
            <a:extLst>
              <a:ext uri="{FF2B5EF4-FFF2-40B4-BE49-F238E27FC236}">
                <a16:creationId xmlns:a16="http://schemas.microsoft.com/office/drawing/2014/main" id="{BC8C76F4-798E-0CE1-E513-EB9E4A87E676}"/>
              </a:ext>
            </a:extLst>
          </p:cNvPr>
          <p:cNvSpPr>
            <a:spLocks noGrp="1"/>
          </p:cNvSpPr>
          <p:nvPr>
            <p:ph type="body" sz="quarter" idx="19" hasCustomPrompt="1"/>
          </p:nvPr>
        </p:nvSpPr>
        <p:spPr>
          <a:xfrm>
            <a:off x="7014476" y="3628420"/>
            <a:ext cx="1786480" cy="2190566"/>
          </a:xfrm>
        </p:spPr>
        <p:txBody>
          <a:bodyPr anchor="t">
            <a:noAutofit/>
          </a:bodyPr>
          <a:lstStyle>
            <a:lvl1pPr marL="0" indent="0" algn="ctr">
              <a:buNone/>
              <a:defRPr sz="1400" b="0" i="0">
                <a:solidFill>
                  <a:schemeClr val="accent4"/>
                </a:solidFill>
                <a:latin typeface="+mj-lt"/>
              </a:defRPr>
            </a:lvl1pPr>
          </a:lstStyle>
          <a:p>
            <a:pPr lvl="0"/>
            <a:r>
              <a:rPr lang="fr-FR"/>
              <a:t>At </a:t>
            </a:r>
            <a:r>
              <a:rPr lang="fr-FR" err="1"/>
              <a:t>vero</a:t>
            </a:r>
            <a:r>
              <a:rPr lang="fr-FR"/>
              <a:t> </a:t>
            </a:r>
            <a:r>
              <a:rPr lang="fr-FR" err="1"/>
              <a:t>eos</a:t>
            </a:r>
            <a:r>
              <a:rPr lang="fr-FR"/>
              <a:t> et </a:t>
            </a:r>
            <a:r>
              <a:rPr lang="fr-FR" err="1"/>
              <a:t>accusamus</a:t>
            </a:r>
            <a:r>
              <a:rPr lang="fr-FR"/>
              <a:t> et </a:t>
            </a:r>
            <a:r>
              <a:rPr lang="fr-FR" err="1"/>
              <a:t>iusto</a:t>
            </a:r>
            <a:r>
              <a:rPr lang="fr-FR"/>
              <a:t> </a:t>
            </a:r>
            <a:r>
              <a:rPr lang="fr-FR" err="1"/>
              <a:t>odio</a:t>
            </a:r>
            <a:r>
              <a:rPr lang="fr-FR"/>
              <a:t> </a:t>
            </a:r>
            <a:r>
              <a:rPr lang="fr-FR" err="1"/>
              <a:t>dignissimos</a:t>
            </a:r>
            <a:r>
              <a:rPr lang="fr-FR"/>
              <a:t> </a:t>
            </a:r>
            <a:r>
              <a:rPr lang="fr-FR" err="1"/>
              <a:t>ducimus</a:t>
            </a:r>
            <a:r>
              <a:rPr lang="fr-FR"/>
              <a:t> qui </a:t>
            </a:r>
            <a:r>
              <a:rPr lang="fr-FR" err="1"/>
              <a:t>blanditiis</a:t>
            </a:r>
            <a:r>
              <a:rPr lang="fr-FR"/>
              <a:t> </a:t>
            </a:r>
            <a:r>
              <a:rPr lang="fr-FR" err="1"/>
              <a:t>praesentium</a:t>
            </a:r>
            <a:r>
              <a:rPr lang="fr-FR"/>
              <a:t> </a:t>
            </a:r>
            <a:r>
              <a:rPr lang="fr-FR" err="1"/>
              <a:t>voluptatum</a:t>
            </a:r>
            <a:r>
              <a:rPr lang="fr-FR"/>
              <a:t> </a:t>
            </a:r>
            <a:r>
              <a:rPr lang="fr-FR" err="1"/>
              <a:t>deleniti</a:t>
            </a:r>
            <a:r>
              <a:rPr lang="fr-FR"/>
              <a:t> </a:t>
            </a:r>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endParaRPr lang="fr-FR"/>
          </a:p>
        </p:txBody>
      </p:sp>
      <p:sp>
        <p:nvSpPr>
          <p:cNvPr id="28" name="Espace réservé du texte 14">
            <a:extLst>
              <a:ext uri="{FF2B5EF4-FFF2-40B4-BE49-F238E27FC236}">
                <a16:creationId xmlns:a16="http://schemas.microsoft.com/office/drawing/2014/main" id="{C3A50988-9FE6-F556-2BCC-2E558B017F81}"/>
              </a:ext>
            </a:extLst>
          </p:cNvPr>
          <p:cNvSpPr>
            <a:spLocks noGrp="1"/>
          </p:cNvSpPr>
          <p:nvPr>
            <p:ph type="body" sz="quarter" idx="20" hasCustomPrompt="1"/>
          </p:nvPr>
        </p:nvSpPr>
        <p:spPr>
          <a:xfrm>
            <a:off x="7359680" y="2986445"/>
            <a:ext cx="1084046" cy="351558"/>
          </a:xfrm>
        </p:spPr>
        <p:txBody>
          <a:bodyPr anchor="b">
            <a:noAutofit/>
          </a:bodyPr>
          <a:lstStyle>
            <a:lvl1pPr marL="0" indent="0" algn="ctr">
              <a:buNone/>
              <a:defRPr sz="1300" b="0" i="0">
                <a:solidFill>
                  <a:schemeClr val="accent4"/>
                </a:solidFill>
                <a:latin typeface="+mj-lt"/>
              </a:defRPr>
            </a:lvl1pPr>
          </a:lstStyle>
          <a:p>
            <a:pPr lvl="0"/>
            <a:r>
              <a:rPr lang="fr-FR"/>
              <a:t>date</a:t>
            </a:r>
          </a:p>
        </p:txBody>
      </p:sp>
      <p:sp>
        <p:nvSpPr>
          <p:cNvPr id="29" name="Espace réservé du texte 14">
            <a:extLst>
              <a:ext uri="{FF2B5EF4-FFF2-40B4-BE49-F238E27FC236}">
                <a16:creationId xmlns:a16="http://schemas.microsoft.com/office/drawing/2014/main" id="{EC292D2D-BD38-D9B7-542D-07EA1E8F6773}"/>
              </a:ext>
            </a:extLst>
          </p:cNvPr>
          <p:cNvSpPr>
            <a:spLocks noGrp="1"/>
          </p:cNvSpPr>
          <p:nvPr>
            <p:ph type="body" sz="quarter" idx="21" hasCustomPrompt="1"/>
          </p:nvPr>
        </p:nvSpPr>
        <p:spPr>
          <a:xfrm>
            <a:off x="8854295" y="3628270"/>
            <a:ext cx="1786480" cy="2190566"/>
          </a:xfrm>
        </p:spPr>
        <p:txBody>
          <a:bodyPr anchor="t">
            <a:noAutofit/>
          </a:bodyPr>
          <a:lstStyle>
            <a:lvl1pPr marL="0" indent="0" algn="ctr">
              <a:buNone/>
              <a:defRPr sz="1400" b="0" i="0">
                <a:solidFill>
                  <a:schemeClr val="accent4"/>
                </a:solidFill>
                <a:latin typeface="+mj-lt"/>
              </a:defRPr>
            </a:lvl1pPr>
          </a:lstStyle>
          <a:p>
            <a:pPr lvl="0"/>
            <a:r>
              <a:rPr lang="fr-FR"/>
              <a:t>At vero eos et accusamus et iusto odio dignissimos ducimus qui blanditiis praesentium voluptatum deleniti atque corrupti quos dolores et quas</a:t>
            </a:r>
          </a:p>
        </p:txBody>
      </p:sp>
      <p:sp>
        <p:nvSpPr>
          <p:cNvPr id="30" name="Espace réservé du texte 14">
            <a:extLst>
              <a:ext uri="{FF2B5EF4-FFF2-40B4-BE49-F238E27FC236}">
                <a16:creationId xmlns:a16="http://schemas.microsoft.com/office/drawing/2014/main" id="{C6EB12BE-67F8-4056-4DD0-31177B234E6B}"/>
              </a:ext>
            </a:extLst>
          </p:cNvPr>
          <p:cNvSpPr>
            <a:spLocks noGrp="1"/>
          </p:cNvSpPr>
          <p:nvPr>
            <p:ph type="body" sz="quarter" idx="22" hasCustomPrompt="1"/>
          </p:nvPr>
        </p:nvSpPr>
        <p:spPr>
          <a:xfrm>
            <a:off x="9202268" y="2986295"/>
            <a:ext cx="1084046" cy="351558"/>
          </a:xfrm>
        </p:spPr>
        <p:txBody>
          <a:bodyPr anchor="b">
            <a:noAutofit/>
          </a:bodyPr>
          <a:lstStyle>
            <a:lvl1pPr marL="0" indent="0" algn="ctr">
              <a:buNone/>
              <a:defRPr sz="1300" b="0" i="0">
                <a:solidFill>
                  <a:schemeClr val="accent4"/>
                </a:solidFill>
                <a:latin typeface="+mj-lt"/>
              </a:defRPr>
            </a:lvl1pPr>
          </a:lstStyle>
          <a:p>
            <a:pPr lvl="0"/>
            <a:r>
              <a:rPr lang="fr-FR"/>
              <a:t>date</a:t>
            </a:r>
          </a:p>
        </p:txBody>
      </p:sp>
      <p:sp>
        <p:nvSpPr>
          <p:cNvPr id="4" name="Rectangle 3">
            <a:extLst>
              <a:ext uri="{FF2B5EF4-FFF2-40B4-BE49-F238E27FC236}">
                <a16:creationId xmlns:a16="http://schemas.microsoft.com/office/drawing/2014/main" id="{BCC08193-EFEF-048F-6815-17D4F59DE9FA}"/>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2414427C-D44D-FB1C-30BC-21BFE396BC9B}"/>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accent3"/>
                </a:solidFill>
                <a:latin typeface="Outfit Light" pitchFamily="2" charset="0"/>
              </a:rPr>
              <a:pPr algn="r"/>
              <a:t>‹N°›</a:t>
            </a:fld>
            <a:endParaRPr lang="fr-FR" sz="900" b="0" i="0">
              <a:solidFill>
                <a:schemeClr val="accent3"/>
              </a:solidFill>
              <a:latin typeface="Outfit Light" pitchFamily="2" charset="0"/>
            </a:endParaRPr>
          </a:p>
        </p:txBody>
      </p:sp>
      <p:sp>
        <p:nvSpPr>
          <p:cNvPr id="19" name="ZoneTexte 18">
            <a:extLst>
              <a:ext uri="{FF2B5EF4-FFF2-40B4-BE49-F238E27FC236}">
                <a16:creationId xmlns:a16="http://schemas.microsoft.com/office/drawing/2014/main" id="{4283CFC5-75BF-DBDA-0487-41D222AF6A15}"/>
              </a:ext>
            </a:extLst>
          </p:cNvPr>
          <p:cNvSpPr txBox="1"/>
          <p:nvPr userDrawn="1"/>
        </p:nvSpPr>
        <p:spPr>
          <a:xfrm>
            <a:off x="5701228" y="6642544"/>
            <a:ext cx="800219" cy="215444"/>
          </a:xfrm>
          <a:prstGeom prst="rect">
            <a:avLst/>
          </a:prstGeom>
          <a:noFill/>
        </p:spPr>
        <p:txBody>
          <a:bodyPr wrap="none" rtlCol="0">
            <a:spAutoFit/>
          </a:bodyPr>
          <a:lstStyle/>
          <a:p>
            <a:pPr algn="ctr"/>
            <a:r>
              <a:rPr lang="fr-FR" sz="800">
                <a:solidFill>
                  <a:srgbClr val="FFFFFF"/>
                </a:solidFill>
              </a:rPr>
              <a:t>CONFIDENTIAL</a:t>
            </a:r>
          </a:p>
        </p:txBody>
      </p:sp>
      <p:sp>
        <p:nvSpPr>
          <p:cNvPr id="5" name="Espace réservé du texte 14">
            <a:extLst>
              <a:ext uri="{FF2B5EF4-FFF2-40B4-BE49-F238E27FC236}">
                <a16:creationId xmlns:a16="http://schemas.microsoft.com/office/drawing/2014/main" id="{BEE7E359-1734-79FA-5419-D7B8CE1FADED}"/>
              </a:ext>
            </a:extLst>
          </p:cNvPr>
          <p:cNvSpPr>
            <a:spLocks noGrp="1"/>
          </p:cNvSpPr>
          <p:nvPr>
            <p:ph type="body" sz="quarter" idx="12" hasCustomPrompt="1"/>
          </p:nvPr>
        </p:nvSpPr>
        <p:spPr>
          <a:xfrm>
            <a:off x="2567750" y="1039395"/>
            <a:ext cx="7056499" cy="731510"/>
          </a:xfrm>
        </p:spPr>
        <p:txBody>
          <a:bodyPr anchor="ctr">
            <a:noAutofit/>
          </a:bodyPr>
          <a:lstStyle>
            <a:lvl1pPr marL="0" indent="0" algn="ctr">
              <a:buNone/>
              <a:defRPr sz="4000" b="0" i="0">
                <a:solidFill>
                  <a:schemeClr val="accent3"/>
                </a:solidFill>
                <a:latin typeface="+mn-lt"/>
              </a:defRPr>
            </a:lvl1pPr>
          </a:lstStyle>
          <a:p>
            <a:pPr lvl="0"/>
            <a:r>
              <a:rPr lang="fr-FR"/>
              <a:t>Timeline </a:t>
            </a:r>
            <a:r>
              <a:rPr lang="fr-FR" err="1"/>
              <a:t>title</a:t>
            </a:r>
            <a:endParaRPr lang="fr-FR"/>
          </a:p>
        </p:txBody>
      </p:sp>
      <p:sp>
        <p:nvSpPr>
          <p:cNvPr id="11" name="Espace réservé du texte 14">
            <a:extLst>
              <a:ext uri="{FF2B5EF4-FFF2-40B4-BE49-F238E27FC236}">
                <a16:creationId xmlns:a16="http://schemas.microsoft.com/office/drawing/2014/main" id="{C7A183CB-5A20-50E0-E841-B1B035FA999A}"/>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pic>
        <p:nvPicPr>
          <p:cNvPr id="16" name="Graphic 15">
            <a:extLst>
              <a:ext uri="{FF2B5EF4-FFF2-40B4-BE49-F238E27FC236}">
                <a16:creationId xmlns:a16="http://schemas.microsoft.com/office/drawing/2014/main" id="{85AE683E-A537-C338-ADC7-09FFC6DDC4D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37916" y="6512733"/>
            <a:ext cx="954816" cy="409207"/>
          </a:xfrm>
          <a:prstGeom prst="rect">
            <a:avLst/>
          </a:prstGeom>
        </p:spPr>
      </p:pic>
    </p:spTree>
    <p:extLst>
      <p:ext uri="{BB962C8B-B14F-4D97-AF65-F5344CB8AC3E}">
        <p14:creationId xmlns:p14="http://schemas.microsoft.com/office/powerpoint/2010/main" val="9900651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CONTENT">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357997" y="1549095"/>
            <a:ext cx="5342546" cy="4400855"/>
          </a:xfrm>
        </p:spPr>
        <p:txBody>
          <a:bodyPr anchor="t">
            <a:noAutofit/>
          </a:bodyPr>
          <a:lstStyle>
            <a:lvl1pPr marL="0" indent="0" algn="l">
              <a:buNone/>
              <a:defRPr sz="1500" b="0" i="0">
                <a:solidFill>
                  <a:srgbClr val="072038"/>
                </a:solidFill>
                <a:latin typeface="+mj-lt"/>
              </a:defRPr>
            </a:lvl1pPr>
          </a:lstStyle>
          <a:p>
            <a:pPr lvl="0"/>
            <a:r>
              <a:rPr lang="fr-FR"/>
              <a:t>At </a:t>
            </a:r>
            <a:r>
              <a:rPr lang="fr-FR" err="1"/>
              <a:t>vero</a:t>
            </a:r>
            <a:r>
              <a:rPr lang="fr-FR"/>
              <a:t> </a:t>
            </a:r>
            <a:r>
              <a:rPr lang="fr-FR" err="1"/>
              <a:t>eos</a:t>
            </a:r>
            <a:r>
              <a:rPr lang="fr-FR"/>
              <a:t> et </a:t>
            </a:r>
            <a:r>
              <a:rPr lang="fr-FR" err="1"/>
              <a:t>accusamus</a:t>
            </a:r>
            <a:r>
              <a:rPr lang="fr-FR"/>
              <a:t> et </a:t>
            </a:r>
            <a:r>
              <a:rPr lang="fr-FR" err="1"/>
              <a:t>iusto</a:t>
            </a:r>
            <a:r>
              <a:rPr lang="fr-FR"/>
              <a:t> </a:t>
            </a:r>
            <a:r>
              <a:rPr lang="fr-FR" err="1"/>
              <a:t>odio</a:t>
            </a:r>
            <a:r>
              <a:rPr lang="fr-FR"/>
              <a:t> </a:t>
            </a:r>
            <a:r>
              <a:rPr lang="fr-FR" err="1"/>
              <a:t>dignissimos</a:t>
            </a:r>
            <a:r>
              <a:rPr lang="fr-FR"/>
              <a:t> </a:t>
            </a:r>
            <a:r>
              <a:rPr lang="fr-FR" err="1"/>
              <a:t>ducimus</a:t>
            </a:r>
            <a:r>
              <a:rPr lang="fr-FR"/>
              <a:t> qui </a:t>
            </a:r>
            <a:r>
              <a:rPr lang="fr-FR" err="1"/>
              <a:t>blanditiis</a:t>
            </a:r>
            <a:r>
              <a:rPr lang="fr-FR"/>
              <a:t> </a:t>
            </a:r>
            <a:r>
              <a:rPr lang="fr-FR" err="1"/>
              <a:t>praesentium</a:t>
            </a:r>
            <a:r>
              <a:rPr lang="fr-FR"/>
              <a:t> </a:t>
            </a:r>
            <a:r>
              <a:rPr lang="fr-FR" err="1"/>
              <a:t>voluptatum</a:t>
            </a:r>
            <a:r>
              <a:rPr lang="fr-FR"/>
              <a:t> </a:t>
            </a:r>
            <a:r>
              <a:rPr lang="fr-FR" err="1"/>
              <a:t>deleniti</a:t>
            </a:r>
            <a:r>
              <a:rPr lang="fr-FR"/>
              <a:t> </a:t>
            </a:r>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 </a:t>
            </a:r>
          </a:p>
          <a:p>
            <a:pPr lvl="0"/>
            <a:endParaRPr lang="fr-FR"/>
          </a:p>
          <a:p>
            <a:pPr lvl="0"/>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a:t>
            </a:r>
          </a:p>
        </p:txBody>
      </p:sp>
      <p:sp>
        <p:nvSpPr>
          <p:cNvPr id="2" name="Rectangle 1">
            <a:extLst>
              <a:ext uri="{FF2B5EF4-FFF2-40B4-BE49-F238E27FC236}">
                <a16:creationId xmlns:a16="http://schemas.microsoft.com/office/drawing/2014/main" id="{6978AA45-4F8B-864E-071C-71AD01BFE727}"/>
              </a:ext>
            </a:extLst>
          </p:cNvPr>
          <p:cNvSpPr/>
          <p:nvPr userDrawn="1"/>
        </p:nvSpPr>
        <p:spPr>
          <a:xfrm>
            <a:off x="591138" y="6606001"/>
            <a:ext cx="11600861"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CF14DEFE-C9B5-EDD5-8E73-627AEE12642B}"/>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0" name="ZoneTexte 9">
            <a:extLst>
              <a:ext uri="{FF2B5EF4-FFF2-40B4-BE49-F238E27FC236}">
                <a16:creationId xmlns:a16="http://schemas.microsoft.com/office/drawing/2014/main" id="{14D24F88-A385-CF64-8BE1-3A8D85374FEF}"/>
              </a:ext>
            </a:extLst>
          </p:cNvPr>
          <p:cNvSpPr txBox="1"/>
          <p:nvPr userDrawn="1"/>
        </p:nvSpPr>
        <p:spPr>
          <a:xfrm>
            <a:off x="5701228" y="6642544"/>
            <a:ext cx="800219" cy="215444"/>
          </a:xfrm>
          <a:prstGeom prst="rect">
            <a:avLst/>
          </a:prstGeom>
          <a:noFill/>
        </p:spPr>
        <p:txBody>
          <a:bodyPr wrap="none" rtlCol="0">
            <a:spAutoFit/>
          </a:bodyPr>
          <a:lstStyle/>
          <a:p>
            <a:pPr algn="ctr"/>
            <a:r>
              <a:rPr lang="fr-FR" sz="800">
                <a:solidFill>
                  <a:schemeClr val="tx1"/>
                </a:solidFill>
              </a:rPr>
              <a:t>CONFIDENTIAL</a:t>
            </a:r>
          </a:p>
        </p:txBody>
      </p:sp>
      <p:sp>
        <p:nvSpPr>
          <p:cNvPr id="11" name="Espace réservé du texte 14">
            <a:extLst>
              <a:ext uri="{FF2B5EF4-FFF2-40B4-BE49-F238E27FC236}">
                <a16:creationId xmlns:a16="http://schemas.microsoft.com/office/drawing/2014/main" id="{387EDE23-552E-8D6B-6D59-5132E80741F6}"/>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5" name="Espace réservé du texte 14">
            <a:extLst>
              <a:ext uri="{FF2B5EF4-FFF2-40B4-BE49-F238E27FC236}">
                <a16:creationId xmlns:a16="http://schemas.microsoft.com/office/drawing/2014/main" id="{8ECCD3A8-05E0-26A4-D570-B9070A65401A}"/>
              </a:ext>
            </a:extLst>
          </p:cNvPr>
          <p:cNvSpPr>
            <a:spLocks noGrp="1"/>
          </p:cNvSpPr>
          <p:nvPr>
            <p:ph type="body" sz="quarter" idx="12" hasCustomPrompt="1"/>
          </p:nvPr>
        </p:nvSpPr>
        <p:spPr>
          <a:xfrm>
            <a:off x="1323550" y="651713"/>
            <a:ext cx="10006431" cy="497115"/>
          </a:xfrm>
        </p:spPr>
        <p:txBody>
          <a:bodyPr tIns="0" anchor="t">
            <a:noAutofit/>
          </a:bodyPr>
          <a:lstStyle>
            <a:lvl1pPr marL="0" indent="0" algn="l">
              <a:buNone/>
              <a:defRPr sz="4000" b="0" i="0">
                <a:latin typeface="+mn-lt"/>
              </a:defRPr>
            </a:lvl1pPr>
          </a:lstStyle>
          <a:p>
            <a:pPr lvl="0"/>
            <a:r>
              <a:rPr lang="fr-FR"/>
              <a:t>Insert </a:t>
            </a:r>
            <a:r>
              <a:rPr lang="fr-FR" err="1"/>
              <a:t>title</a:t>
            </a:r>
            <a:r>
              <a:rPr lang="fr-FR"/>
              <a:t>.</a:t>
            </a:r>
          </a:p>
        </p:txBody>
      </p:sp>
      <p:pic>
        <p:nvPicPr>
          <p:cNvPr id="12" name="Image 11">
            <a:extLst>
              <a:ext uri="{FF2B5EF4-FFF2-40B4-BE49-F238E27FC236}">
                <a16:creationId xmlns:a16="http://schemas.microsoft.com/office/drawing/2014/main" id="{A0E7CB79-20C1-46A8-BD87-E21CE3F94F3C}"/>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a:stretch/>
        </p:blipFill>
        <p:spPr>
          <a:xfrm>
            <a:off x="7306995" y="0"/>
            <a:ext cx="4885006" cy="6617600"/>
          </a:xfrm>
          <a:prstGeom prst="rect">
            <a:avLst/>
          </a:prstGeom>
        </p:spPr>
      </p:pic>
      <p:sp>
        <p:nvSpPr>
          <p:cNvPr id="6" name="Espace réservé du texte 14">
            <a:extLst>
              <a:ext uri="{FF2B5EF4-FFF2-40B4-BE49-F238E27FC236}">
                <a16:creationId xmlns:a16="http://schemas.microsoft.com/office/drawing/2014/main" id="{7D9A4751-FBFE-9ADD-3B2E-5E1A41E0DA3B}"/>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a:t>Part </a:t>
            </a:r>
            <a:r>
              <a:rPr lang="fr-FR" err="1"/>
              <a:t>title</a:t>
            </a:r>
            <a:endParaRPr lang="fr-FR"/>
          </a:p>
        </p:txBody>
      </p:sp>
      <p:pic>
        <p:nvPicPr>
          <p:cNvPr id="3" name="Graphic 2">
            <a:extLst>
              <a:ext uri="{FF2B5EF4-FFF2-40B4-BE49-F238E27FC236}">
                <a16:creationId xmlns:a16="http://schemas.microsoft.com/office/drawing/2014/main" id="{454CAFF1-82CA-1BF1-A573-BCE1B0A6C0B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18463" y="6522353"/>
            <a:ext cx="950976" cy="407562"/>
          </a:xfrm>
          <a:prstGeom prst="rect">
            <a:avLst/>
          </a:prstGeom>
        </p:spPr>
      </p:pic>
    </p:spTree>
    <p:extLst>
      <p:ext uri="{BB962C8B-B14F-4D97-AF65-F5344CB8AC3E}">
        <p14:creationId xmlns:p14="http://schemas.microsoft.com/office/powerpoint/2010/main" val="4744917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guide id="4" orient="horz" pos="935">
          <p15:clr>
            <a:srgbClr val="FBAE40"/>
          </p15:clr>
        </p15:guide>
        <p15:guide id="5" orient="horz" pos="374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CONTENT_2">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BD82D55E-FD76-8771-9ADE-2A39B8289E07}"/>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a:stretch/>
        </p:blipFill>
        <p:spPr>
          <a:xfrm>
            <a:off x="7306995" y="0"/>
            <a:ext cx="4885006" cy="6617600"/>
          </a:xfrm>
          <a:prstGeom prst="rect">
            <a:avLst/>
          </a:prstGeom>
        </p:spPr>
      </p:pic>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texte 14">
            <a:extLst>
              <a:ext uri="{FF2B5EF4-FFF2-40B4-BE49-F238E27FC236}">
                <a16:creationId xmlns:a16="http://schemas.microsoft.com/office/drawing/2014/main" id="{147FD246-6DFD-F05D-3221-C54DDA9D4483}"/>
              </a:ext>
            </a:extLst>
          </p:cNvPr>
          <p:cNvSpPr>
            <a:spLocks noGrp="1"/>
          </p:cNvSpPr>
          <p:nvPr>
            <p:ph type="body" sz="quarter" idx="11" hasCustomPrompt="1"/>
          </p:nvPr>
        </p:nvSpPr>
        <p:spPr>
          <a:xfrm rot="16200000">
            <a:off x="-1238712" y="3963760"/>
            <a:ext cx="3137381" cy="297677"/>
          </a:xfrm>
        </p:spPr>
        <p:txBody>
          <a:bodyPr>
            <a:noAutofit/>
          </a:bodyPr>
          <a:lstStyle>
            <a:lvl1pPr marL="0" indent="0" algn="l">
              <a:buNone/>
              <a:defRPr sz="1200" b="0" i="0">
                <a:latin typeface="+mj-lt"/>
              </a:defRPr>
            </a:lvl1pPr>
          </a:lstStyle>
          <a:p>
            <a:pPr lvl="0"/>
            <a:r>
              <a:rPr lang="fr-FR"/>
              <a:t>Part title</a:t>
            </a:r>
          </a:p>
        </p:txBody>
      </p: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307266" y="2033515"/>
            <a:ext cx="5401757" cy="3916435"/>
          </a:xfrm>
        </p:spPr>
        <p:txBody>
          <a:bodyPr anchor="t">
            <a:noAutofit/>
          </a:bodyPr>
          <a:lstStyle>
            <a:lvl1pPr marL="0" indent="0" algn="l">
              <a:buNone/>
              <a:defRPr sz="1500" b="0" i="0">
                <a:solidFill>
                  <a:srgbClr val="072038"/>
                </a:solidFill>
                <a:latin typeface="+mj-lt"/>
              </a:defRPr>
            </a:lvl1pPr>
          </a:lstStyle>
          <a:p>
            <a:pPr lvl="0"/>
            <a:r>
              <a:rPr lang="fr-FR"/>
              <a:t>At vero eos et accusamus et iusto odio dignissimos ducimus qui blanditiis praesentium voluptatum deleniti atque corrupti quos dolores et quas molestias excepturi sint occaecati cupiditate non provident, similique sunt in culpa qui officia deserunt mollitia animi, </a:t>
            </a:r>
          </a:p>
          <a:p>
            <a:pPr lvl="0"/>
            <a:endParaRPr lang="fr-FR"/>
          </a:p>
          <a:p>
            <a:pPr lvl="0"/>
            <a:r>
              <a:rPr lang="fr-FR"/>
              <a:t>atque corrupti quos dolores et quas molestias excepturi sint occaecati cupiditate non provident, similique sunt in culpa qui officia deserunt mollitia animi,</a:t>
            </a:r>
          </a:p>
        </p:txBody>
      </p:sp>
      <p:sp>
        <p:nvSpPr>
          <p:cNvPr id="3" name="Rectangle 2">
            <a:extLst>
              <a:ext uri="{FF2B5EF4-FFF2-40B4-BE49-F238E27FC236}">
                <a16:creationId xmlns:a16="http://schemas.microsoft.com/office/drawing/2014/main" id="{9FD10D95-2CF2-3A79-9FA2-5F819C570057}"/>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F44CAB29-7ECE-030A-F70D-7BA85714C48A}"/>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1" name="ZoneTexte 10">
            <a:extLst>
              <a:ext uri="{FF2B5EF4-FFF2-40B4-BE49-F238E27FC236}">
                <a16:creationId xmlns:a16="http://schemas.microsoft.com/office/drawing/2014/main" id="{46DB2B1D-ACBB-4269-C231-08CF8B979241}"/>
              </a:ext>
            </a:extLst>
          </p:cNvPr>
          <p:cNvSpPr txBox="1"/>
          <p:nvPr userDrawn="1"/>
        </p:nvSpPr>
        <p:spPr>
          <a:xfrm>
            <a:off x="5701228" y="6642544"/>
            <a:ext cx="800219" cy="215444"/>
          </a:xfrm>
          <a:prstGeom prst="rect">
            <a:avLst/>
          </a:prstGeom>
          <a:noFill/>
        </p:spPr>
        <p:txBody>
          <a:bodyPr wrap="none" rtlCol="0">
            <a:spAutoFit/>
          </a:bodyPr>
          <a:lstStyle/>
          <a:p>
            <a:pPr algn="ctr"/>
            <a:r>
              <a:rPr lang="fr-FR" sz="800">
                <a:solidFill>
                  <a:schemeClr val="tx1"/>
                </a:solidFill>
              </a:rPr>
              <a:t>CONFIDENTIAL</a:t>
            </a:r>
          </a:p>
        </p:txBody>
      </p:sp>
      <p:sp>
        <p:nvSpPr>
          <p:cNvPr id="8" name="Espace réservé du texte 14">
            <a:extLst>
              <a:ext uri="{FF2B5EF4-FFF2-40B4-BE49-F238E27FC236}">
                <a16:creationId xmlns:a16="http://schemas.microsoft.com/office/drawing/2014/main" id="{75B11258-4640-BD13-D2FA-2D4B8862F0B5}"/>
              </a:ext>
            </a:extLst>
          </p:cNvPr>
          <p:cNvSpPr>
            <a:spLocks noGrp="1"/>
          </p:cNvSpPr>
          <p:nvPr>
            <p:ph type="body" sz="quarter" idx="15" hasCustomPrompt="1"/>
          </p:nvPr>
        </p:nvSpPr>
        <p:spPr>
          <a:xfrm>
            <a:off x="1328894" y="1249229"/>
            <a:ext cx="5380131" cy="497116"/>
          </a:xfrm>
        </p:spPr>
        <p:txBody>
          <a:bodyPr anchor="t">
            <a:noAutofit/>
          </a:bodyPr>
          <a:lstStyle>
            <a:lvl1pPr marL="0" indent="0" algn="l">
              <a:buNone/>
              <a:defRPr sz="2400" b="0" i="0">
                <a:solidFill>
                  <a:schemeClr val="bg1"/>
                </a:solidFill>
                <a:latin typeface="+mn-lt"/>
              </a:defRPr>
            </a:lvl1pPr>
          </a:lstStyle>
          <a:p>
            <a:pPr lvl="0"/>
            <a:r>
              <a:rPr lang="fr-FR"/>
              <a:t>Insert </a:t>
            </a:r>
            <a:r>
              <a:rPr lang="fr-FR" err="1"/>
              <a:t>subtitle</a:t>
            </a:r>
            <a:r>
              <a:rPr lang="fr-FR"/>
              <a:t>.</a:t>
            </a:r>
          </a:p>
        </p:txBody>
      </p:sp>
      <p:sp>
        <p:nvSpPr>
          <p:cNvPr id="12" name="Espace réservé du texte 14">
            <a:extLst>
              <a:ext uri="{FF2B5EF4-FFF2-40B4-BE49-F238E27FC236}">
                <a16:creationId xmlns:a16="http://schemas.microsoft.com/office/drawing/2014/main" id="{0968CBAB-015D-2D79-A8D2-400EB94B0A77}"/>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2" name="Espace réservé du texte 14">
            <a:extLst>
              <a:ext uri="{FF2B5EF4-FFF2-40B4-BE49-F238E27FC236}">
                <a16:creationId xmlns:a16="http://schemas.microsoft.com/office/drawing/2014/main" id="{CEB076E2-7586-DCBF-11BA-0BB97FED29CD}"/>
              </a:ext>
            </a:extLst>
          </p:cNvPr>
          <p:cNvSpPr>
            <a:spLocks noGrp="1"/>
          </p:cNvSpPr>
          <p:nvPr>
            <p:ph type="body" sz="quarter" idx="23" hasCustomPrompt="1"/>
          </p:nvPr>
        </p:nvSpPr>
        <p:spPr>
          <a:xfrm>
            <a:off x="1323550" y="651713"/>
            <a:ext cx="5401741" cy="497115"/>
          </a:xfrm>
        </p:spPr>
        <p:txBody>
          <a:bodyPr tIns="0" anchor="t">
            <a:noAutofit/>
          </a:bodyPr>
          <a:lstStyle>
            <a:lvl1pPr marL="0" indent="0" algn="l">
              <a:buNone/>
              <a:defRPr sz="4000" b="0" i="0">
                <a:solidFill>
                  <a:schemeClr val="tx1"/>
                </a:solidFill>
                <a:latin typeface="+mn-lt"/>
              </a:defRPr>
            </a:lvl1pPr>
          </a:lstStyle>
          <a:p>
            <a:pPr lvl="0"/>
            <a:r>
              <a:rPr lang="fr-FR"/>
              <a:t>Insert </a:t>
            </a:r>
            <a:r>
              <a:rPr lang="fr-FR" err="1"/>
              <a:t>title</a:t>
            </a:r>
            <a:r>
              <a:rPr lang="fr-FR"/>
              <a:t>.</a:t>
            </a:r>
          </a:p>
        </p:txBody>
      </p:sp>
      <p:pic>
        <p:nvPicPr>
          <p:cNvPr id="5" name="Graphic 4">
            <a:extLst>
              <a:ext uri="{FF2B5EF4-FFF2-40B4-BE49-F238E27FC236}">
                <a16:creationId xmlns:a16="http://schemas.microsoft.com/office/drawing/2014/main" id="{ABCDFEE6-5272-9D20-B56C-457CE8DAB40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18463" y="6522353"/>
            <a:ext cx="950976" cy="407562"/>
          </a:xfrm>
          <a:prstGeom prst="rect">
            <a:avLst/>
          </a:prstGeom>
        </p:spPr>
      </p:pic>
    </p:spTree>
    <p:extLst>
      <p:ext uri="{BB962C8B-B14F-4D97-AF65-F5344CB8AC3E}">
        <p14:creationId xmlns:p14="http://schemas.microsoft.com/office/powerpoint/2010/main" val="36834916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748">
          <p15:clr>
            <a:srgbClr val="FBAE40"/>
          </p15:clr>
        </p15:guide>
        <p15:guide id="4" orient="horz" pos="39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CONTENT_3">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329519" y="1579299"/>
            <a:ext cx="5385606" cy="4350013"/>
          </a:xfrm>
        </p:spPr>
        <p:txBody>
          <a:bodyPr anchor="t">
            <a:noAutofit/>
          </a:bodyPr>
          <a:lstStyle>
            <a:lvl1pPr marL="0" indent="0" algn="l">
              <a:buNone/>
              <a:defRPr sz="1500" b="0" i="0">
                <a:solidFill>
                  <a:srgbClr val="072038"/>
                </a:solidFill>
                <a:latin typeface="+mj-lt"/>
              </a:defRPr>
            </a:lvl1pPr>
          </a:lstStyle>
          <a:p>
            <a:pPr lvl="0"/>
            <a:r>
              <a:rPr lang="fr-FR"/>
              <a:t>At </a:t>
            </a:r>
            <a:r>
              <a:rPr lang="fr-FR" err="1"/>
              <a:t>vero</a:t>
            </a:r>
            <a:r>
              <a:rPr lang="fr-FR"/>
              <a:t> </a:t>
            </a:r>
            <a:r>
              <a:rPr lang="fr-FR" err="1"/>
              <a:t>eos</a:t>
            </a:r>
            <a:r>
              <a:rPr lang="fr-FR"/>
              <a:t> et </a:t>
            </a:r>
            <a:r>
              <a:rPr lang="fr-FR" err="1"/>
              <a:t>accusamus</a:t>
            </a:r>
            <a:r>
              <a:rPr lang="fr-FR"/>
              <a:t> et </a:t>
            </a:r>
            <a:r>
              <a:rPr lang="fr-FR" err="1"/>
              <a:t>iusto</a:t>
            </a:r>
            <a:r>
              <a:rPr lang="fr-FR"/>
              <a:t> </a:t>
            </a:r>
            <a:r>
              <a:rPr lang="fr-FR" err="1"/>
              <a:t>odio</a:t>
            </a:r>
            <a:r>
              <a:rPr lang="fr-FR"/>
              <a:t> </a:t>
            </a:r>
            <a:r>
              <a:rPr lang="fr-FR" err="1"/>
              <a:t>dignissimos</a:t>
            </a:r>
            <a:r>
              <a:rPr lang="fr-FR"/>
              <a:t> </a:t>
            </a:r>
            <a:r>
              <a:rPr lang="fr-FR" err="1"/>
              <a:t>ducimus</a:t>
            </a:r>
            <a:r>
              <a:rPr lang="fr-FR"/>
              <a:t> qui </a:t>
            </a:r>
            <a:r>
              <a:rPr lang="fr-FR" err="1"/>
              <a:t>blanditiis</a:t>
            </a:r>
            <a:r>
              <a:rPr lang="fr-FR"/>
              <a:t> </a:t>
            </a:r>
            <a:r>
              <a:rPr lang="fr-FR" err="1"/>
              <a:t>praesentium</a:t>
            </a:r>
            <a:r>
              <a:rPr lang="fr-FR"/>
              <a:t> </a:t>
            </a:r>
            <a:r>
              <a:rPr lang="fr-FR" err="1"/>
              <a:t>voluptatum</a:t>
            </a:r>
            <a:r>
              <a:rPr lang="fr-FR"/>
              <a:t> </a:t>
            </a:r>
            <a:r>
              <a:rPr lang="fr-FR" err="1"/>
              <a:t>deleniti</a:t>
            </a:r>
            <a:r>
              <a:rPr lang="fr-FR"/>
              <a:t> </a:t>
            </a:r>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 </a:t>
            </a:r>
          </a:p>
          <a:p>
            <a:pPr lvl="0"/>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a:t>
            </a:r>
          </a:p>
          <a:p>
            <a:pPr lvl="0"/>
            <a:endParaRPr lang="fr-FR"/>
          </a:p>
          <a:p>
            <a:pPr lvl="0"/>
            <a:r>
              <a:rPr lang="fr-FR"/>
              <a:t>At </a:t>
            </a:r>
            <a:r>
              <a:rPr lang="fr-FR" err="1"/>
              <a:t>vero</a:t>
            </a:r>
            <a:r>
              <a:rPr lang="fr-FR"/>
              <a:t> </a:t>
            </a:r>
            <a:r>
              <a:rPr lang="fr-FR" err="1"/>
              <a:t>eos</a:t>
            </a:r>
            <a:r>
              <a:rPr lang="fr-FR"/>
              <a:t> et </a:t>
            </a:r>
            <a:r>
              <a:rPr lang="fr-FR" err="1"/>
              <a:t>accusamus</a:t>
            </a:r>
            <a:r>
              <a:rPr lang="fr-FR"/>
              <a:t> et </a:t>
            </a:r>
            <a:r>
              <a:rPr lang="fr-FR" err="1"/>
              <a:t>iusto</a:t>
            </a:r>
            <a:r>
              <a:rPr lang="fr-FR"/>
              <a:t> </a:t>
            </a:r>
            <a:r>
              <a:rPr lang="fr-FR" err="1"/>
              <a:t>odio</a:t>
            </a:r>
            <a:r>
              <a:rPr lang="fr-FR"/>
              <a:t> </a:t>
            </a:r>
            <a:r>
              <a:rPr lang="fr-FR" err="1"/>
              <a:t>dignissimos</a:t>
            </a:r>
            <a:r>
              <a:rPr lang="fr-FR"/>
              <a:t> </a:t>
            </a:r>
            <a:r>
              <a:rPr lang="fr-FR" err="1"/>
              <a:t>ducimus</a:t>
            </a:r>
            <a:r>
              <a:rPr lang="fr-FR"/>
              <a:t> qui </a:t>
            </a:r>
            <a:r>
              <a:rPr lang="fr-FR" err="1"/>
              <a:t>blanditiis</a:t>
            </a:r>
            <a:r>
              <a:rPr lang="fr-FR"/>
              <a:t> </a:t>
            </a:r>
            <a:r>
              <a:rPr lang="fr-FR" err="1"/>
              <a:t>praesentium</a:t>
            </a:r>
            <a:r>
              <a:rPr lang="fr-FR"/>
              <a:t> </a:t>
            </a:r>
            <a:r>
              <a:rPr lang="fr-FR" err="1"/>
              <a:t>voluptatum</a:t>
            </a:r>
            <a:r>
              <a:rPr lang="fr-FR"/>
              <a:t> </a:t>
            </a:r>
            <a:r>
              <a:rPr lang="fr-FR" err="1"/>
              <a:t>deleniti</a:t>
            </a:r>
            <a:r>
              <a:rPr lang="fr-FR"/>
              <a:t> </a:t>
            </a:r>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 </a:t>
            </a:r>
          </a:p>
          <a:p>
            <a:pPr lvl="0"/>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a:t>
            </a:r>
          </a:p>
          <a:p>
            <a:pPr lvl="0"/>
            <a:endParaRPr lang="fr-FR"/>
          </a:p>
        </p:txBody>
      </p:sp>
      <p:sp>
        <p:nvSpPr>
          <p:cNvPr id="2" name="Rectangle 1">
            <a:extLst>
              <a:ext uri="{FF2B5EF4-FFF2-40B4-BE49-F238E27FC236}">
                <a16:creationId xmlns:a16="http://schemas.microsoft.com/office/drawing/2014/main" id="{65A4E6D5-8379-6223-6FF4-B3F2AA153043}"/>
              </a:ext>
            </a:extLst>
          </p:cNvPr>
          <p:cNvSpPr/>
          <p:nvPr userDrawn="1"/>
        </p:nvSpPr>
        <p:spPr>
          <a:xfrm>
            <a:off x="7517566" y="9578"/>
            <a:ext cx="4676775" cy="6603680"/>
          </a:xfrm>
          <a:prstGeom prst="rect">
            <a:avLst/>
          </a:prstGeom>
          <a:gradFill>
            <a:gsLst>
              <a:gs pos="0">
                <a:srgbClr val="641A8D"/>
              </a:gs>
              <a:gs pos="100000">
                <a:srgbClr val="102E8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a:p>
        </p:txBody>
      </p:sp>
      <p:sp>
        <p:nvSpPr>
          <p:cNvPr id="3" name="Espace réservé du texte 14">
            <a:extLst>
              <a:ext uri="{FF2B5EF4-FFF2-40B4-BE49-F238E27FC236}">
                <a16:creationId xmlns:a16="http://schemas.microsoft.com/office/drawing/2014/main" id="{8590788D-4C0C-252B-7D33-CCBCE9D148DC}"/>
              </a:ext>
            </a:extLst>
          </p:cNvPr>
          <p:cNvSpPr>
            <a:spLocks noGrp="1"/>
          </p:cNvSpPr>
          <p:nvPr>
            <p:ph type="body" sz="quarter" idx="14" hasCustomPrompt="1"/>
          </p:nvPr>
        </p:nvSpPr>
        <p:spPr>
          <a:xfrm>
            <a:off x="8262338" y="620713"/>
            <a:ext cx="3338512" cy="5329237"/>
          </a:xfrm>
        </p:spPr>
        <p:txBody>
          <a:bodyPr anchor="ctr">
            <a:noAutofit/>
          </a:bodyPr>
          <a:lstStyle>
            <a:lvl1pPr marL="0" indent="0" algn="l">
              <a:buNone/>
              <a:defRPr sz="1500" b="0" i="0">
                <a:solidFill>
                  <a:schemeClr val="accent3"/>
                </a:solidFill>
                <a:latin typeface="+mj-lt"/>
              </a:defRPr>
            </a:lvl1pPr>
          </a:lstStyle>
          <a:p>
            <a:pPr lvl="0"/>
            <a:r>
              <a:rPr lang="fr-FR"/>
              <a:t>At </a:t>
            </a:r>
            <a:r>
              <a:rPr lang="fr-FR" err="1"/>
              <a:t>vero</a:t>
            </a:r>
            <a:r>
              <a:rPr lang="fr-FR"/>
              <a:t> </a:t>
            </a:r>
            <a:r>
              <a:rPr lang="fr-FR" err="1"/>
              <a:t>eos</a:t>
            </a:r>
            <a:r>
              <a:rPr lang="fr-FR"/>
              <a:t> et </a:t>
            </a:r>
            <a:r>
              <a:rPr lang="fr-FR" err="1"/>
              <a:t>accusamus</a:t>
            </a:r>
            <a:r>
              <a:rPr lang="fr-FR"/>
              <a:t> et </a:t>
            </a:r>
            <a:r>
              <a:rPr lang="fr-FR" err="1"/>
              <a:t>iusto</a:t>
            </a:r>
            <a:r>
              <a:rPr lang="fr-FR"/>
              <a:t> </a:t>
            </a:r>
            <a:r>
              <a:rPr lang="fr-FR" err="1"/>
              <a:t>odio</a:t>
            </a:r>
            <a:r>
              <a:rPr lang="fr-FR"/>
              <a:t> </a:t>
            </a:r>
            <a:r>
              <a:rPr lang="fr-FR" err="1"/>
              <a:t>dignissimos</a:t>
            </a:r>
            <a:r>
              <a:rPr lang="fr-FR"/>
              <a:t> </a:t>
            </a:r>
            <a:r>
              <a:rPr lang="fr-FR" err="1"/>
              <a:t>ducimus</a:t>
            </a:r>
            <a:r>
              <a:rPr lang="fr-FR"/>
              <a:t> qui </a:t>
            </a:r>
            <a:r>
              <a:rPr lang="fr-FR" err="1"/>
              <a:t>blanditiis</a:t>
            </a:r>
            <a:r>
              <a:rPr lang="fr-FR"/>
              <a:t> </a:t>
            </a:r>
            <a:r>
              <a:rPr lang="fr-FR" err="1"/>
              <a:t>praesentium</a:t>
            </a:r>
            <a:r>
              <a:rPr lang="fr-FR"/>
              <a:t> </a:t>
            </a:r>
            <a:r>
              <a:rPr lang="fr-FR" err="1"/>
              <a:t>voluptatum</a:t>
            </a:r>
            <a:r>
              <a:rPr lang="fr-FR"/>
              <a:t> </a:t>
            </a:r>
            <a:r>
              <a:rPr lang="fr-FR" err="1"/>
              <a:t>deleniti</a:t>
            </a:r>
            <a:r>
              <a:rPr lang="fr-FR"/>
              <a:t> </a:t>
            </a:r>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 </a:t>
            </a:r>
          </a:p>
          <a:p>
            <a:pPr lvl="0"/>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a:t>
            </a:r>
          </a:p>
        </p:txBody>
      </p:sp>
      <p:sp>
        <p:nvSpPr>
          <p:cNvPr id="4" name="Rectangle 3">
            <a:extLst>
              <a:ext uri="{FF2B5EF4-FFF2-40B4-BE49-F238E27FC236}">
                <a16:creationId xmlns:a16="http://schemas.microsoft.com/office/drawing/2014/main" id="{752158FC-4FF0-4F4D-1B90-8308A6AE9953}"/>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5EFA9158-0F57-6603-BB3F-226294E9A2EB}"/>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2" name="ZoneTexte 11">
            <a:extLst>
              <a:ext uri="{FF2B5EF4-FFF2-40B4-BE49-F238E27FC236}">
                <a16:creationId xmlns:a16="http://schemas.microsoft.com/office/drawing/2014/main" id="{E31C1174-F0B5-0788-6C1B-B147B918039A}"/>
              </a:ext>
            </a:extLst>
          </p:cNvPr>
          <p:cNvSpPr txBox="1"/>
          <p:nvPr userDrawn="1"/>
        </p:nvSpPr>
        <p:spPr>
          <a:xfrm>
            <a:off x="5701228" y="6642544"/>
            <a:ext cx="800219" cy="215444"/>
          </a:xfrm>
          <a:prstGeom prst="rect">
            <a:avLst/>
          </a:prstGeom>
          <a:noFill/>
        </p:spPr>
        <p:txBody>
          <a:bodyPr wrap="none" rtlCol="0">
            <a:spAutoFit/>
          </a:bodyPr>
          <a:lstStyle/>
          <a:p>
            <a:pPr algn="ctr"/>
            <a:r>
              <a:rPr lang="fr-FR" sz="800">
                <a:solidFill>
                  <a:srgbClr val="4A6668"/>
                </a:solidFill>
              </a:rPr>
              <a:t>CONFIDENTIAL</a:t>
            </a:r>
          </a:p>
        </p:txBody>
      </p:sp>
      <p:sp>
        <p:nvSpPr>
          <p:cNvPr id="14" name="Espace réservé du texte 14">
            <a:extLst>
              <a:ext uri="{FF2B5EF4-FFF2-40B4-BE49-F238E27FC236}">
                <a16:creationId xmlns:a16="http://schemas.microsoft.com/office/drawing/2014/main" id="{44F5A2CF-5013-45F8-508E-0145A8BA9011}"/>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5" name="Espace réservé du texte 14">
            <a:extLst>
              <a:ext uri="{FF2B5EF4-FFF2-40B4-BE49-F238E27FC236}">
                <a16:creationId xmlns:a16="http://schemas.microsoft.com/office/drawing/2014/main" id="{6BF3894C-A204-EF82-D977-2F378F47DF90}"/>
              </a:ext>
            </a:extLst>
          </p:cNvPr>
          <p:cNvSpPr>
            <a:spLocks noGrp="1"/>
          </p:cNvSpPr>
          <p:nvPr>
            <p:ph type="body" sz="quarter" idx="12" hasCustomPrompt="1"/>
          </p:nvPr>
        </p:nvSpPr>
        <p:spPr>
          <a:xfrm>
            <a:off x="1323551" y="651713"/>
            <a:ext cx="5385486" cy="497115"/>
          </a:xfrm>
        </p:spPr>
        <p:txBody>
          <a:bodyPr tIns="0" anchor="t">
            <a:noAutofit/>
          </a:bodyPr>
          <a:lstStyle>
            <a:lvl1pPr marL="0" indent="0" algn="l">
              <a:buNone/>
              <a:defRPr sz="4000" b="0" i="0">
                <a:latin typeface="+mn-lt"/>
              </a:defRPr>
            </a:lvl1pPr>
          </a:lstStyle>
          <a:p>
            <a:pPr lvl="0"/>
            <a:r>
              <a:rPr lang="fr-FR"/>
              <a:t>Insert </a:t>
            </a:r>
            <a:r>
              <a:rPr lang="fr-FR" err="1"/>
              <a:t>title</a:t>
            </a:r>
            <a:r>
              <a:rPr lang="fr-FR"/>
              <a:t>.</a:t>
            </a:r>
          </a:p>
        </p:txBody>
      </p:sp>
      <p:sp>
        <p:nvSpPr>
          <p:cNvPr id="8" name="Espace réservé du texte 14">
            <a:extLst>
              <a:ext uri="{FF2B5EF4-FFF2-40B4-BE49-F238E27FC236}">
                <a16:creationId xmlns:a16="http://schemas.microsoft.com/office/drawing/2014/main" id="{DDF919D8-14C8-4896-78C0-F198D2B923F2}"/>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a:t>Part </a:t>
            </a:r>
            <a:r>
              <a:rPr lang="fr-FR" err="1"/>
              <a:t>title</a:t>
            </a:r>
            <a:endParaRPr lang="fr-FR"/>
          </a:p>
        </p:txBody>
      </p:sp>
      <p:pic>
        <p:nvPicPr>
          <p:cNvPr id="9" name="Graphic 8">
            <a:extLst>
              <a:ext uri="{FF2B5EF4-FFF2-40B4-BE49-F238E27FC236}">
                <a16:creationId xmlns:a16="http://schemas.microsoft.com/office/drawing/2014/main" id="{EAB7C4D0-38FA-5426-6734-7EA3A16C7A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8463" y="6522353"/>
            <a:ext cx="950976" cy="407562"/>
          </a:xfrm>
          <a:prstGeom prst="rect">
            <a:avLst/>
          </a:prstGeom>
        </p:spPr>
      </p:pic>
    </p:spTree>
    <p:extLst>
      <p:ext uri="{BB962C8B-B14F-4D97-AF65-F5344CB8AC3E}">
        <p14:creationId xmlns:p14="http://schemas.microsoft.com/office/powerpoint/2010/main" val="17150758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guide id="4" orient="horz" pos="935">
          <p15:clr>
            <a:srgbClr val="FBAE40"/>
          </p15:clr>
        </p15:guide>
        <p15:guide id="5" orient="horz" pos="3748">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CONTENT_4">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307267" y="2086297"/>
            <a:ext cx="5407858" cy="4119990"/>
          </a:xfrm>
        </p:spPr>
        <p:txBody>
          <a:bodyPr anchor="t">
            <a:noAutofit/>
          </a:bodyPr>
          <a:lstStyle>
            <a:lvl1pPr marL="0" indent="0" algn="l">
              <a:buNone/>
              <a:defRPr sz="1500" b="0" i="0">
                <a:solidFill>
                  <a:srgbClr val="072038"/>
                </a:solidFill>
                <a:latin typeface="+mj-lt"/>
              </a:defRPr>
            </a:lvl1pPr>
          </a:lstStyle>
          <a:p>
            <a:pPr lvl="0"/>
            <a:r>
              <a:rPr lang="fr-FR"/>
              <a:t>At </a:t>
            </a:r>
            <a:r>
              <a:rPr lang="fr-FR" err="1"/>
              <a:t>vero</a:t>
            </a:r>
            <a:r>
              <a:rPr lang="fr-FR"/>
              <a:t> </a:t>
            </a:r>
            <a:r>
              <a:rPr lang="fr-FR" err="1"/>
              <a:t>eos</a:t>
            </a:r>
            <a:r>
              <a:rPr lang="fr-FR"/>
              <a:t> et </a:t>
            </a:r>
            <a:r>
              <a:rPr lang="fr-FR" err="1"/>
              <a:t>accusamus</a:t>
            </a:r>
            <a:r>
              <a:rPr lang="fr-FR"/>
              <a:t> et </a:t>
            </a:r>
            <a:r>
              <a:rPr lang="fr-FR" err="1"/>
              <a:t>iusto</a:t>
            </a:r>
            <a:r>
              <a:rPr lang="fr-FR"/>
              <a:t> </a:t>
            </a:r>
            <a:r>
              <a:rPr lang="fr-FR" err="1"/>
              <a:t>odio</a:t>
            </a:r>
            <a:r>
              <a:rPr lang="fr-FR"/>
              <a:t> </a:t>
            </a:r>
            <a:r>
              <a:rPr lang="fr-FR" err="1"/>
              <a:t>dignissimos</a:t>
            </a:r>
            <a:r>
              <a:rPr lang="fr-FR"/>
              <a:t> </a:t>
            </a:r>
            <a:r>
              <a:rPr lang="fr-FR" err="1"/>
              <a:t>ducimus</a:t>
            </a:r>
            <a:r>
              <a:rPr lang="fr-FR"/>
              <a:t> qui </a:t>
            </a:r>
            <a:r>
              <a:rPr lang="fr-FR" err="1"/>
              <a:t>blanditiis</a:t>
            </a:r>
            <a:r>
              <a:rPr lang="fr-FR"/>
              <a:t> </a:t>
            </a:r>
            <a:r>
              <a:rPr lang="fr-FR" err="1"/>
              <a:t>praesentium</a:t>
            </a:r>
            <a:r>
              <a:rPr lang="fr-FR"/>
              <a:t> </a:t>
            </a:r>
            <a:r>
              <a:rPr lang="fr-FR" err="1"/>
              <a:t>voluptatum</a:t>
            </a:r>
            <a:r>
              <a:rPr lang="fr-FR"/>
              <a:t> </a:t>
            </a:r>
            <a:r>
              <a:rPr lang="fr-FR" err="1"/>
              <a:t>deleniti</a:t>
            </a:r>
            <a:r>
              <a:rPr lang="fr-FR"/>
              <a:t> </a:t>
            </a:r>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 </a:t>
            </a:r>
          </a:p>
          <a:p>
            <a:pPr lvl="0"/>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a:t>
            </a:r>
          </a:p>
          <a:p>
            <a:pPr lvl="0"/>
            <a:endParaRPr lang="fr-FR"/>
          </a:p>
          <a:p>
            <a:pPr lvl="0"/>
            <a:r>
              <a:rPr lang="fr-FR"/>
              <a:t>At </a:t>
            </a:r>
            <a:r>
              <a:rPr lang="fr-FR" err="1"/>
              <a:t>vero</a:t>
            </a:r>
            <a:r>
              <a:rPr lang="fr-FR"/>
              <a:t> </a:t>
            </a:r>
            <a:r>
              <a:rPr lang="fr-FR" err="1"/>
              <a:t>eos</a:t>
            </a:r>
            <a:r>
              <a:rPr lang="fr-FR"/>
              <a:t> et </a:t>
            </a:r>
            <a:r>
              <a:rPr lang="fr-FR" err="1"/>
              <a:t>accusamus</a:t>
            </a:r>
            <a:r>
              <a:rPr lang="fr-FR"/>
              <a:t> et </a:t>
            </a:r>
            <a:r>
              <a:rPr lang="fr-FR" err="1"/>
              <a:t>iusto</a:t>
            </a:r>
            <a:r>
              <a:rPr lang="fr-FR"/>
              <a:t> </a:t>
            </a:r>
            <a:r>
              <a:rPr lang="fr-FR" err="1"/>
              <a:t>odio</a:t>
            </a:r>
            <a:r>
              <a:rPr lang="fr-FR"/>
              <a:t> </a:t>
            </a:r>
            <a:r>
              <a:rPr lang="fr-FR" err="1"/>
              <a:t>dignissimos</a:t>
            </a:r>
            <a:r>
              <a:rPr lang="fr-FR"/>
              <a:t> </a:t>
            </a:r>
            <a:r>
              <a:rPr lang="fr-FR" err="1"/>
              <a:t>ducimus</a:t>
            </a:r>
            <a:r>
              <a:rPr lang="fr-FR"/>
              <a:t> qui </a:t>
            </a:r>
            <a:r>
              <a:rPr lang="fr-FR" err="1"/>
              <a:t>blanditiis</a:t>
            </a:r>
            <a:r>
              <a:rPr lang="fr-FR"/>
              <a:t> </a:t>
            </a:r>
            <a:r>
              <a:rPr lang="fr-FR" err="1"/>
              <a:t>praesentium</a:t>
            </a:r>
            <a:r>
              <a:rPr lang="fr-FR"/>
              <a:t> </a:t>
            </a:r>
            <a:r>
              <a:rPr lang="fr-FR" err="1"/>
              <a:t>voluptatum</a:t>
            </a:r>
            <a:r>
              <a:rPr lang="fr-FR"/>
              <a:t> </a:t>
            </a:r>
            <a:r>
              <a:rPr lang="fr-FR" err="1"/>
              <a:t>deleniti</a:t>
            </a:r>
            <a:r>
              <a:rPr lang="fr-FR"/>
              <a:t> </a:t>
            </a:r>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 </a:t>
            </a:r>
          </a:p>
          <a:p>
            <a:pPr lvl="0"/>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a:t>
            </a:r>
          </a:p>
          <a:p>
            <a:pPr lvl="0"/>
            <a:endParaRPr lang="fr-FR"/>
          </a:p>
        </p:txBody>
      </p:sp>
      <p:sp>
        <p:nvSpPr>
          <p:cNvPr id="9" name="Rectangle 8">
            <a:extLst>
              <a:ext uri="{FF2B5EF4-FFF2-40B4-BE49-F238E27FC236}">
                <a16:creationId xmlns:a16="http://schemas.microsoft.com/office/drawing/2014/main" id="{82856802-8F5A-88F6-6E39-D39D38E10DD7}"/>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EBBEF8F9-B92B-AFDB-3CBB-974D67BF83DC}"/>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3" name="ZoneTexte 12">
            <a:extLst>
              <a:ext uri="{FF2B5EF4-FFF2-40B4-BE49-F238E27FC236}">
                <a16:creationId xmlns:a16="http://schemas.microsoft.com/office/drawing/2014/main" id="{DD0817BE-09B5-B46E-C3DF-B335ECCEA3A3}"/>
              </a:ext>
            </a:extLst>
          </p:cNvPr>
          <p:cNvSpPr txBox="1"/>
          <p:nvPr userDrawn="1"/>
        </p:nvSpPr>
        <p:spPr>
          <a:xfrm>
            <a:off x="5701228" y="6642544"/>
            <a:ext cx="800219" cy="215444"/>
          </a:xfrm>
          <a:prstGeom prst="rect">
            <a:avLst/>
          </a:prstGeom>
          <a:noFill/>
        </p:spPr>
        <p:txBody>
          <a:bodyPr wrap="none" rtlCol="0">
            <a:spAutoFit/>
          </a:bodyPr>
          <a:lstStyle/>
          <a:p>
            <a:pPr algn="ctr"/>
            <a:r>
              <a:rPr lang="fr-FR" sz="800">
                <a:solidFill>
                  <a:srgbClr val="4A6668"/>
                </a:solidFill>
              </a:rPr>
              <a:t>CONFIDENTIAL</a:t>
            </a:r>
          </a:p>
        </p:txBody>
      </p:sp>
      <p:sp>
        <p:nvSpPr>
          <p:cNvPr id="8" name="Espace réservé du texte 14">
            <a:extLst>
              <a:ext uri="{FF2B5EF4-FFF2-40B4-BE49-F238E27FC236}">
                <a16:creationId xmlns:a16="http://schemas.microsoft.com/office/drawing/2014/main" id="{C492FEDD-5FED-7828-15FC-A0B828CFEB42}"/>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5" name="Espace réservé du texte 14">
            <a:extLst>
              <a:ext uri="{FF2B5EF4-FFF2-40B4-BE49-F238E27FC236}">
                <a16:creationId xmlns:a16="http://schemas.microsoft.com/office/drawing/2014/main" id="{199165B1-83CB-1F38-A155-FBC8A77A11BE}"/>
              </a:ext>
            </a:extLst>
          </p:cNvPr>
          <p:cNvSpPr>
            <a:spLocks noGrp="1"/>
          </p:cNvSpPr>
          <p:nvPr>
            <p:ph type="body" sz="quarter" idx="12" hasCustomPrompt="1"/>
          </p:nvPr>
        </p:nvSpPr>
        <p:spPr>
          <a:xfrm>
            <a:off x="1323551" y="651713"/>
            <a:ext cx="5385486" cy="497115"/>
          </a:xfrm>
        </p:spPr>
        <p:txBody>
          <a:bodyPr tIns="0" anchor="t">
            <a:noAutofit/>
          </a:bodyPr>
          <a:lstStyle>
            <a:lvl1pPr marL="0" indent="0" algn="l">
              <a:buNone/>
              <a:defRPr sz="4000" b="0" i="0">
                <a:latin typeface="+mn-lt"/>
              </a:defRPr>
            </a:lvl1pPr>
          </a:lstStyle>
          <a:p>
            <a:pPr lvl="0"/>
            <a:r>
              <a:rPr lang="fr-FR"/>
              <a:t>Insert </a:t>
            </a:r>
            <a:r>
              <a:rPr lang="fr-FR" err="1"/>
              <a:t>title</a:t>
            </a:r>
            <a:r>
              <a:rPr lang="fr-FR"/>
              <a:t>.</a:t>
            </a:r>
          </a:p>
        </p:txBody>
      </p:sp>
      <p:sp>
        <p:nvSpPr>
          <p:cNvPr id="6" name="Espace réservé du texte 14">
            <a:extLst>
              <a:ext uri="{FF2B5EF4-FFF2-40B4-BE49-F238E27FC236}">
                <a16:creationId xmlns:a16="http://schemas.microsoft.com/office/drawing/2014/main" id="{F0FDD09D-0741-0F79-DF72-F16ABDFC8517}"/>
              </a:ext>
            </a:extLst>
          </p:cNvPr>
          <p:cNvSpPr>
            <a:spLocks noGrp="1"/>
          </p:cNvSpPr>
          <p:nvPr>
            <p:ph type="body" sz="quarter" idx="15" hasCustomPrompt="1"/>
          </p:nvPr>
        </p:nvSpPr>
        <p:spPr>
          <a:xfrm>
            <a:off x="1328894" y="1249229"/>
            <a:ext cx="5366949" cy="497116"/>
          </a:xfrm>
        </p:spPr>
        <p:txBody>
          <a:bodyPr anchor="t">
            <a:noAutofit/>
          </a:bodyPr>
          <a:lstStyle>
            <a:lvl1pPr marL="0" indent="0" algn="l">
              <a:buNone/>
              <a:defRPr sz="2400" b="0" i="0">
                <a:solidFill>
                  <a:schemeClr val="bg1"/>
                </a:solidFill>
                <a:latin typeface="+mn-lt"/>
              </a:defRPr>
            </a:lvl1pPr>
          </a:lstStyle>
          <a:p>
            <a:pPr lvl="0"/>
            <a:r>
              <a:rPr lang="fr-FR"/>
              <a:t>Insert </a:t>
            </a:r>
            <a:r>
              <a:rPr lang="fr-FR" err="1"/>
              <a:t>subtitle</a:t>
            </a:r>
            <a:r>
              <a:rPr lang="fr-FR"/>
              <a:t>.</a:t>
            </a:r>
          </a:p>
        </p:txBody>
      </p:sp>
      <p:sp>
        <p:nvSpPr>
          <p:cNvPr id="10" name="Espace réservé du texte 14">
            <a:extLst>
              <a:ext uri="{FF2B5EF4-FFF2-40B4-BE49-F238E27FC236}">
                <a16:creationId xmlns:a16="http://schemas.microsoft.com/office/drawing/2014/main" id="{CE6A88BC-EB14-F16B-8BF8-8B4D25E82BCB}"/>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a:t>Part </a:t>
            </a:r>
            <a:r>
              <a:rPr lang="fr-FR" err="1"/>
              <a:t>title</a:t>
            </a:r>
            <a:endParaRPr lang="fr-FR"/>
          </a:p>
        </p:txBody>
      </p:sp>
      <p:pic>
        <p:nvPicPr>
          <p:cNvPr id="12" name="Graphic 11">
            <a:extLst>
              <a:ext uri="{FF2B5EF4-FFF2-40B4-BE49-F238E27FC236}">
                <a16:creationId xmlns:a16="http://schemas.microsoft.com/office/drawing/2014/main" id="{E8F6FFE8-AFED-30CB-9C17-7444281C92A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8463" y="6522353"/>
            <a:ext cx="950976" cy="407562"/>
          </a:xfrm>
          <a:prstGeom prst="rect">
            <a:avLst/>
          </a:prstGeom>
        </p:spPr>
      </p:pic>
      <p:sp>
        <p:nvSpPr>
          <p:cNvPr id="16" name="Rectangle 15">
            <a:extLst>
              <a:ext uri="{FF2B5EF4-FFF2-40B4-BE49-F238E27FC236}">
                <a16:creationId xmlns:a16="http://schemas.microsoft.com/office/drawing/2014/main" id="{44CC0C04-89ED-B01E-4F0D-1E65F0BD388C}"/>
              </a:ext>
            </a:extLst>
          </p:cNvPr>
          <p:cNvSpPr/>
          <p:nvPr userDrawn="1"/>
        </p:nvSpPr>
        <p:spPr>
          <a:xfrm>
            <a:off x="7517566" y="9578"/>
            <a:ext cx="4676775" cy="6603680"/>
          </a:xfrm>
          <a:prstGeom prst="rect">
            <a:avLst/>
          </a:prstGeom>
          <a:gradFill>
            <a:gsLst>
              <a:gs pos="0">
                <a:srgbClr val="641A8D"/>
              </a:gs>
              <a:gs pos="100000">
                <a:srgbClr val="102E8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a:p>
        </p:txBody>
      </p:sp>
      <p:sp>
        <p:nvSpPr>
          <p:cNvPr id="17" name="Espace réservé du texte 14">
            <a:extLst>
              <a:ext uri="{FF2B5EF4-FFF2-40B4-BE49-F238E27FC236}">
                <a16:creationId xmlns:a16="http://schemas.microsoft.com/office/drawing/2014/main" id="{4AE0EDF7-58DF-F02C-AC36-B1EA82049C97}"/>
              </a:ext>
            </a:extLst>
          </p:cNvPr>
          <p:cNvSpPr>
            <a:spLocks noGrp="1"/>
          </p:cNvSpPr>
          <p:nvPr>
            <p:ph type="body" sz="quarter" idx="16" hasCustomPrompt="1"/>
          </p:nvPr>
        </p:nvSpPr>
        <p:spPr>
          <a:xfrm>
            <a:off x="8262338" y="620713"/>
            <a:ext cx="3338512" cy="5329237"/>
          </a:xfrm>
        </p:spPr>
        <p:txBody>
          <a:bodyPr anchor="ctr">
            <a:noAutofit/>
          </a:bodyPr>
          <a:lstStyle>
            <a:lvl1pPr marL="0" indent="0" algn="l">
              <a:buNone/>
              <a:defRPr sz="1500" b="0" i="0">
                <a:solidFill>
                  <a:schemeClr val="accent3"/>
                </a:solidFill>
                <a:latin typeface="+mj-lt"/>
              </a:defRPr>
            </a:lvl1pPr>
          </a:lstStyle>
          <a:p>
            <a:pPr lvl="0"/>
            <a:r>
              <a:rPr lang="fr-FR"/>
              <a:t>At </a:t>
            </a:r>
            <a:r>
              <a:rPr lang="fr-FR" err="1"/>
              <a:t>vero</a:t>
            </a:r>
            <a:r>
              <a:rPr lang="fr-FR"/>
              <a:t> </a:t>
            </a:r>
            <a:r>
              <a:rPr lang="fr-FR" err="1"/>
              <a:t>eos</a:t>
            </a:r>
            <a:r>
              <a:rPr lang="fr-FR"/>
              <a:t> et </a:t>
            </a:r>
            <a:r>
              <a:rPr lang="fr-FR" err="1"/>
              <a:t>accusamus</a:t>
            </a:r>
            <a:r>
              <a:rPr lang="fr-FR"/>
              <a:t> et </a:t>
            </a:r>
            <a:r>
              <a:rPr lang="fr-FR" err="1"/>
              <a:t>iusto</a:t>
            </a:r>
            <a:r>
              <a:rPr lang="fr-FR"/>
              <a:t> </a:t>
            </a:r>
            <a:r>
              <a:rPr lang="fr-FR" err="1"/>
              <a:t>odio</a:t>
            </a:r>
            <a:r>
              <a:rPr lang="fr-FR"/>
              <a:t> </a:t>
            </a:r>
            <a:r>
              <a:rPr lang="fr-FR" err="1"/>
              <a:t>dignissimos</a:t>
            </a:r>
            <a:r>
              <a:rPr lang="fr-FR"/>
              <a:t> </a:t>
            </a:r>
            <a:r>
              <a:rPr lang="fr-FR" err="1"/>
              <a:t>ducimus</a:t>
            </a:r>
            <a:r>
              <a:rPr lang="fr-FR"/>
              <a:t> qui </a:t>
            </a:r>
            <a:r>
              <a:rPr lang="fr-FR" err="1"/>
              <a:t>blanditiis</a:t>
            </a:r>
            <a:r>
              <a:rPr lang="fr-FR"/>
              <a:t> </a:t>
            </a:r>
            <a:r>
              <a:rPr lang="fr-FR" err="1"/>
              <a:t>praesentium</a:t>
            </a:r>
            <a:r>
              <a:rPr lang="fr-FR"/>
              <a:t> </a:t>
            </a:r>
            <a:r>
              <a:rPr lang="fr-FR" err="1"/>
              <a:t>voluptatum</a:t>
            </a:r>
            <a:r>
              <a:rPr lang="fr-FR"/>
              <a:t> </a:t>
            </a:r>
            <a:r>
              <a:rPr lang="fr-FR" err="1"/>
              <a:t>deleniti</a:t>
            </a:r>
            <a:r>
              <a:rPr lang="fr-FR"/>
              <a:t> </a:t>
            </a:r>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 </a:t>
            </a:r>
          </a:p>
          <a:p>
            <a:pPr lvl="0"/>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a:t>
            </a:r>
          </a:p>
        </p:txBody>
      </p:sp>
    </p:spTree>
    <p:extLst>
      <p:ext uri="{BB962C8B-B14F-4D97-AF65-F5344CB8AC3E}">
        <p14:creationId xmlns:p14="http://schemas.microsoft.com/office/powerpoint/2010/main" val="40652437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CONTENT_4">
    <p:spTree>
      <p:nvGrpSpPr>
        <p:cNvPr id="1" name=""/>
        <p:cNvGrpSpPr/>
        <p:nvPr/>
      </p:nvGrpSpPr>
      <p:grpSpPr>
        <a:xfrm>
          <a:off x="0" y="0"/>
          <a:ext cx="0" cy="0"/>
          <a:chOff x="0" y="0"/>
          <a:chExt cx="0" cy="0"/>
        </a:xfrm>
      </p:grpSpPr>
      <p:pic>
        <p:nvPicPr>
          <p:cNvPr id="15" name="Graphique 14">
            <a:extLst>
              <a:ext uri="{FF2B5EF4-FFF2-40B4-BE49-F238E27FC236}">
                <a16:creationId xmlns:a16="http://schemas.microsoft.com/office/drawing/2014/main" id="{C6768D20-7D5F-A272-87E1-82904024734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82" t="36043" r="36174" b="33073"/>
          <a:stretch/>
        </p:blipFill>
        <p:spPr>
          <a:xfrm>
            <a:off x="7552706" y="0"/>
            <a:ext cx="4639293" cy="6858000"/>
          </a:xfrm>
          <a:prstGeom prst="rect">
            <a:avLst/>
          </a:prstGeom>
        </p:spPr>
      </p:pic>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307267" y="2086297"/>
            <a:ext cx="5407858" cy="4119990"/>
          </a:xfrm>
        </p:spPr>
        <p:txBody>
          <a:bodyPr anchor="t">
            <a:noAutofit/>
          </a:bodyPr>
          <a:lstStyle>
            <a:lvl1pPr marL="0" indent="0" algn="l">
              <a:buNone/>
              <a:defRPr sz="1500" b="0" i="0">
                <a:solidFill>
                  <a:srgbClr val="072038"/>
                </a:solidFill>
                <a:latin typeface="+mj-lt"/>
              </a:defRPr>
            </a:lvl1pPr>
          </a:lstStyle>
          <a:p>
            <a:pPr lvl="0"/>
            <a:r>
              <a:rPr lang="fr-FR"/>
              <a:t>At </a:t>
            </a:r>
            <a:r>
              <a:rPr lang="fr-FR" err="1"/>
              <a:t>vero</a:t>
            </a:r>
            <a:r>
              <a:rPr lang="fr-FR"/>
              <a:t> </a:t>
            </a:r>
            <a:r>
              <a:rPr lang="fr-FR" err="1"/>
              <a:t>eos</a:t>
            </a:r>
            <a:r>
              <a:rPr lang="fr-FR"/>
              <a:t> et </a:t>
            </a:r>
            <a:r>
              <a:rPr lang="fr-FR" err="1"/>
              <a:t>accusamus</a:t>
            </a:r>
            <a:r>
              <a:rPr lang="fr-FR"/>
              <a:t> et </a:t>
            </a:r>
            <a:r>
              <a:rPr lang="fr-FR" err="1"/>
              <a:t>iusto</a:t>
            </a:r>
            <a:r>
              <a:rPr lang="fr-FR"/>
              <a:t> </a:t>
            </a:r>
            <a:r>
              <a:rPr lang="fr-FR" err="1"/>
              <a:t>odio</a:t>
            </a:r>
            <a:r>
              <a:rPr lang="fr-FR"/>
              <a:t> </a:t>
            </a:r>
            <a:r>
              <a:rPr lang="fr-FR" err="1"/>
              <a:t>dignissimos</a:t>
            </a:r>
            <a:r>
              <a:rPr lang="fr-FR"/>
              <a:t> </a:t>
            </a:r>
            <a:r>
              <a:rPr lang="fr-FR" err="1"/>
              <a:t>ducimus</a:t>
            </a:r>
            <a:r>
              <a:rPr lang="fr-FR"/>
              <a:t> qui </a:t>
            </a:r>
            <a:r>
              <a:rPr lang="fr-FR" err="1"/>
              <a:t>blanditiis</a:t>
            </a:r>
            <a:r>
              <a:rPr lang="fr-FR"/>
              <a:t> </a:t>
            </a:r>
            <a:r>
              <a:rPr lang="fr-FR" err="1"/>
              <a:t>praesentium</a:t>
            </a:r>
            <a:r>
              <a:rPr lang="fr-FR"/>
              <a:t> </a:t>
            </a:r>
            <a:r>
              <a:rPr lang="fr-FR" err="1"/>
              <a:t>voluptatum</a:t>
            </a:r>
            <a:r>
              <a:rPr lang="fr-FR"/>
              <a:t> </a:t>
            </a:r>
            <a:r>
              <a:rPr lang="fr-FR" err="1"/>
              <a:t>deleniti</a:t>
            </a:r>
            <a:r>
              <a:rPr lang="fr-FR"/>
              <a:t> </a:t>
            </a:r>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 </a:t>
            </a:r>
          </a:p>
          <a:p>
            <a:pPr lvl="0"/>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a:t>
            </a:r>
          </a:p>
          <a:p>
            <a:pPr lvl="0"/>
            <a:endParaRPr lang="fr-FR"/>
          </a:p>
          <a:p>
            <a:pPr lvl="0"/>
            <a:r>
              <a:rPr lang="fr-FR"/>
              <a:t>At </a:t>
            </a:r>
            <a:r>
              <a:rPr lang="fr-FR" err="1"/>
              <a:t>vero</a:t>
            </a:r>
            <a:r>
              <a:rPr lang="fr-FR"/>
              <a:t> </a:t>
            </a:r>
            <a:r>
              <a:rPr lang="fr-FR" err="1"/>
              <a:t>eos</a:t>
            </a:r>
            <a:r>
              <a:rPr lang="fr-FR"/>
              <a:t> et </a:t>
            </a:r>
            <a:r>
              <a:rPr lang="fr-FR" err="1"/>
              <a:t>accusamus</a:t>
            </a:r>
            <a:r>
              <a:rPr lang="fr-FR"/>
              <a:t> et </a:t>
            </a:r>
            <a:r>
              <a:rPr lang="fr-FR" err="1"/>
              <a:t>iusto</a:t>
            </a:r>
            <a:r>
              <a:rPr lang="fr-FR"/>
              <a:t> </a:t>
            </a:r>
            <a:r>
              <a:rPr lang="fr-FR" err="1"/>
              <a:t>odio</a:t>
            </a:r>
            <a:r>
              <a:rPr lang="fr-FR"/>
              <a:t> </a:t>
            </a:r>
            <a:r>
              <a:rPr lang="fr-FR" err="1"/>
              <a:t>dignissimos</a:t>
            </a:r>
            <a:r>
              <a:rPr lang="fr-FR"/>
              <a:t> </a:t>
            </a:r>
            <a:r>
              <a:rPr lang="fr-FR" err="1"/>
              <a:t>ducimus</a:t>
            </a:r>
            <a:r>
              <a:rPr lang="fr-FR"/>
              <a:t> qui </a:t>
            </a:r>
            <a:r>
              <a:rPr lang="fr-FR" err="1"/>
              <a:t>blanditiis</a:t>
            </a:r>
            <a:r>
              <a:rPr lang="fr-FR"/>
              <a:t> </a:t>
            </a:r>
            <a:r>
              <a:rPr lang="fr-FR" err="1"/>
              <a:t>praesentium</a:t>
            </a:r>
            <a:r>
              <a:rPr lang="fr-FR"/>
              <a:t> </a:t>
            </a:r>
            <a:r>
              <a:rPr lang="fr-FR" err="1"/>
              <a:t>voluptatum</a:t>
            </a:r>
            <a:r>
              <a:rPr lang="fr-FR"/>
              <a:t> </a:t>
            </a:r>
            <a:r>
              <a:rPr lang="fr-FR" err="1"/>
              <a:t>deleniti</a:t>
            </a:r>
            <a:r>
              <a:rPr lang="fr-FR"/>
              <a:t> </a:t>
            </a:r>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 </a:t>
            </a:r>
          </a:p>
          <a:p>
            <a:pPr lvl="0"/>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a:t>
            </a:r>
          </a:p>
          <a:p>
            <a:pPr lvl="0"/>
            <a:endParaRPr lang="fr-FR"/>
          </a:p>
        </p:txBody>
      </p:sp>
      <p:sp>
        <p:nvSpPr>
          <p:cNvPr id="3" name="Espace réservé du texte 14">
            <a:extLst>
              <a:ext uri="{FF2B5EF4-FFF2-40B4-BE49-F238E27FC236}">
                <a16:creationId xmlns:a16="http://schemas.microsoft.com/office/drawing/2014/main" id="{8590788D-4C0C-252B-7D33-CCBCE9D148DC}"/>
              </a:ext>
            </a:extLst>
          </p:cNvPr>
          <p:cNvSpPr>
            <a:spLocks noGrp="1"/>
          </p:cNvSpPr>
          <p:nvPr>
            <p:ph type="body" sz="quarter" idx="14" hasCustomPrompt="1"/>
          </p:nvPr>
        </p:nvSpPr>
        <p:spPr>
          <a:xfrm>
            <a:off x="8262338" y="620713"/>
            <a:ext cx="3338512" cy="5585574"/>
          </a:xfrm>
        </p:spPr>
        <p:txBody>
          <a:bodyPr anchor="ctr">
            <a:noAutofit/>
          </a:bodyPr>
          <a:lstStyle>
            <a:lvl1pPr marL="0" indent="0" algn="l">
              <a:buNone/>
              <a:defRPr sz="1500" b="0" i="0">
                <a:solidFill>
                  <a:schemeClr val="accent4"/>
                </a:solidFill>
                <a:latin typeface="+mj-lt"/>
              </a:defRPr>
            </a:lvl1pPr>
          </a:lstStyle>
          <a:p>
            <a:pPr lvl="0"/>
            <a:r>
              <a:rPr lang="fr-FR"/>
              <a:t>At </a:t>
            </a:r>
            <a:r>
              <a:rPr lang="fr-FR" err="1"/>
              <a:t>vero</a:t>
            </a:r>
            <a:r>
              <a:rPr lang="fr-FR"/>
              <a:t> </a:t>
            </a:r>
            <a:r>
              <a:rPr lang="fr-FR" err="1"/>
              <a:t>eos</a:t>
            </a:r>
            <a:r>
              <a:rPr lang="fr-FR"/>
              <a:t> et </a:t>
            </a:r>
            <a:r>
              <a:rPr lang="fr-FR" err="1"/>
              <a:t>accusamus</a:t>
            </a:r>
            <a:r>
              <a:rPr lang="fr-FR"/>
              <a:t> et </a:t>
            </a:r>
            <a:r>
              <a:rPr lang="fr-FR" err="1"/>
              <a:t>iusto</a:t>
            </a:r>
            <a:r>
              <a:rPr lang="fr-FR"/>
              <a:t> </a:t>
            </a:r>
            <a:r>
              <a:rPr lang="fr-FR" err="1"/>
              <a:t>odio</a:t>
            </a:r>
            <a:r>
              <a:rPr lang="fr-FR"/>
              <a:t> </a:t>
            </a:r>
            <a:r>
              <a:rPr lang="fr-FR" err="1"/>
              <a:t>dignissimos</a:t>
            </a:r>
            <a:r>
              <a:rPr lang="fr-FR"/>
              <a:t> </a:t>
            </a:r>
            <a:r>
              <a:rPr lang="fr-FR" err="1"/>
              <a:t>ducimus</a:t>
            </a:r>
            <a:r>
              <a:rPr lang="fr-FR"/>
              <a:t> qui </a:t>
            </a:r>
            <a:r>
              <a:rPr lang="fr-FR" err="1"/>
              <a:t>blanditiis</a:t>
            </a:r>
            <a:r>
              <a:rPr lang="fr-FR"/>
              <a:t> </a:t>
            </a:r>
            <a:r>
              <a:rPr lang="fr-FR" err="1"/>
              <a:t>praesentium</a:t>
            </a:r>
            <a:r>
              <a:rPr lang="fr-FR"/>
              <a:t> </a:t>
            </a:r>
            <a:r>
              <a:rPr lang="fr-FR" err="1"/>
              <a:t>voluptatum</a:t>
            </a:r>
            <a:r>
              <a:rPr lang="fr-FR"/>
              <a:t> </a:t>
            </a:r>
            <a:r>
              <a:rPr lang="fr-FR" err="1"/>
              <a:t>deleniti</a:t>
            </a:r>
            <a:r>
              <a:rPr lang="fr-FR"/>
              <a:t> </a:t>
            </a:r>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 </a:t>
            </a:r>
          </a:p>
          <a:p>
            <a:pPr lvl="0"/>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a:t>
            </a:r>
          </a:p>
        </p:txBody>
      </p:sp>
      <p:sp>
        <p:nvSpPr>
          <p:cNvPr id="10" name="Rectangle 9">
            <a:extLst>
              <a:ext uri="{FF2B5EF4-FFF2-40B4-BE49-F238E27FC236}">
                <a16:creationId xmlns:a16="http://schemas.microsoft.com/office/drawing/2014/main" id="{1FD749A4-3232-8492-A31F-E7FA4DA34806}"/>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EF30E162-F1B1-E35E-D9AA-5B2A62C754CC}"/>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accent3"/>
                </a:solidFill>
                <a:latin typeface="Outfit Light" pitchFamily="2" charset="0"/>
              </a:rPr>
              <a:pPr algn="r"/>
              <a:t>‹N°›</a:t>
            </a:fld>
            <a:endParaRPr lang="fr-FR" sz="900" b="0" i="0">
              <a:solidFill>
                <a:schemeClr val="accent3"/>
              </a:solidFill>
              <a:latin typeface="Outfit Light" pitchFamily="2" charset="0"/>
            </a:endParaRPr>
          </a:p>
        </p:txBody>
      </p:sp>
      <p:sp>
        <p:nvSpPr>
          <p:cNvPr id="14" name="ZoneTexte 13">
            <a:extLst>
              <a:ext uri="{FF2B5EF4-FFF2-40B4-BE49-F238E27FC236}">
                <a16:creationId xmlns:a16="http://schemas.microsoft.com/office/drawing/2014/main" id="{0B923CBA-A1FA-15A6-F001-DF208B9AC378}"/>
              </a:ext>
            </a:extLst>
          </p:cNvPr>
          <p:cNvSpPr txBox="1"/>
          <p:nvPr userDrawn="1"/>
        </p:nvSpPr>
        <p:spPr>
          <a:xfrm>
            <a:off x="5701228" y="6642544"/>
            <a:ext cx="800219" cy="215444"/>
          </a:xfrm>
          <a:prstGeom prst="rect">
            <a:avLst/>
          </a:prstGeom>
          <a:noFill/>
        </p:spPr>
        <p:txBody>
          <a:bodyPr wrap="none" rtlCol="0">
            <a:spAutoFit/>
          </a:bodyPr>
          <a:lstStyle/>
          <a:p>
            <a:pPr algn="ctr"/>
            <a:r>
              <a:rPr lang="fr-FR" sz="800">
                <a:solidFill>
                  <a:schemeClr val="tx1"/>
                </a:solidFill>
              </a:rPr>
              <a:t>CONFIDENTIAL</a:t>
            </a:r>
          </a:p>
        </p:txBody>
      </p:sp>
      <p:sp>
        <p:nvSpPr>
          <p:cNvPr id="11" name="Espace réservé du texte 14">
            <a:extLst>
              <a:ext uri="{FF2B5EF4-FFF2-40B4-BE49-F238E27FC236}">
                <a16:creationId xmlns:a16="http://schemas.microsoft.com/office/drawing/2014/main" id="{D4E519A5-C925-16E1-067C-F8A48F47F082}"/>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4" name="Espace réservé du texte 14">
            <a:extLst>
              <a:ext uri="{FF2B5EF4-FFF2-40B4-BE49-F238E27FC236}">
                <a16:creationId xmlns:a16="http://schemas.microsoft.com/office/drawing/2014/main" id="{D6596BF4-89FA-DE14-04FE-F38240FED794}"/>
              </a:ext>
            </a:extLst>
          </p:cNvPr>
          <p:cNvSpPr>
            <a:spLocks noGrp="1"/>
          </p:cNvSpPr>
          <p:nvPr>
            <p:ph type="body" sz="quarter" idx="12" hasCustomPrompt="1"/>
          </p:nvPr>
        </p:nvSpPr>
        <p:spPr>
          <a:xfrm>
            <a:off x="1323551" y="651713"/>
            <a:ext cx="5407858" cy="497115"/>
          </a:xfrm>
        </p:spPr>
        <p:txBody>
          <a:bodyPr tIns="0" anchor="t">
            <a:noAutofit/>
          </a:bodyPr>
          <a:lstStyle>
            <a:lvl1pPr marL="0" indent="0" algn="l">
              <a:buNone/>
              <a:defRPr sz="4000" b="0" i="0">
                <a:latin typeface="+mn-lt"/>
              </a:defRPr>
            </a:lvl1pPr>
          </a:lstStyle>
          <a:p>
            <a:pPr lvl="0"/>
            <a:r>
              <a:rPr lang="fr-FR"/>
              <a:t>Insert </a:t>
            </a:r>
            <a:r>
              <a:rPr lang="fr-FR" err="1"/>
              <a:t>title</a:t>
            </a:r>
            <a:r>
              <a:rPr lang="fr-FR"/>
              <a:t>.</a:t>
            </a:r>
          </a:p>
        </p:txBody>
      </p:sp>
      <p:sp>
        <p:nvSpPr>
          <p:cNvPr id="5" name="Espace réservé du texte 14">
            <a:extLst>
              <a:ext uri="{FF2B5EF4-FFF2-40B4-BE49-F238E27FC236}">
                <a16:creationId xmlns:a16="http://schemas.microsoft.com/office/drawing/2014/main" id="{C8C68950-ED77-C4B3-71FD-02D179912646}"/>
              </a:ext>
            </a:extLst>
          </p:cNvPr>
          <p:cNvSpPr>
            <a:spLocks noGrp="1"/>
          </p:cNvSpPr>
          <p:nvPr>
            <p:ph type="body" sz="quarter" idx="15" hasCustomPrompt="1"/>
          </p:nvPr>
        </p:nvSpPr>
        <p:spPr>
          <a:xfrm>
            <a:off x="1328895" y="1249229"/>
            <a:ext cx="5389244" cy="497116"/>
          </a:xfrm>
        </p:spPr>
        <p:txBody>
          <a:bodyPr anchor="t">
            <a:noAutofit/>
          </a:bodyPr>
          <a:lstStyle>
            <a:lvl1pPr marL="0" indent="0" algn="l">
              <a:buNone/>
              <a:defRPr sz="2400" b="0" i="0">
                <a:solidFill>
                  <a:schemeClr val="bg1"/>
                </a:solidFill>
                <a:latin typeface="+mn-lt"/>
              </a:defRPr>
            </a:lvl1pPr>
          </a:lstStyle>
          <a:p>
            <a:pPr lvl="0"/>
            <a:r>
              <a:rPr lang="fr-FR"/>
              <a:t>Insert </a:t>
            </a:r>
            <a:r>
              <a:rPr lang="fr-FR" err="1"/>
              <a:t>subtitle</a:t>
            </a:r>
            <a:r>
              <a:rPr lang="fr-FR"/>
              <a:t>.</a:t>
            </a:r>
          </a:p>
        </p:txBody>
      </p:sp>
      <p:sp>
        <p:nvSpPr>
          <p:cNvPr id="8" name="Espace réservé du texte 14">
            <a:extLst>
              <a:ext uri="{FF2B5EF4-FFF2-40B4-BE49-F238E27FC236}">
                <a16:creationId xmlns:a16="http://schemas.microsoft.com/office/drawing/2014/main" id="{F6059898-A998-CAB0-B9FA-3CB779EA8488}"/>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a:t>Part </a:t>
            </a:r>
            <a:r>
              <a:rPr lang="fr-FR" err="1"/>
              <a:t>title</a:t>
            </a:r>
            <a:endParaRPr lang="fr-FR"/>
          </a:p>
        </p:txBody>
      </p:sp>
      <p:pic>
        <p:nvPicPr>
          <p:cNvPr id="2" name="Graphic 1">
            <a:extLst>
              <a:ext uri="{FF2B5EF4-FFF2-40B4-BE49-F238E27FC236}">
                <a16:creationId xmlns:a16="http://schemas.microsoft.com/office/drawing/2014/main" id="{6B537A2E-26D2-EA9A-1292-089E1AE9F71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18463" y="6522353"/>
            <a:ext cx="950976" cy="407562"/>
          </a:xfrm>
          <a:prstGeom prst="rect">
            <a:avLst/>
          </a:prstGeom>
        </p:spPr>
      </p:pic>
    </p:spTree>
    <p:extLst>
      <p:ext uri="{BB962C8B-B14F-4D97-AF65-F5344CB8AC3E}">
        <p14:creationId xmlns:p14="http://schemas.microsoft.com/office/powerpoint/2010/main" val="12094684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INTERCALAIRE">
    <p:bg>
      <p:bgPr>
        <a:solidFill>
          <a:srgbClr val="072038"/>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688A50A-377C-99BA-0949-45B881FEBAA7}"/>
              </a:ext>
            </a:extLst>
          </p:cNvPr>
          <p:cNvPicPr>
            <a:picLocks noChangeAspect="1"/>
          </p:cNvPicPr>
          <p:nvPr userDrawn="1"/>
        </p:nvPicPr>
        <p:blipFill>
          <a:blip r:embed="rId2">
            <a:extLst>
              <a:ext uri="{96DAC541-7B7A-43D3-8B79-37D633B846F1}">
                <asvg:svgBlip xmlns:asvg="http://schemas.microsoft.com/office/drawing/2016/SVG/main" r:embed="rId3"/>
              </a:ext>
            </a:extLst>
          </a:blip>
          <a:srcRect t="1863" b="1863"/>
          <a:stretch/>
        </p:blipFill>
        <p:spPr>
          <a:xfrm>
            <a:off x="4140" y="-12159"/>
            <a:ext cx="12191998" cy="6608325"/>
          </a:xfrm>
          <a:prstGeom prst="rect">
            <a:avLst/>
          </a:prstGeom>
        </p:spPr>
      </p:pic>
      <p:sp>
        <p:nvSpPr>
          <p:cNvPr id="3" name="Espace réservé du texte 14">
            <a:extLst>
              <a:ext uri="{FF2B5EF4-FFF2-40B4-BE49-F238E27FC236}">
                <a16:creationId xmlns:a16="http://schemas.microsoft.com/office/drawing/2014/main" id="{2CA3B34B-6292-140D-08E5-84822DC55F98}"/>
              </a:ext>
            </a:extLst>
          </p:cNvPr>
          <p:cNvSpPr>
            <a:spLocks noGrp="1"/>
          </p:cNvSpPr>
          <p:nvPr>
            <p:ph type="body" sz="quarter" idx="10" hasCustomPrompt="1"/>
          </p:nvPr>
        </p:nvSpPr>
        <p:spPr>
          <a:xfrm>
            <a:off x="1135119" y="2204496"/>
            <a:ext cx="2961614" cy="2449008"/>
          </a:xfrm>
        </p:spPr>
        <p:txBody>
          <a:bodyPr anchor="ctr">
            <a:noAutofit/>
          </a:bodyPr>
          <a:lstStyle>
            <a:lvl1pPr marL="0" indent="0" algn="r">
              <a:buNone/>
              <a:defRPr sz="16700" b="0" i="0">
                <a:solidFill>
                  <a:srgbClr val="A1D1C7"/>
                </a:solidFill>
                <a:latin typeface="Outfit Medium" pitchFamily="2" charset="0"/>
              </a:defRPr>
            </a:lvl1pPr>
          </a:lstStyle>
          <a:p>
            <a:pPr lvl="0"/>
            <a:r>
              <a:rPr lang="fr-FR" dirty="0"/>
              <a:t>01</a:t>
            </a:r>
          </a:p>
        </p:txBody>
      </p:sp>
      <p:cxnSp>
        <p:nvCxnSpPr>
          <p:cNvPr id="4" name="Connecteur droit 3">
            <a:extLst>
              <a:ext uri="{FF2B5EF4-FFF2-40B4-BE49-F238E27FC236}">
                <a16:creationId xmlns:a16="http://schemas.microsoft.com/office/drawing/2014/main" id="{32F90420-3183-0E73-14DA-BA6D58E8C26D}"/>
              </a:ext>
            </a:extLst>
          </p:cNvPr>
          <p:cNvCxnSpPr>
            <a:cxnSpLocks/>
          </p:cNvCxnSpPr>
          <p:nvPr userDrawn="1"/>
        </p:nvCxnSpPr>
        <p:spPr>
          <a:xfrm>
            <a:off x="4238625" y="0"/>
            <a:ext cx="0" cy="6606001"/>
          </a:xfrm>
          <a:prstGeom prst="line">
            <a:avLst/>
          </a:prstGeom>
        </p:spPr>
        <p:style>
          <a:lnRef idx="1">
            <a:schemeClr val="accent1"/>
          </a:lnRef>
          <a:fillRef idx="0">
            <a:schemeClr val="accent1"/>
          </a:fillRef>
          <a:effectRef idx="0">
            <a:schemeClr val="accent1"/>
          </a:effectRef>
          <a:fontRef idx="minor">
            <a:schemeClr val="tx1"/>
          </a:fontRef>
        </p:style>
      </p:cxnSp>
      <p:sp>
        <p:nvSpPr>
          <p:cNvPr id="9" name="Espace réservé du texte 14">
            <a:extLst>
              <a:ext uri="{FF2B5EF4-FFF2-40B4-BE49-F238E27FC236}">
                <a16:creationId xmlns:a16="http://schemas.microsoft.com/office/drawing/2014/main" id="{87B2176B-FAA5-6BED-2E65-758BEDE039F7}"/>
              </a:ext>
            </a:extLst>
          </p:cNvPr>
          <p:cNvSpPr>
            <a:spLocks noGrp="1"/>
          </p:cNvSpPr>
          <p:nvPr>
            <p:ph type="body" sz="quarter" idx="11" hasCustomPrompt="1"/>
          </p:nvPr>
        </p:nvSpPr>
        <p:spPr>
          <a:xfrm>
            <a:off x="1135119" y="1733064"/>
            <a:ext cx="2961614" cy="375842"/>
          </a:xfrm>
        </p:spPr>
        <p:txBody>
          <a:bodyPr anchor="b">
            <a:noAutofit/>
          </a:bodyPr>
          <a:lstStyle>
            <a:lvl1pPr marL="0" indent="0" algn="r">
              <a:buNone/>
              <a:defRPr sz="1500" b="0" i="0">
                <a:solidFill>
                  <a:schemeClr val="accent3"/>
                </a:solidFill>
                <a:latin typeface="+mj-lt"/>
              </a:defRPr>
            </a:lvl1pPr>
          </a:lstStyle>
          <a:p>
            <a:pPr lvl="0"/>
            <a:r>
              <a:rPr lang="fr-FR" dirty="0"/>
              <a:t>Name of the </a:t>
            </a:r>
            <a:r>
              <a:rPr lang="fr-FR" dirty="0" err="1"/>
              <a:t>presentation</a:t>
            </a:r>
            <a:endParaRPr lang="fr-FR" dirty="0"/>
          </a:p>
        </p:txBody>
      </p:sp>
      <p:sp>
        <p:nvSpPr>
          <p:cNvPr id="10" name="Rectangle : coins arrondis 9">
            <a:extLst>
              <a:ext uri="{FF2B5EF4-FFF2-40B4-BE49-F238E27FC236}">
                <a16:creationId xmlns:a16="http://schemas.microsoft.com/office/drawing/2014/main" id="{511E67D5-0335-677A-CC1D-56D3CE144E86}"/>
              </a:ext>
            </a:extLst>
          </p:cNvPr>
          <p:cNvSpPr/>
          <p:nvPr userDrawn="1"/>
        </p:nvSpPr>
        <p:spPr>
          <a:xfrm>
            <a:off x="4238625" y="2537790"/>
            <a:ext cx="7953375" cy="1550505"/>
          </a:xfrm>
          <a:prstGeom prst="roundRect">
            <a:avLst>
              <a:gd name="adj" fmla="val 0"/>
            </a:avLst>
          </a:prstGeom>
          <a:gradFill>
            <a:gsLst>
              <a:gs pos="100000">
                <a:schemeClr val="accent4">
                  <a:alpha val="20000"/>
                </a:schemeClr>
              </a:gs>
              <a:gs pos="24000">
                <a:srgbClr val="073A66">
                  <a:alpha val="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4" name="Espace réservé du texte 14">
            <a:extLst>
              <a:ext uri="{FF2B5EF4-FFF2-40B4-BE49-F238E27FC236}">
                <a16:creationId xmlns:a16="http://schemas.microsoft.com/office/drawing/2014/main" id="{34664568-BFF5-2A38-6FDF-8B2B851B0FA8}"/>
              </a:ext>
            </a:extLst>
          </p:cNvPr>
          <p:cNvSpPr>
            <a:spLocks noGrp="1"/>
          </p:cNvSpPr>
          <p:nvPr>
            <p:ph type="body" sz="quarter" idx="12" hasCustomPrompt="1"/>
          </p:nvPr>
        </p:nvSpPr>
        <p:spPr>
          <a:xfrm>
            <a:off x="4380517" y="2537777"/>
            <a:ext cx="7427837" cy="1550517"/>
          </a:xfrm>
        </p:spPr>
        <p:txBody>
          <a:bodyPr anchor="ctr">
            <a:noAutofit/>
          </a:bodyPr>
          <a:lstStyle>
            <a:lvl1pPr marL="0" indent="0" algn="l">
              <a:buNone/>
              <a:defRPr sz="3000" b="1" i="0">
                <a:solidFill>
                  <a:schemeClr val="accent3"/>
                </a:solidFill>
                <a:latin typeface="Outfit SemiBold" pitchFamily="2" charset="0"/>
              </a:defRPr>
            </a:lvl1pPr>
          </a:lstStyle>
          <a:p>
            <a:pPr lvl="0"/>
            <a:r>
              <a:rPr lang="fr-FR" dirty="0"/>
              <a:t>Insert slide </a:t>
            </a:r>
            <a:r>
              <a:rPr lang="fr-FR" dirty="0" err="1"/>
              <a:t>title</a:t>
            </a:r>
            <a:endParaRPr lang="fr-FR" dirty="0"/>
          </a:p>
        </p:txBody>
      </p:sp>
      <p:sp>
        <p:nvSpPr>
          <p:cNvPr id="5" name="Rectangle 4">
            <a:extLst>
              <a:ext uri="{FF2B5EF4-FFF2-40B4-BE49-F238E27FC236}">
                <a16:creationId xmlns:a16="http://schemas.microsoft.com/office/drawing/2014/main" id="{1D9DF4C5-B5C0-E267-9020-F6BA657939BC}"/>
              </a:ext>
            </a:extLst>
          </p:cNvPr>
          <p:cNvSpPr/>
          <p:nvPr userDrawn="1"/>
        </p:nvSpPr>
        <p:spPr>
          <a:xfrm>
            <a:off x="0" y="6606001"/>
            <a:ext cx="12192000"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ZoneTexte 7">
            <a:extLst>
              <a:ext uri="{FF2B5EF4-FFF2-40B4-BE49-F238E27FC236}">
                <a16:creationId xmlns:a16="http://schemas.microsoft.com/office/drawing/2014/main" id="{C7B5E28E-9E79-ED45-3479-90A3C2E59A9E}"/>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accent3"/>
                </a:solidFill>
                <a:latin typeface="Outfit Light" pitchFamily="2" charset="0"/>
              </a:rPr>
              <a:pPr algn="r"/>
              <a:t>‹N°›</a:t>
            </a:fld>
            <a:endParaRPr lang="fr-FR" sz="900" b="0" i="0">
              <a:solidFill>
                <a:schemeClr val="accent3"/>
              </a:solidFill>
              <a:latin typeface="Outfit Light" pitchFamily="2" charset="0"/>
            </a:endParaRPr>
          </a:p>
        </p:txBody>
      </p:sp>
      <p:sp>
        <p:nvSpPr>
          <p:cNvPr id="7" name="ZoneTexte 6">
            <a:extLst>
              <a:ext uri="{FF2B5EF4-FFF2-40B4-BE49-F238E27FC236}">
                <a16:creationId xmlns:a16="http://schemas.microsoft.com/office/drawing/2014/main" id="{EFF83E5E-2C31-0F16-4709-91550EA2EB88}"/>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FFFFFF"/>
                </a:solidFill>
              </a:rPr>
              <a:t>DFAKTO - CONFIDENTIAL</a:t>
            </a:r>
          </a:p>
        </p:txBody>
      </p:sp>
      <p:pic>
        <p:nvPicPr>
          <p:cNvPr id="6" name="Graphique 10">
            <a:extLst>
              <a:ext uri="{FF2B5EF4-FFF2-40B4-BE49-F238E27FC236}">
                <a16:creationId xmlns:a16="http://schemas.microsoft.com/office/drawing/2014/main" id="{868990C6-E012-8BCD-B24F-BE1BA232F6F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80050" y="6580047"/>
            <a:ext cx="791621" cy="314707"/>
          </a:xfrm>
          <a:prstGeom prst="rect">
            <a:avLst/>
          </a:prstGeom>
        </p:spPr>
      </p:pic>
    </p:spTree>
    <p:extLst>
      <p:ext uri="{BB962C8B-B14F-4D97-AF65-F5344CB8AC3E}">
        <p14:creationId xmlns:p14="http://schemas.microsoft.com/office/powerpoint/2010/main" val="13934556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VISUAL">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2C7BAB70-B2AE-4495-4B29-0114FAAE8BF2}"/>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a:stretch/>
        </p:blipFill>
        <p:spPr>
          <a:xfrm>
            <a:off x="7306995" y="0"/>
            <a:ext cx="4885006" cy="6617600"/>
          </a:xfrm>
          <a:prstGeom prst="rect">
            <a:avLst/>
          </a:prstGeom>
        </p:spPr>
      </p:pic>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357997" y="2530722"/>
            <a:ext cx="4957483" cy="2625949"/>
          </a:xfrm>
        </p:spPr>
        <p:txBody>
          <a:bodyPr anchor="t">
            <a:noAutofit/>
          </a:bodyPr>
          <a:lstStyle>
            <a:lvl1pPr marL="0" indent="0" algn="l">
              <a:buNone/>
              <a:defRPr sz="1500" b="0" i="0">
                <a:solidFill>
                  <a:srgbClr val="072038"/>
                </a:solidFill>
                <a:latin typeface="+mj-lt"/>
              </a:defRPr>
            </a:lvl1pPr>
          </a:lstStyle>
          <a:p>
            <a:pPr lvl="0"/>
            <a:r>
              <a:rPr lang="fr-FR"/>
              <a:t>At vero eos et accusamus et iusto odio dignissimos ducimus qui blanditiis praesentium voluptatum deleniti atque corrupti quos dolores et quas molestias excepturi sint occaecati cupiditate non provident, similique sunt in culpa qui officia deserunt mollitia animi, </a:t>
            </a:r>
          </a:p>
          <a:p>
            <a:pPr lvl="0"/>
            <a:endParaRPr lang="fr-FR"/>
          </a:p>
          <a:p>
            <a:pPr lvl="0"/>
            <a:r>
              <a:rPr lang="fr-FR"/>
              <a:t>atque corrupti quos dolores et quas molestias excepturi sint occaecati cupiditate non provident, similique sunt in culpa qui officia deserunt mollitia animi,</a:t>
            </a:r>
          </a:p>
        </p:txBody>
      </p:sp>
      <p:sp>
        <p:nvSpPr>
          <p:cNvPr id="3" name="Espace réservé pour une image  2">
            <a:extLst>
              <a:ext uri="{FF2B5EF4-FFF2-40B4-BE49-F238E27FC236}">
                <a16:creationId xmlns:a16="http://schemas.microsoft.com/office/drawing/2014/main" id="{79CF7EB4-58D0-8B78-83A1-9B4CD0DD87BD}"/>
              </a:ext>
            </a:extLst>
          </p:cNvPr>
          <p:cNvSpPr>
            <a:spLocks noGrp="1"/>
          </p:cNvSpPr>
          <p:nvPr>
            <p:ph type="pic" sz="quarter" idx="14"/>
          </p:nvPr>
        </p:nvSpPr>
        <p:spPr>
          <a:xfrm>
            <a:off x="7814663" y="620714"/>
            <a:ext cx="3786187" cy="5375274"/>
          </a:xfrm>
        </p:spPr>
        <p:txBody>
          <a:bodyPr/>
          <a:lstStyle/>
          <a:p>
            <a:endParaRPr lang="fr-FR"/>
          </a:p>
        </p:txBody>
      </p:sp>
      <p:sp>
        <p:nvSpPr>
          <p:cNvPr id="9" name="Rectangle 8">
            <a:extLst>
              <a:ext uri="{FF2B5EF4-FFF2-40B4-BE49-F238E27FC236}">
                <a16:creationId xmlns:a16="http://schemas.microsoft.com/office/drawing/2014/main" id="{D0FD9EF4-0E0A-E43F-A0BD-687F598AB210}"/>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9345BAA8-6F17-8D51-57F5-7582CC30EA28}"/>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4" name="ZoneTexte 3">
            <a:extLst>
              <a:ext uri="{FF2B5EF4-FFF2-40B4-BE49-F238E27FC236}">
                <a16:creationId xmlns:a16="http://schemas.microsoft.com/office/drawing/2014/main" id="{ADD0321F-514F-FBE7-F90E-463502B53B14}"/>
              </a:ext>
            </a:extLst>
          </p:cNvPr>
          <p:cNvSpPr txBox="1"/>
          <p:nvPr userDrawn="1"/>
        </p:nvSpPr>
        <p:spPr>
          <a:xfrm>
            <a:off x="5701228" y="6642544"/>
            <a:ext cx="800219" cy="215444"/>
          </a:xfrm>
          <a:prstGeom prst="rect">
            <a:avLst/>
          </a:prstGeom>
          <a:noFill/>
        </p:spPr>
        <p:txBody>
          <a:bodyPr wrap="none" rtlCol="0">
            <a:spAutoFit/>
          </a:bodyPr>
          <a:lstStyle/>
          <a:p>
            <a:pPr algn="ctr"/>
            <a:r>
              <a:rPr lang="fr-FR" sz="800">
                <a:solidFill>
                  <a:schemeClr val="tx1"/>
                </a:solidFill>
              </a:rPr>
              <a:t>CONFIDENTIAL</a:t>
            </a:r>
          </a:p>
        </p:txBody>
      </p:sp>
      <p:sp>
        <p:nvSpPr>
          <p:cNvPr id="6" name="Espace réservé du texte 14">
            <a:extLst>
              <a:ext uri="{FF2B5EF4-FFF2-40B4-BE49-F238E27FC236}">
                <a16:creationId xmlns:a16="http://schemas.microsoft.com/office/drawing/2014/main" id="{F942FBA9-E3BD-8DE9-09AB-F01B21B60DE7}"/>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5" name="Espace réservé du texte 14">
            <a:extLst>
              <a:ext uri="{FF2B5EF4-FFF2-40B4-BE49-F238E27FC236}">
                <a16:creationId xmlns:a16="http://schemas.microsoft.com/office/drawing/2014/main" id="{C26685D0-2643-DF92-3122-D4EB196B1C05}"/>
              </a:ext>
            </a:extLst>
          </p:cNvPr>
          <p:cNvSpPr>
            <a:spLocks noGrp="1"/>
          </p:cNvSpPr>
          <p:nvPr>
            <p:ph type="body" sz="quarter" idx="16" hasCustomPrompt="1"/>
          </p:nvPr>
        </p:nvSpPr>
        <p:spPr>
          <a:xfrm>
            <a:off x="1328895" y="1458098"/>
            <a:ext cx="4986583" cy="644974"/>
          </a:xfrm>
        </p:spPr>
        <p:txBody>
          <a:bodyPr tIns="0" anchor="b">
            <a:noAutofit/>
          </a:bodyPr>
          <a:lstStyle>
            <a:lvl1pPr marL="0" indent="0" algn="l">
              <a:buNone/>
              <a:defRPr sz="4000" b="0" i="0">
                <a:latin typeface="+mn-lt"/>
              </a:defRPr>
            </a:lvl1pPr>
          </a:lstStyle>
          <a:p>
            <a:pPr lvl="0"/>
            <a:r>
              <a:rPr lang="fr-FR"/>
              <a:t>Insert </a:t>
            </a:r>
            <a:r>
              <a:rPr lang="fr-FR" err="1"/>
              <a:t>title</a:t>
            </a:r>
            <a:r>
              <a:rPr lang="fr-FR"/>
              <a:t>.</a:t>
            </a:r>
          </a:p>
        </p:txBody>
      </p:sp>
      <p:sp>
        <p:nvSpPr>
          <p:cNvPr id="12" name="Espace réservé du texte 14">
            <a:extLst>
              <a:ext uri="{FF2B5EF4-FFF2-40B4-BE49-F238E27FC236}">
                <a16:creationId xmlns:a16="http://schemas.microsoft.com/office/drawing/2014/main" id="{3ABF0BB5-6EA3-B0D8-E669-33DE28351830}"/>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a:t>Part </a:t>
            </a:r>
            <a:r>
              <a:rPr lang="fr-FR" err="1"/>
              <a:t>title</a:t>
            </a:r>
            <a:endParaRPr lang="fr-FR"/>
          </a:p>
        </p:txBody>
      </p:sp>
      <p:pic>
        <p:nvPicPr>
          <p:cNvPr id="2" name="Graphic 1">
            <a:extLst>
              <a:ext uri="{FF2B5EF4-FFF2-40B4-BE49-F238E27FC236}">
                <a16:creationId xmlns:a16="http://schemas.microsoft.com/office/drawing/2014/main" id="{A637271E-2DAA-F9CD-AF4D-0907F4077EB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18463" y="6522353"/>
            <a:ext cx="950976" cy="407562"/>
          </a:xfrm>
          <a:prstGeom prst="rect">
            <a:avLst/>
          </a:prstGeom>
        </p:spPr>
      </p:pic>
    </p:spTree>
    <p:extLst>
      <p:ext uri="{BB962C8B-B14F-4D97-AF65-F5344CB8AC3E}">
        <p14:creationId xmlns:p14="http://schemas.microsoft.com/office/powerpoint/2010/main" val="15889911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VISUAL_RIGHT">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2C7BAB70-B2AE-4495-4B29-0114FAAE8BF2}"/>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a:stretch/>
        </p:blipFill>
        <p:spPr>
          <a:xfrm>
            <a:off x="608633" y="-54857"/>
            <a:ext cx="4885006" cy="6617600"/>
          </a:xfrm>
          <a:prstGeom prst="rect">
            <a:avLst/>
          </a:prstGeom>
        </p:spPr>
      </p:pic>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6738138" y="2643379"/>
            <a:ext cx="4957483" cy="2625949"/>
          </a:xfrm>
        </p:spPr>
        <p:txBody>
          <a:bodyPr anchor="t">
            <a:noAutofit/>
          </a:bodyPr>
          <a:lstStyle>
            <a:lvl1pPr marL="0" indent="0" algn="l">
              <a:buNone/>
              <a:defRPr sz="1500" b="0" i="0">
                <a:solidFill>
                  <a:srgbClr val="072038"/>
                </a:solidFill>
                <a:latin typeface="+mj-lt"/>
              </a:defRPr>
            </a:lvl1pPr>
          </a:lstStyle>
          <a:p>
            <a:pPr lvl="0"/>
            <a:r>
              <a:rPr lang="fr-FR"/>
              <a:t>At vero eos et accusamus et iusto odio dignissimos ducimus qui blanditiis praesentium voluptatum deleniti atque corrupti quos dolores et quas molestias excepturi sint occaecati cupiditate non provident, similique sunt in culpa qui officia deserunt mollitia animi, </a:t>
            </a:r>
          </a:p>
          <a:p>
            <a:pPr lvl="0"/>
            <a:endParaRPr lang="fr-FR"/>
          </a:p>
          <a:p>
            <a:pPr lvl="0"/>
            <a:r>
              <a:rPr lang="fr-FR"/>
              <a:t>atque corrupti quos dolores et quas molestias excepturi sint occaecati cupiditate non provident, similique sunt in culpa qui officia deserunt mollitia animi,</a:t>
            </a:r>
          </a:p>
        </p:txBody>
      </p:sp>
      <p:sp>
        <p:nvSpPr>
          <p:cNvPr id="3" name="Espace réservé pour une image  2">
            <a:extLst>
              <a:ext uri="{FF2B5EF4-FFF2-40B4-BE49-F238E27FC236}">
                <a16:creationId xmlns:a16="http://schemas.microsoft.com/office/drawing/2014/main" id="{79CF7EB4-58D0-8B78-83A1-9B4CD0DD87BD}"/>
              </a:ext>
            </a:extLst>
          </p:cNvPr>
          <p:cNvSpPr>
            <a:spLocks noGrp="1"/>
          </p:cNvSpPr>
          <p:nvPr>
            <p:ph type="pic" sz="quarter" idx="14"/>
          </p:nvPr>
        </p:nvSpPr>
        <p:spPr>
          <a:xfrm>
            <a:off x="1162964" y="755946"/>
            <a:ext cx="3786187" cy="5375274"/>
          </a:xfrm>
        </p:spPr>
        <p:txBody>
          <a:bodyPr/>
          <a:lstStyle>
            <a:lvl1pPr>
              <a:defRPr>
                <a:latin typeface="+mj-lt"/>
              </a:defRPr>
            </a:lvl1pPr>
          </a:lstStyle>
          <a:p>
            <a:endParaRPr lang="fr-FR"/>
          </a:p>
        </p:txBody>
      </p:sp>
      <p:sp>
        <p:nvSpPr>
          <p:cNvPr id="9" name="Rectangle 8">
            <a:extLst>
              <a:ext uri="{FF2B5EF4-FFF2-40B4-BE49-F238E27FC236}">
                <a16:creationId xmlns:a16="http://schemas.microsoft.com/office/drawing/2014/main" id="{D0FD9EF4-0E0A-E43F-A0BD-687F598AB210}"/>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9345BAA8-6F17-8D51-57F5-7582CC30EA28}"/>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4" name="ZoneTexte 3">
            <a:extLst>
              <a:ext uri="{FF2B5EF4-FFF2-40B4-BE49-F238E27FC236}">
                <a16:creationId xmlns:a16="http://schemas.microsoft.com/office/drawing/2014/main" id="{ADD0321F-514F-FBE7-F90E-463502B53B14}"/>
              </a:ext>
            </a:extLst>
          </p:cNvPr>
          <p:cNvSpPr txBox="1"/>
          <p:nvPr userDrawn="1"/>
        </p:nvSpPr>
        <p:spPr>
          <a:xfrm>
            <a:off x="5701228" y="6642544"/>
            <a:ext cx="800219" cy="215444"/>
          </a:xfrm>
          <a:prstGeom prst="rect">
            <a:avLst/>
          </a:prstGeom>
          <a:noFill/>
        </p:spPr>
        <p:txBody>
          <a:bodyPr wrap="none" rtlCol="0">
            <a:spAutoFit/>
          </a:bodyPr>
          <a:lstStyle/>
          <a:p>
            <a:pPr algn="ctr"/>
            <a:r>
              <a:rPr lang="fr-FR" sz="800">
                <a:solidFill>
                  <a:schemeClr val="tx1"/>
                </a:solidFill>
              </a:rPr>
              <a:t>CONFIDENTIAL</a:t>
            </a:r>
          </a:p>
        </p:txBody>
      </p:sp>
      <p:sp>
        <p:nvSpPr>
          <p:cNvPr id="6" name="Espace réservé du texte 14">
            <a:extLst>
              <a:ext uri="{FF2B5EF4-FFF2-40B4-BE49-F238E27FC236}">
                <a16:creationId xmlns:a16="http://schemas.microsoft.com/office/drawing/2014/main" id="{F942FBA9-E3BD-8DE9-09AB-F01B21B60DE7}"/>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5" name="Espace réservé du texte 14">
            <a:extLst>
              <a:ext uri="{FF2B5EF4-FFF2-40B4-BE49-F238E27FC236}">
                <a16:creationId xmlns:a16="http://schemas.microsoft.com/office/drawing/2014/main" id="{C26685D0-2643-DF92-3122-D4EB196B1C05}"/>
              </a:ext>
            </a:extLst>
          </p:cNvPr>
          <p:cNvSpPr>
            <a:spLocks noGrp="1"/>
          </p:cNvSpPr>
          <p:nvPr>
            <p:ph type="body" sz="quarter" idx="16" hasCustomPrompt="1"/>
          </p:nvPr>
        </p:nvSpPr>
        <p:spPr>
          <a:xfrm>
            <a:off x="6709036" y="1718613"/>
            <a:ext cx="4986583" cy="497115"/>
          </a:xfrm>
        </p:spPr>
        <p:txBody>
          <a:bodyPr tIns="0" anchor="t">
            <a:noAutofit/>
          </a:bodyPr>
          <a:lstStyle>
            <a:lvl1pPr marL="0" indent="0" algn="l">
              <a:buNone/>
              <a:defRPr sz="4000" b="0" i="0">
                <a:latin typeface="+mn-lt"/>
              </a:defRPr>
            </a:lvl1pPr>
          </a:lstStyle>
          <a:p>
            <a:pPr lvl="0"/>
            <a:r>
              <a:rPr lang="fr-FR"/>
              <a:t>Insert </a:t>
            </a:r>
            <a:r>
              <a:rPr lang="fr-FR" err="1"/>
              <a:t>title</a:t>
            </a:r>
            <a:r>
              <a:rPr lang="fr-FR"/>
              <a:t>.</a:t>
            </a:r>
          </a:p>
        </p:txBody>
      </p:sp>
      <p:sp>
        <p:nvSpPr>
          <p:cNvPr id="12" name="Espace réservé du texte 14">
            <a:extLst>
              <a:ext uri="{FF2B5EF4-FFF2-40B4-BE49-F238E27FC236}">
                <a16:creationId xmlns:a16="http://schemas.microsoft.com/office/drawing/2014/main" id="{64A80254-436D-2216-3173-2353ADA783CD}"/>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a:t>Part </a:t>
            </a:r>
            <a:r>
              <a:rPr lang="fr-FR" err="1"/>
              <a:t>title</a:t>
            </a:r>
            <a:endParaRPr lang="fr-FR"/>
          </a:p>
        </p:txBody>
      </p:sp>
      <p:pic>
        <p:nvPicPr>
          <p:cNvPr id="2" name="Graphic 1">
            <a:extLst>
              <a:ext uri="{FF2B5EF4-FFF2-40B4-BE49-F238E27FC236}">
                <a16:creationId xmlns:a16="http://schemas.microsoft.com/office/drawing/2014/main" id="{6EC28D0D-E967-D14D-F027-09EB74B9F44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18463" y="6522353"/>
            <a:ext cx="950976" cy="407562"/>
          </a:xfrm>
          <a:prstGeom prst="rect">
            <a:avLst/>
          </a:prstGeom>
        </p:spPr>
      </p:pic>
    </p:spTree>
    <p:extLst>
      <p:ext uri="{BB962C8B-B14F-4D97-AF65-F5344CB8AC3E}">
        <p14:creationId xmlns:p14="http://schemas.microsoft.com/office/powerpoint/2010/main" val="13202860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VISUAL_2">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E09C21A7-B982-5115-9777-F1CFA19CE10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a:stretch/>
        </p:blipFill>
        <p:spPr>
          <a:xfrm>
            <a:off x="7306995" y="0"/>
            <a:ext cx="4885006" cy="6617600"/>
          </a:xfrm>
          <a:prstGeom prst="rect">
            <a:avLst/>
          </a:prstGeom>
        </p:spPr>
      </p:pic>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357997" y="2930774"/>
            <a:ext cx="4957483" cy="2625949"/>
          </a:xfrm>
        </p:spPr>
        <p:txBody>
          <a:bodyPr anchor="t">
            <a:noAutofit/>
          </a:bodyPr>
          <a:lstStyle>
            <a:lvl1pPr marL="0" indent="0" algn="l">
              <a:buNone/>
              <a:defRPr sz="1500" b="0" i="0">
                <a:solidFill>
                  <a:srgbClr val="072038"/>
                </a:solidFill>
                <a:latin typeface="+mj-lt"/>
              </a:defRPr>
            </a:lvl1pPr>
          </a:lstStyle>
          <a:p>
            <a:pPr lvl="0"/>
            <a:r>
              <a:rPr lang="fr-FR"/>
              <a:t>At vero eos et accusamus et iusto odio dignissimos ducimus qui blanditiis praesentium voluptatum deleniti atque corrupti quos dolores et quas molestias excepturi sint occaecati cupiditate non provident, similique sunt in culpa qui officia deserunt mollitia animi, </a:t>
            </a:r>
          </a:p>
          <a:p>
            <a:pPr lvl="0"/>
            <a:endParaRPr lang="fr-FR"/>
          </a:p>
          <a:p>
            <a:pPr lvl="0"/>
            <a:r>
              <a:rPr lang="fr-FR"/>
              <a:t>atque corrupti quos dolores et quas molestias excepturi sint occaecati cupiditate non provident, similique sunt in culpa qui officia deserunt mollitia animi,</a:t>
            </a:r>
          </a:p>
        </p:txBody>
      </p:sp>
      <p:sp>
        <p:nvSpPr>
          <p:cNvPr id="3" name="Espace réservé pour une image  2">
            <a:extLst>
              <a:ext uri="{FF2B5EF4-FFF2-40B4-BE49-F238E27FC236}">
                <a16:creationId xmlns:a16="http://schemas.microsoft.com/office/drawing/2014/main" id="{79CF7EB4-58D0-8B78-83A1-9B4CD0DD87BD}"/>
              </a:ext>
            </a:extLst>
          </p:cNvPr>
          <p:cNvSpPr>
            <a:spLocks noGrp="1"/>
          </p:cNvSpPr>
          <p:nvPr>
            <p:ph type="pic" sz="quarter" idx="14"/>
          </p:nvPr>
        </p:nvSpPr>
        <p:spPr>
          <a:xfrm>
            <a:off x="7814663" y="620714"/>
            <a:ext cx="3786187" cy="5375274"/>
          </a:xfrm>
        </p:spPr>
        <p:txBody>
          <a:bodyPr/>
          <a:lstStyle>
            <a:lvl1pPr>
              <a:defRPr>
                <a:latin typeface="+mj-lt"/>
              </a:defRPr>
            </a:lvl1pPr>
          </a:lstStyle>
          <a:p>
            <a:endParaRPr lang="fr-FR"/>
          </a:p>
        </p:txBody>
      </p:sp>
      <p:sp>
        <p:nvSpPr>
          <p:cNvPr id="4" name="Rectangle 3">
            <a:extLst>
              <a:ext uri="{FF2B5EF4-FFF2-40B4-BE49-F238E27FC236}">
                <a16:creationId xmlns:a16="http://schemas.microsoft.com/office/drawing/2014/main" id="{105C1E42-3CB1-FC8A-28B3-40BA5DBA8F87}"/>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EFF49438-C8FE-DDA8-F10A-851F7C4660F0}"/>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2" name="ZoneTexte 11">
            <a:extLst>
              <a:ext uri="{FF2B5EF4-FFF2-40B4-BE49-F238E27FC236}">
                <a16:creationId xmlns:a16="http://schemas.microsoft.com/office/drawing/2014/main" id="{8E388A07-857D-328B-6ACF-4108EF849B1A}"/>
              </a:ext>
            </a:extLst>
          </p:cNvPr>
          <p:cNvSpPr txBox="1"/>
          <p:nvPr userDrawn="1"/>
        </p:nvSpPr>
        <p:spPr>
          <a:xfrm>
            <a:off x="5701228" y="6642544"/>
            <a:ext cx="800219" cy="215444"/>
          </a:xfrm>
          <a:prstGeom prst="rect">
            <a:avLst/>
          </a:prstGeom>
          <a:noFill/>
        </p:spPr>
        <p:txBody>
          <a:bodyPr wrap="none" rtlCol="0">
            <a:spAutoFit/>
          </a:bodyPr>
          <a:lstStyle/>
          <a:p>
            <a:pPr algn="ctr"/>
            <a:r>
              <a:rPr lang="fr-FR" sz="800">
                <a:solidFill>
                  <a:schemeClr val="tx1"/>
                </a:solidFill>
              </a:rPr>
              <a:t>CONFIDENTIAL</a:t>
            </a:r>
          </a:p>
        </p:txBody>
      </p:sp>
      <p:sp>
        <p:nvSpPr>
          <p:cNvPr id="5" name="Espace réservé du texte 14">
            <a:extLst>
              <a:ext uri="{FF2B5EF4-FFF2-40B4-BE49-F238E27FC236}">
                <a16:creationId xmlns:a16="http://schemas.microsoft.com/office/drawing/2014/main" id="{9F5390C6-B48E-BB17-4026-C25B8D83F5AD}"/>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6" name="Espace réservé du texte 14">
            <a:extLst>
              <a:ext uri="{FF2B5EF4-FFF2-40B4-BE49-F238E27FC236}">
                <a16:creationId xmlns:a16="http://schemas.microsoft.com/office/drawing/2014/main" id="{6BD5FF0C-0EF0-EA2A-05EE-6217E471FCF5}"/>
              </a:ext>
            </a:extLst>
          </p:cNvPr>
          <p:cNvSpPr>
            <a:spLocks noGrp="1"/>
          </p:cNvSpPr>
          <p:nvPr>
            <p:ph type="body" sz="quarter" idx="16" hasCustomPrompt="1"/>
          </p:nvPr>
        </p:nvSpPr>
        <p:spPr>
          <a:xfrm>
            <a:off x="1328895" y="1605956"/>
            <a:ext cx="5081307" cy="497115"/>
          </a:xfrm>
        </p:spPr>
        <p:txBody>
          <a:bodyPr tIns="0" anchor="b">
            <a:noAutofit/>
          </a:bodyPr>
          <a:lstStyle>
            <a:lvl1pPr marL="0" indent="0" algn="l">
              <a:buNone/>
              <a:defRPr sz="4000" b="0" i="0">
                <a:latin typeface="+mn-lt"/>
              </a:defRPr>
            </a:lvl1pPr>
          </a:lstStyle>
          <a:p>
            <a:pPr lvl="0"/>
            <a:r>
              <a:rPr lang="fr-FR"/>
              <a:t>Insert </a:t>
            </a:r>
            <a:r>
              <a:rPr lang="fr-FR" err="1"/>
              <a:t>title</a:t>
            </a:r>
            <a:r>
              <a:rPr lang="fr-FR"/>
              <a:t>.</a:t>
            </a:r>
          </a:p>
        </p:txBody>
      </p:sp>
      <p:sp>
        <p:nvSpPr>
          <p:cNvPr id="8" name="Espace réservé du texte 14">
            <a:extLst>
              <a:ext uri="{FF2B5EF4-FFF2-40B4-BE49-F238E27FC236}">
                <a16:creationId xmlns:a16="http://schemas.microsoft.com/office/drawing/2014/main" id="{F07569A8-B5FC-49F1-C9CC-E42A1414BB0E}"/>
              </a:ext>
            </a:extLst>
          </p:cNvPr>
          <p:cNvSpPr>
            <a:spLocks noGrp="1"/>
          </p:cNvSpPr>
          <p:nvPr>
            <p:ph type="body" sz="quarter" idx="17" hasCustomPrompt="1"/>
          </p:nvPr>
        </p:nvSpPr>
        <p:spPr>
          <a:xfrm>
            <a:off x="1334239" y="2203472"/>
            <a:ext cx="5063817" cy="497116"/>
          </a:xfrm>
        </p:spPr>
        <p:txBody>
          <a:bodyPr anchor="t">
            <a:noAutofit/>
          </a:bodyPr>
          <a:lstStyle>
            <a:lvl1pPr marL="0" indent="0" algn="l">
              <a:buNone/>
              <a:defRPr sz="2400" b="0" i="0">
                <a:solidFill>
                  <a:schemeClr val="bg1"/>
                </a:solidFill>
                <a:latin typeface="+mn-lt"/>
              </a:defRPr>
            </a:lvl1pPr>
          </a:lstStyle>
          <a:p>
            <a:pPr lvl="0"/>
            <a:r>
              <a:rPr lang="fr-FR"/>
              <a:t>Insert </a:t>
            </a:r>
            <a:r>
              <a:rPr lang="fr-FR" err="1"/>
              <a:t>subtitle</a:t>
            </a:r>
            <a:r>
              <a:rPr lang="fr-FR"/>
              <a:t>.</a:t>
            </a:r>
          </a:p>
        </p:txBody>
      </p:sp>
      <p:sp>
        <p:nvSpPr>
          <p:cNvPr id="13" name="Espace réservé du texte 14">
            <a:extLst>
              <a:ext uri="{FF2B5EF4-FFF2-40B4-BE49-F238E27FC236}">
                <a16:creationId xmlns:a16="http://schemas.microsoft.com/office/drawing/2014/main" id="{06F600E4-C738-F954-C57F-875E3F32151D}"/>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a:t>Part </a:t>
            </a:r>
            <a:r>
              <a:rPr lang="fr-FR" err="1"/>
              <a:t>title</a:t>
            </a:r>
            <a:endParaRPr lang="fr-FR"/>
          </a:p>
        </p:txBody>
      </p:sp>
      <p:pic>
        <p:nvPicPr>
          <p:cNvPr id="11" name="Graphic 10">
            <a:extLst>
              <a:ext uri="{FF2B5EF4-FFF2-40B4-BE49-F238E27FC236}">
                <a16:creationId xmlns:a16="http://schemas.microsoft.com/office/drawing/2014/main" id="{AA3887A0-286B-DFAC-9C1E-F8BD62FA0E0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18463" y="6522353"/>
            <a:ext cx="950976" cy="407562"/>
          </a:xfrm>
          <a:prstGeom prst="rect">
            <a:avLst/>
          </a:prstGeom>
        </p:spPr>
      </p:pic>
    </p:spTree>
    <p:extLst>
      <p:ext uri="{BB962C8B-B14F-4D97-AF65-F5344CB8AC3E}">
        <p14:creationId xmlns:p14="http://schemas.microsoft.com/office/powerpoint/2010/main" val="1686091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TITLE+VISUAL_RIGHT">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2C7BAB70-B2AE-4495-4B29-0114FAAE8BF2}"/>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a:stretch/>
        </p:blipFill>
        <p:spPr>
          <a:xfrm>
            <a:off x="608633" y="-54857"/>
            <a:ext cx="4885006" cy="6617600"/>
          </a:xfrm>
          <a:prstGeom prst="rect">
            <a:avLst/>
          </a:prstGeom>
        </p:spPr>
      </p:pic>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6691892" y="2643379"/>
            <a:ext cx="4957483" cy="2625949"/>
          </a:xfrm>
        </p:spPr>
        <p:txBody>
          <a:bodyPr anchor="t">
            <a:noAutofit/>
          </a:bodyPr>
          <a:lstStyle>
            <a:lvl1pPr marL="0" indent="0" algn="l">
              <a:buNone/>
              <a:defRPr sz="1500" b="0" i="0">
                <a:solidFill>
                  <a:srgbClr val="072038"/>
                </a:solidFill>
                <a:latin typeface="+mj-lt"/>
              </a:defRPr>
            </a:lvl1pPr>
          </a:lstStyle>
          <a:p>
            <a:pPr lvl="0"/>
            <a:r>
              <a:rPr lang="fr-FR"/>
              <a:t>At vero eos et accusamus et iusto odio dignissimos ducimus qui blanditiis praesentium voluptatum deleniti atque corrupti quos dolores et quas molestias excepturi sint occaecati cupiditate non provident, similique sunt in culpa qui officia deserunt mollitia animi, </a:t>
            </a:r>
          </a:p>
          <a:p>
            <a:pPr lvl="0"/>
            <a:endParaRPr lang="fr-FR"/>
          </a:p>
          <a:p>
            <a:pPr lvl="0"/>
            <a:r>
              <a:rPr lang="fr-FR"/>
              <a:t>atque corrupti quos dolores et quas molestias excepturi sint occaecati cupiditate non provident, similique sunt in culpa qui officia deserunt mollitia animi,</a:t>
            </a:r>
          </a:p>
        </p:txBody>
      </p:sp>
      <p:sp>
        <p:nvSpPr>
          <p:cNvPr id="3" name="Espace réservé pour une image  2">
            <a:extLst>
              <a:ext uri="{FF2B5EF4-FFF2-40B4-BE49-F238E27FC236}">
                <a16:creationId xmlns:a16="http://schemas.microsoft.com/office/drawing/2014/main" id="{79CF7EB4-58D0-8B78-83A1-9B4CD0DD87BD}"/>
              </a:ext>
            </a:extLst>
          </p:cNvPr>
          <p:cNvSpPr>
            <a:spLocks noGrp="1"/>
          </p:cNvSpPr>
          <p:nvPr>
            <p:ph type="pic" sz="quarter" idx="14"/>
          </p:nvPr>
        </p:nvSpPr>
        <p:spPr>
          <a:xfrm>
            <a:off x="1162964" y="755946"/>
            <a:ext cx="3786187" cy="5375274"/>
          </a:xfrm>
        </p:spPr>
        <p:txBody>
          <a:bodyPr/>
          <a:lstStyle>
            <a:lvl1pPr>
              <a:defRPr>
                <a:latin typeface="+mj-lt"/>
              </a:defRPr>
            </a:lvl1pPr>
          </a:lstStyle>
          <a:p>
            <a:endParaRPr lang="fr-FR"/>
          </a:p>
        </p:txBody>
      </p:sp>
      <p:sp>
        <p:nvSpPr>
          <p:cNvPr id="9" name="Rectangle 8">
            <a:extLst>
              <a:ext uri="{FF2B5EF4-FFF2-40B4-BE49-F238E27FC236}">
                <a16:creationId xmlns:a16="http://schemas.microsoft.com/office/drawing/2014/main" id="{D0FD9EF4-0E0A-E43F-A0BD-687F598AB210}"/>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9345BAA8-6F17-8D51-57F5-7582CC30EA28}"/>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4" name="ZoneTexte 3">
            <a:extLst>
              <a:ext uri="{FF2B5EF4-FFF2-40B4-BE49-F238E27FC236}">
                <a16:creationId xmlns:a16="http://schemas.microsoft.com/office/drawing/2014/main" id="{ADD0321F-514F-FBE7-F90E-463502B53B14}"/>
              </a:ext>
            </a:extLst>
          </p:cNvPr>
          <p:cNvSpPr txBox="1"/>
          <p:nvPr userDrawn="1"/>
        </p:nvSpPr>
        <p:spPr>
          <a:xfrm>
            <a:off x="5701228" y="6642544"/>
            <a:ext cx="800219" cy="215444"/>
          </a:xfrm>
          <a:prstGeom prst="rect">
            <a:avLst/>
          </a:prstGeom>
          <a:noFill/>
        </p:spPr>
        <p:txBody>
          <a:bodyPr wrap="none" rtlCol="0">
            <a:spAutoFit/>
          </a:bodyPr>
          <a:lstStyle/>
          <a:p>
            <a:pPr algn="ctr"/>
            <a:r>
              <a:rPr lang="fr-FR" sz="800">
                <a:solidFill>
                  <a:schemeClr val="tx1"/>
                </a:solidFill>
              </a:rPr>
              <a:t>CONFIDENTIAL</a:t>
            </a:r>
          </a:p>
        </p:txBody>
      </p:sp>
      <p:sp>
        <p:nvSpPr>
          <p:cNvPr id="6" name="Espace réservé du texte 14">
            <a:extLst>
              <a:ext uri="{FF2B5EF4-FFF2-40B4-BE49-F238E27FC236}">
                <a16:creationId xmlns:a16="http://schemas.microsoft.com/office/drawing/2014/main" id="{F942FBA9-E3BD-8DE9-09AB-F01B21B60DE7}"/>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5" name="Espace réservé du texte 14">
            <a:extLst>
              <a:ext uri="{FF2B5EF4-FFF2-40B4-BE49-F238E27FC236}">
                <a16:creationId xmlns:a16="http://schemas.microsoft.com/office/drawing/2014/main" id="{C26685D0-2643-DF92-3122-D4EB196B1C05}"/>
              </a:ext>
            </a:extLst>
          </p:cNvPr>
          <p:cNvSpPr>
            <a:spLocks noGrp="1"/>
          </p:cNvSpPr>
          <p:nvPr>
            <p:ph type="body" sz="quarter" idx="16" hasCustomPrompt="1"/>
          </p:nvPr>
        </p:nvSpPr>
        <p:spPr>
          <a:xfrm>
            <a:off x="6691892" y="1486138"/>
            <a:ext cx="4986583" cy="497115"/>
          </a:xfrm>
        </p:spPr>
        <p:txBody>
          <a:bodyPr tIns="0" anchor="b">
            <a:noAutofit/>
          </a:bodyPr>
          <a:lstStyle>
            <a:lvl1pPr marL="0" indent="0" algn="l">
              <a:buNone/>
              <a:defRPr sz="4000" b="0" i="0">
                <a:latin typeface="+mn-lt"/>
              </a:defRPr>
            </a:lvl1pPr>
          </a:lstStyle>
          <a:p>
            <a:pPr lvl="0"/>
            <a:r>
              <a:rPr lang="fr-FR"/>
              <a:t>Insert </a:t>
            </a:r>
            <a:r>
              <a:rPr lang="fr-FR" err="1"/>
              <a:t>title</a:t>
            </a:r>
            <a:r>
              <a:rPr lang="fr-FR"/>
              <a:t>.</a:t>
            </a:r>
          </a:p>
        </p:txBody>
      </p:sp>
      <p:sp>
        <p:nvSpPr>
          <p:cNvPr id="8" name="Espace réservé du texte 14">
            <a:extLst>
              <a:ext uri="{FF2B5EF4-FFF2-40B4-BE49-F238E27FC236}">
                <a16:creationId xmlns:a16="http://schemas.microsoft.com/office/drawing/2014/main" id="{03AF9588-9B97-41A6-FCF0-390461A83FBC}"/>
              </a:ext>
            </a:extLst>
          </p:cNvPr>
          <p:cNvSpPr>
            <a:spLocks noGrp="1"/>
          </p:cNvSpPr>
          <p:nvPr>
            <p:ph type="body" sz="quarter" idx="17" hasCustomPrompt="1"/>
          </p:nvPr>
        </p:nvSpPr>
        <p:spPr>
          <a:xfrm>
            <a:off x="6691892" y="1970997"/>
            <a:ext cx="4986583" cy="497116"/>
          </a:xfrm>
        </p:spPr>
        <p:txBody>
          <a:bodyPr anchor="t">
            <a:noAutofit/>
          </a:bodyPr>
          <a:lstStyle>
            <a:lvl1pPr marL="0" indent="0" algn="l">
              <a:buNone/>
              <a:defRPr sz="2400" b="0" i="0">
                <a:solidFill>
                  <a:schemeClr val="bg1"/>
                </a:solidFill>
                <a:latin typeface="+mn-lt"/>
              </a:defRPr>
            </a:lvl1pPr>
          </a:lstStyle>
          <a:p>
            <a:pPr lvl="0"/>
            <a:r>
              <a:rPr lang="fr-FR"/>
              <a:t>Insert </a:t>
            </a:r>
            <a:r>
              <a:rPr lang="fr-FR" err="1"/>
              <a:t>subtitle</a:t>
            </a:r>
            <a:r>
              <a:rPr lang="fr-FR"/>
              <a:t>.</a:t>
            </a:r>
          </a:p>
        </p:txBody>
      </p:sp>
      <p:sp>
        <p:nvSpPr>
          <p:cNvPr id="13" name="Espace réservé du texte 14">
            <a:extLst>
              <a:ext uri="{FF2B5EF4-FFF2-40B4-BE49-F238E27FC236}">
                <a16:creationId xmlns:a16="http://schemas.microsoft.com/office/drawing/2014/main" id="{038B87C5-2789-1CA7-7A29-507237AACCCC}"/>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a:t>Part </a:t>
            </a:r>
            <a:r>
              <a:rPr lang="fr-FR" err="1"/>
              <a:t>title</a:t>
            </a:r>
            <a:endParaRPr lang="fr-FR"/>
          </a:p>
        </p:txBody>
      </p:sp>
      <p:pic>
        <p:nvPicPr>
          <p:cNvPr id="2" name="Graphic 1">
            <a:extLst>
              <a:ext uri="{FF2B5EF4-FFF2-40B4-BE49-F238E27FC236}">
                <a16:creationId xmlns:a16="http://schemas.microsoft.com/office/drawing/2014/main" id="{7EA7D8E6-64B2-C933-E499-E7D8CBD7F52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18463" y="6522353"/>
            <a:ext cx="950976" cy="407562"/>
          </a:xfrm>
          <a:prstGeom prst="rect">
            <a:avLst/>
          </a:prstGeom>
        </p:spPr>
      </p:pic>
    </p:spTree>
    <p:extLst>
      <p:ext uri="{BB962C8B-B14F-4D97-AF65-F5344CB8AC3E}">
        <p14:creationId xmlns:p14="http://schemas.microsoft.com/office/powerpoint/2010/main" val="33178530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TITLE+VISUAL_RIGHT">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2C7BAB70-B2AE-4495-4B29-0114FAAE8BF2}"/>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a:stretch/>
        </p:blipFill>
        <p:spPr>
          <a:xfrm>
            <a:off x="608633" y="-54857"/>
            <a:ext cx="4885006" cy="6617600"/>
          </a:xfrm>
          <a:prstGeom prst="rect">
            <a:avLst/>
          </a:prstGeom>
        </p:spPr>
      </p:pic>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texte 14">
            <a:extLst>
              <a:ext uri="{FF2B5EF4-FFF2-40B4-BE49-F238E27FC236}">
                <a16:creationId xmlns:a16="http://schemas.microsoft.com/office/drawing/2014/main" id="{147FD246-6DFD-F05D-3221-C54DDA9D4483}"/>
              </a:ext>
            </a:extLst>
          </p:cNvPr>
          <p:cNvSpPr>
            <a:spLocks noGrp="1"/>
          </p:cNvSpPr>
          <p:nvPr>
            <p:ph type="body" sz="quarter" idx="11" hasCustomPrompt="1"/>
          </p:nvPr>
        </p:nvSpPr>
        <p:spPr>
          <a:xfrm rot="16200000">
            <a:off x="-1238712" y="3963760"/>
            <a:ext cx="3137381" cy="297677"/>
          </a:xfrm>
        </p:spPr>
        <p:txBody>
          <a:bodyPr>
            <a:noAutofit/>
          </a:bodyPr>
          <a:lstStyle>
            <a:lvl1pPr marL="0" indent="0" algn="l">
              <a:buNone/>
              <a:defRPr sz="1200" b="0" i="0">
                <a:latin typeface="+mj-lt"/>
              </a:defRPr>
            </a:lvl1pPr>
          </a:lstStyle>
          <a:p>
            <a:pPr lvl="0"/>
            <a:r>
              <a:rPr lang="fr-FR"/>
              <a:t>Part title</a:t>
            </a:r>
          </a:p>
        </p:txBody>
      </p: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6691892" y="2643379"/>
            <a:ext cx="4957483" cy="2625949"/>
          </a:xfrm>
        </p:spPr>
        <p:txBody>
          <a:bodyPr anchor="t">
            <a:noAutofit/>
          </a:bodyPr>
          <a:lstStyle>
            <a:lvl1pPr marL="0" indent="0" algn="l">
              <a:buNone/>
              <a:defRPr sz="1500" b="0" i="0">
                <a:solidFill>
                  <a:srgbClr val="072038"/>
                </a:solidFill>
                <a:latin typeface="+mj-lt"/>
              </a:defRPr>
            </a:lvl1pPr>
          </a:lstStyle>
          <a:p>
            <a:pPr lvl="0"/>
            <a:r>
              <a:rPr lang="fr-FR"/>
              <a:t>At vero eos et accusamus et iusto odio dignissimos ducimus qui blanditiis praesentium voluptatum deleniti atque corrupti quos dolores et quas molestias excepturi sint occaecati cupiditate non provident, similique sunt in culpa qui officia deserunt mollitia animi, </a:t>
            </a:r>
          </a:p>
          <a:p>
            <a:pPr lvl="0"/>
            <a:endParaRPr lang="fr-FR"/>
          </a:p>
          <a:p>
            <a:pPr lvl="0"/>
            <a:r>
              <a:rPr lang="fr-FR"/>
              <a:t>atque corrupti quos dolores et quas molestias excepturi sint occaecati cupiditate non provident, similique sunt in culpa qui officia deserunt mollitia animi,</a:t>
            </a:r>
          </a:p>
        </p:txBody>
      </p:sp>
      <p:sp>
        <p:nvSpPr>
          <p:cNvPr id="9" name="Rectangle 8">
            <a:extLst>
              <a:ext uri="{FF2B5EF4-FFF2-40B4-BE49-F238E27FC236}">
                <a16:creationId xmlns:a16="http://schemas.microsoft.com/office/drawing/2014/main" id="{D0FD9EF4-0E0A-E43F-A0BD-687F598AB210}"/>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9345BAA8-6F17-8D51-57F5-7582CC30EA28}"/>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4" name="ZoneTexte 3">
            <a:extLst>
              <a:ext uri="{FF2B5EF4-FFF2-40B4-BE49-F238E27FC236}">
                <a16:creationId xmlns:a16="http://schemas.microsoft.com/office/drawing/2014/main" id="{ADD0321F-514F-FBE7-F90E-463502B53B14}"/>
              </a:ext>
            </a:extLst>
          </p:cNvPr>
          <p:cNvSpPr txBox="1"/>
          <p:nvPr userDrawn="1"/>
        </p:nvSpPr>
        <p:spPr>
          <a:xfrm>
            <a:off x="5701228" y="6642544"/>
            <a:ext cx="800219" cy="215444"/>
          </a:xfrm>
          <a:prstGeom prst="rect">
            <a:avLst/>
          </a:prstGeom>
          <a:noFill/>
        </p:spPr>
        <p:txBody>
          <a:bodyPr wrap="none" rtlCol="0">
            <a:spAutoFit/>
          </a:bodyPr>
          <a:lstStyle/>
          <a:p>
            <a:pPr algn="ctr"/>
            <a:r>
              <a:rPr lang="fr-FR" sz="800">
                <a:solidFill>
                  <a:schemeClr val="tx1"/>
                </a:solidFill>
              </a:rPr>
              <a:t>CONFIDENTIAL</a:t>
            </a:r>
          </a:p>
        </p:txBody>
      </p:sp>
      <p:sp>
        <p:nvSpPr>
          <p:cNvPr id="6" name="Espace réservé du texte 14">
            <a:extLst>
              <a:ext uri="{FF2B5EF4-FFF2-40B4-BE49-F238E27FC236}">
                <a16:creationId xmlns:a16="http://schemas.microsoft.com/office/drawing/2014/main" id="{F942FBA9-E3BD-8DE9-09AB-F01B21B60DE7}"/>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5" name="Espace réservé du texte 14">
            <a:extLst>
              <a:ext uri="{FF2B5EF4-FFF2-40B4-BE49-F238E27FC236}">
                <a16:creationId xmlns:a16="http://schemas.microsoft.com/office/drawing/2014/main" id="{C26685D0-2643-DF92-3122-D4EB196B1C05}"/>
              </a:ext>
            </a:extLst>
          </p:cNvPr>
          <p:cNvSpPr>
            <a:spLocks noGrp="1"/>
          </p:cNvSpPr>
          <p:nvPr>
            <p:ph type="body" sz="quarter" idx="16" hasCustomPrompt="1"/>
          </p:nvPr>
        </p:nvSpPr>
        <p:spPr>
          <a:xfrm>
            <a:off x="6691892" y="1486138"/>
            <a:ext cx="4986583" cy="497115"/>
          </a:xfrm>
        </p:spPr>
        <p:txBody>
          <a:bodyPr tIns="0" anchor="b">
            <a:noAutofit/>
          </a:bodyPr>
          <a:lstStyle>
            <a:lvl1pPr marL="0" indent="0" algn="l">
              <a:buNone/>
              <a:defRPr sz="4000" b="0" i="0">
                <a:latin typeface="+mn-lt"/>
              </a:defRPr>
            </a:lvl1pPr>
          </a:lstStyle>
          <a:p>
            <a:pPr lvl="0"/>
            <a:r>
              <a:rPr lang="fr-FR"/>
              <a:t>Insert </a:t>
            </a:r>
            <a:r>
              <a:rPr lang="fr-FR" err="1"/>
              <a:t>title</a:t>
            </a:r>
            <a:r>
              <a:rPr lang="fr-FR"/>
              <a:t>.</a:t>
            </a:r>
          </a:p>
        </p:txBody>
      </p:sp>
      <p:sp>
        <p:nvSpPr>
          <p:cNvPr id="8" name="Espace réservé du texte 14">
            <a:extLst>
              <a:ext uri="{FF2B5EF4-FFF2-40B4-BE49-F238E27FC236}">
                <a16:creationId xmlns:a16="http://schemas.microsoft.com/office/drawing/2014/main" id="{03AF9588-9B97-41A6-FCF0-390461A83FBC}"/>
              </a:ext>
            </a:extLst>
          </p:cNvPr>
          <p:cNvSpPr>
            <a:spLocks noGrp="1"/>
          </p:cNvSpPr>
          <p:nvPr>
            <p:ph type="body" sz="quarter" idx="17" hasCustomPrompt="1"/>
          </p:nvPr>
        </p:nvSpPr>
        <p:spPr>
          <a:xfrm>
            <a:off x="6691892" y="1970997"/>
            <a:ext cx="4986583" cy="497116"/>
          </a:xfrm>
        </p:spPr>
        <p:txBody>
          <a:bodyPr anchor="t">
            <a:noAutofit/>
          </a:bodyPr>
          <a:lstStyle>
            <a:lvl1pPr marL="0" indent="0" algn="l">
              <a:buNone/>
              <a:defRPr sz="2400" b="0" i="0">
                <a:solidFill>
                  <a:schemeClr val="bg1"/>
                </a:solidFill>
                <a:latin typeface="+mn-lt"/>
              </a:defRPr>
            </a:lvl1pPr>
          </a:lstStyle>
          <a:p>
            <a:pPr lvl="0"/>
            <a:r>
              <a:rPr lang="fr-FR"/>
              <a:t>Insert </a:t>
            </a:r>
            <a:r>
              <a:rPr lang="fr-FR" err="1"/>
              <a:t>subtitle</a:t>
            </a:r>
            <a:r>
              <a:rPr lang="fr-FR"/>
              <a:t>.</a:t>
            </a:r>
          </a:p>
        </p:txBody>
      </p:sp>
      <p:sp>
        <p:nvSpPr>
          <p:cNvPr id="12" name="Rectangle 11">
            <a:extLst>
              <a:ext uri="{FF2B5EF4-FFF2-40B4-BE49-F238E27FC236}">
                <a16:creationId xmlns:a16="http://schemas.microsoft.com/office/drawing/2014/main" id="{27AB9725-D13F-FCEA-ABD8-C6C95512276C}"/>
              </a:ext>
            </a:extLst>
          </p:cNvPr>
          <p:cNvSpPr/>
          <p:nvPr userDrawn="1"/>
        </p:nvSpPr>
        <p:spPr>
          <a:xfrm>
            <a:off x="1020151" y="632836"/>
            <a:ext cx="4044462" cy="5563210"/>
          </a:xfrm>
          <a:prstGeom prst="rect">
            <a:avLst/>
          </a:prstGeom>
          <a:solidFill>
            <a:schemeClr val="accent2"/>
          </a:solidFill>
          <a:ln>
            <a:noFill/>
          </a:ln>
          <a:effectLst>
            <a:outerShdw blurRad="508000" dist="5080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3" name="Espace réservé pour une image  2">
            <a:extLst>
              <a:ext uri="{FF2B5EF4-FFF2-40B4-BE49-F238E27FC236}">
                <a16:creationId xmlns:a16="http://schemas.microsoft.com/office/drawing/2014/main" id="{79CF7EB4-58D0-8B78-83A1-9B4CD0DD87BD}"/>
              </a:ext>
            </a:extLst>
          </p:cNvPr>
          <p:cNvSpPr>
            <a:spLocks noGrp="1"/>
          </p:cNvSpPr>
          <p:nvPr>
            <p:ph type="pic" sz="quarter" idx="14"/>
          </p:nvPr>
        </p:nvSpPr>
        <p:spPr>
          <a:xfrm>
            <a:off x="1317947" y="960074"/>
            <a:ext cx="3478079" cy="4937851"/>
          </a:xfrm>
        </p:spPr>
        <p:txBody>
          <a:bodyPr/>
          <a:lstStyle>
            <a:lvl1pPr>
              <a:defRPr>
                <a:latin typeface="+mj-lt"/>
              </a:defRPr>
            </a:lvl1pPr>
          </a:lstStyle>
          <a:p>
            <a:endParaRPr lang="fr-FR"/>
          </a:p>
        </p:txBody>
      </p:sp>
      <p:pic>
        <p:nvPicPr>
          <p:cNvPr id="2" name="Graphic 1">
            <a:extLst>
              <a:ext uri="{FF2B5EF4-FFF2-40B4-BE49-F238E27FC236}">
                <a16:creationId xmlns:a16="http://schemas.microsoft.com/office/drawing/2014/main" id="{A2472F31-156B-CACA-0727-91E3B5892D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18463" y="6522353"/>
            <a:ext cx="950976" cy="407562"/>
          </a:xfrm>
          <a:prstGeom prst="rect">
            <a:avLst/>
          </a:prstGeom>
        </p:spPr>
      </p:pic>
    </p:spTree>
    <p:extLst>
      <p:ext uri="{BB962C8B-B14F-4D97-AF65-F5344CB8AC3E}">
        <p14:creationId xmlns:p14="http://schemas.microsoft.com/office/powerpoint/2010/main" val="29890440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VISUAL_3">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D7D0BBF6-815E-D871-EE0B-6E4CD154B801}"/>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a:stretch/>
        </p:blipFill>
        <p:spPr>
          <a:xfrm>
            <a:off x="7306995" y="0"/>
            <a:ext cx="4885006" cy="6617600"/>
          </a:xfrm>
          <a:prstGeom prst="rect">
            <a:avLst/>
          </a:prstGeom>
        </p:spPr>
      </p:pic>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357997" y="2530722"/>
            <a:ext cx="4957483" cy="2625949"/>
          </a:xfrm>
        </p:spPr>
        <p:txBody>
          <a:bodyPr anchor="t">
            <a:noAutofit/>
          </a:bodyPr>
          <a:lstStyle>
            <a:lvl1pPr marL="0" indent="0" algn="l">
              <a:buNone/>
              <a:defRPr sz="1500" b="0" i="0">
                <a:solidFill>
                  <a:srgbClr val="072038"/>
                </a:solidFill>
                <a:latin typeface="+mj-lt"/>
              </a:defRPr>
            </a:lvl1pPr>
          </a:lstStyle>
          <a:p>
            <a:pPr lvl="0"/>
            <a:r>
              <a:rPr lang="fr-FR"/>
              <a:t>At vero eos et accusamus et iusto odio dignissimos ducimus qui blanditiis praesentium voluptatum deleniti atque corrupti quos dolores et quas molestias excepturi sint occaecati cupiditate non provident, similique sunt in culpa qui officia deserunt mollitia animi, </a:t>
            </a:r>
          </a:p>
          <a:p>
            <a:pPr lvl="0"/>
            <a:endParaRPr lang="fr-FR"/>
          </a:p>
          <a:p>
            <a:pPr lvl="0"/>
            <a:r>
              <a:rPr lang="fr-FR"/>
              <a:t>atque corrupti quos dolores et quas molestias excepturi sint occaecati cupiditate non provident, similique sunt in culpa qui officia deserunt mollitia animi,</a:t>
            </a:r>
          </a:p>
        </p:txBody>
      </p:sp>
      <p:sp>
        <p:nvSpPr>
          <p:cNvPr id="2" name="Rectangle 1">
            <a:extLst>
              <a:ext uri="{FF2B5EF4-FFF2-40B4-BE49-F238E27FC236}">
                <a16:creationId xmlns:a16="http://schemas.microsoft.com/office/drawing/2014/main" id="{C4CD9759-6FE6-663B-004B-1FED04E69838}"/>
              </a:ext>
            </a:extLst>
          </p:cNvPr>
          <p:cNvSpPr/>
          <p:nvPr userDrawn="1"/>
        </p:nvSpPr>
        <p:spPr>
          <a:xfrm>
            <a:off x="7687700" y="620713"/>
            <a:ext cx="4044462" cy="5563210"/>
          </a:xfrm>
          <a:prstGeom prst="rect">
            <a:avLst/>
          </a:prstGeom>
          <a:solidFill>
            <a:schemeClr val="accent2"/>
          </a:solidFill>
          <a:ln>
            <a:noFill/>
          </a:ln>
          <a:effectLst>
            <a:outerShdw blurRad="508000" dist="5080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4" name="Espace réservé pour une image  3">
            <a:extLst>
              <a:ext uri="{FF2B5EF4-FFF2-40B4-BE49-F238E27FC236}">
                <a16:creationId xmlns:a16="http://schemas.microsoft.com/office/drawing/2014/main" id="{402E2F32-43E6-B946-ACD1-3E59187DB2DB}"/>
              </a:ext>
            </a:extLst>
          </p:cNvPr>
          <p:cNvSpPr>
            <a:spLocks noGrp="1"/>
          </p:cNvSpPr>
          <p:nvPr>
            <p:ph type="pic" sz="quarter" idx="14"/>
          </p:nvPr>
        </p:nvSpPr>
        <p:spPr>
          <a:xfrm>
            <a:off x="7895418" y="935831"/>
            <a:ext cx="3629025" cy="4986338"/>
          </a:xfrm>
        </p:spPr>
        <p:txBody>
          <a:bodyPr/>
          <a:lstStyle>
            <a:lvl1pPr>
              <a:defRPr>
                <a:latin typeface="+mj-lt"/>
              </a:defRPr>
            </a:lvl1pPr>
          </a:lstStyle>
          <a:p>
            <a:endParaRPr lang="fr-FR"/>
          </a:p>
        </p:txBody>
      </p:sp>
      <p:sp>
        <p:nvSpPr>
          <p:cNvPr id="9" name="Rectangle 8">
            <a:extLst>
              <a:ext uri="{FF2B5EF4-FFF2-40B4-BE49-F238E27FC236}">
                <a16:creationId xmlns:a16="http://schemas.microsoft.com/office/drawing/2014/main" id="{61262458-9709-BA2B-112F-F4FFCEF27813}"/>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758C0B00-C9D6-C3F3-11DE-C67455A9C6F5}"/>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2" name="ZoneTexte 11">
            <a:extLst>
              <a:ext uri="{FF2B5EF4-FFF2-40B4-BE49-F238E27FC236}">
                <a16:creationId xmlns:a16="http://schemas.microsoft.com/office/drawing/2014/main" id="{F6CBD4FC-9049-7B94-D218-FBCB7C1D48F0}"/>
              </a:ext>
            </a:extLst>
          </p:cNvPr>
          <p:cNvSpPr txBox="1"/>
          <p:nvPr userDrawn="1"/>
        </p:nvSpPr>
        <p:spPr>
          <a:xfrm>
            <a:off x="5701228" y="6642544"/>
            <a:ext cx="800219" cy="215444"/>
          </a:xfrm>
          <a:prstGeom prst="rect">
            <a:avLst/>
          </a:prstGeom>
          <a:noFill/>
        </p:spPr>
        <p:txBody>
          <a:bodyPr wrap="none" rtlCol="0">
            <a:spAutoFit/>
          </a:bodyPr>
          <a:lstStyle/>
          <a:p>
            <a:pPr algn="ctr"/>
            <a:r>
              <a:rPr lang="fr-FR" sz="800">
                <a:solidFill>
                  <a:schemeClr val="tx1"/>
                </a:solidFill>
              </a:rPr>
              <a:t>CONFIDENTIAL</a:t>
            </a:r>
          </a:p>
        </p:txBody>
      </p:sp>
      <p:sp>
        <p:nvSpPr>
          <p:cNvPr id="5" name="Espace réservé du texte 14">
            <a:extLst>
              <a:ext uri="{FF2B5EF4-FFF2-40B4-BE49-F238E27FC236}">
                <a16:creationId xmlns:a16="http://schemas.microsoft.com/office/drawing/2014/main" id="{0487F464-2EBA-F9E0-B99C-55E7650CB8ED}"/>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6" name="Espace réservé du texte 14">
            <a:extLst>
              <a:ext uri="{FF2B5EF4-FFF2-40B4-BE49-F238E27FC236}">
                <a16:creationId xmlns:a16="http://schemas.microsoft.com/office/drawing/2014/main" id="{85A7D13A-A2A0-50BC-B2C5-210F582AB933}"/>
              </a:ext>
            </a:extLst>
          </p:cNvPr>
          <p:cNvSpPr>
            <a:spLocks noGrp="1"/>
          </p:cNvSpPr>
          <p:nvPr>
            <p:ph type="body" sz="quarter" idx="16" hasCustomPrompt="1"/>
          </p:nvPr>
        </p:nvSpPr>
        <p:spPr>
          <a:xfrm>
            <a:off x="1328895" y="1605956"/>
            <a:ext cx="5081307" cy="497115"/>
          </a:xfrm>
        </p:spPr>
        <p:txBody>
          <a:bodyPr tIns="0" anchor="b">
            <a:noAutofit/>
          </a:bodyPr>
          <a:lstStyle>
            <a:lvl1pPr marL="0" indent="0" algn="l">
              <a:buNone/>
              <a:defRPr sz="4000" b="0" i="0">
                <a:latin typeface="+mn-lt"/>
              </a:defRPr>
            </a:lvl1pPr>
          </a:lstStyle>
          <a:p>
            <a:pPr lvl="0"/>
            <a:r>
              <a:rPr lang="fr-FR"/>
              <a:t>Insert </a:t>
            </a:r>
            <a:r>
              <a:rPr lang="fr-FR" err="1"/>
              <a:t>title</a:t>
            </a:r>
            <a:r>
              <a:rPr lang="fr-FR"/>
              <a:t>.</a:t>
            </a:r>
          </a:p>
        </p:txBody>
      </p:sp>
      <p:sp>
        <p:nvSpPr>
          <p:cNvPr id="13" name="Espace réservé du texte 14">
            <a:extLst>
              <a:ext uri="{FF2B5EF4-FFF2-40B4-BE49-F238E27FC236}">
                <a16:creationId xmlns:a16="http://schemas.microsoft.com/office/drawing/2014/main" id="{D28F97F8-2D61-2997-43F2-86376AF4F94A}"/>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a:t>Part </a:t>
            </a:r>
            <a:r>
              <a:rPr lang="fr-FR" err="1"/>
              <a:t>title</a:t>
            </a:r>
            <a:endParaRPr lang="fr-FR"/>
          </a:p>
        </p:txBody>
      </p:sp>
      <p:pic>
        <p:nvPicPr>
          <p:cNvPr id="3" name="Graphic 2">
            <a:extLst>
              <a:ext uri="{FF2B5EF4-FFF2-40B4-BE49-F238E27FC236}">
                <a16:creationId xmlns:a16="http://schemas.microsoft.com/office/drawing/2014/main" id="{5BB88D45-1DD8-2181-466D-63D245EE9DB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18463" y="6522353"/>
            <a:ext cx="950976" cy="407562"/>
          </a:xfrm>
          <a:prstGeom prst="rect">
            <a:avLst/>
          </a:prstGeom>
        </p:spPr>
      </p:pic>
    </p:spTree>
    <p:extLst>
      <p:ext uri="{BB962C8B-B14F-4D97-AF65-F5344CB8AC3E}">
        <p14:creationId xmlns:p14="http://schemas.microsoft.com/office/powerpoint/2010/main" val="10720833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VISUAL_4">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6C5AE274-94B4-77E4-B8EC-F32A6A821C4C}"/>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a:stretch/>
        </p:blipFill>
        <p:spPr>
          <a:xfrm>
            <a:off x="7306995" y="0"/>
            <a:ext cx="4885006" cy="6617600"/>
          </a:xfrm>
          <a:prstGeom prst="rect">
            <a:avLst/>
          </a:prstGeom>
        </p:spPr>
      </p:pic>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CD9759-6FE6-663B-004B-1FED04E69838}"/>
              </a:ext>
            </a:extLst>
          </p:cNvPr>
          <p:cNvSpPr/>
          <p:nvPr userDrawn="1"/>
        </p:nvSpPr>
        <p:spPr>
          <a:xfrm>
            <a:off x="7687700" y="620713"/>
            <a:ext cx="4044462" cy="5563210"/>
          </a:xfrm>
          <a:prstGeom prst="rect">
            <a:avLst/>
          </a:prstGeom>
          <a:solidFill>
            <a:schemeClr val="accent2"/>
          </a:solidFill>
          <a:ln>
            <a:noFill/>
          </a:ln>
          <a:effectLst>
            <a:outerShdw blurRad="508000" dist="50800" dir="5400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4" name="Espace réservé pour une image  3">
            <a:extLst>
              <a:ext uri="{FF2B5EF4-FFF2-40B4-BE49-F238E27FC236}">
                <a16:creationId xmlns:a16="http://schemas.microsoft.com/office/drawing/2014/main" id="{402E2F32-43E6-B946-ACD1-3E59187DB2DB}"/>
              </a:ext>
            </a:extLst>
          </p:cNvPr>
          <p:cNvSpPr>
            <a:spLocks noGrp="1"/>
          </p:cNvSpPr>
          <p:nvPr>
            <p:ph type="pic" sz="quarter" idx="14"/>
          </p:nvPr>
        </p:nvSpPr>
        <p:spPr>
          <a:xfrm>
            <a:off x="7895418" y="935831"/>
            <a:ext cx="3629025" cy="4986338"/>
          </a:xfrm>
        </p:spPr>
        <p:txBody>
          <a:bodyPr/>
          <a:lstStyle>
            <a:lvl1pPr>
              <a:defRPr>
                <a:latin typeface="+mj-lt"/>
              </a:defRPr>
            </a:lvl1pPr>
          </a:lstStyle>
          <a:p>
            <a:endParaRPr lang="fr-FR"/>
          </a:p>
        </p:txBody>
      </p:sp>
      <p:sp>
        <p:nvSpPr>
          <p:cNvPr id="3" name="Espace réservé du texte 14">
            <a:extLst>
              <a:ext uri="{FF2B5EF4-FFF2-40B4-BE49-F238E27FC236}">
                <a16:creationId xmlns:a16="http://schemas.microsoft.com/office/drawing/2014/main" id="{9E7ED810-EDA8-76AF-8BAB-D42B2A21C73F}"/>
              </a:ext>
            </a:extLst>
          </p:cNvPr>
          <p:cNvSpPr>
            <a:spLocks noGrp="1"/>
          </p:cNvSpPr>
          <p:nvPr>
            <p:ph type="body" sz="quarter" idx="13" hasCustomPrompt="1"/>
          </p:nvPr>
        </p:nvSpPr>
        <p:spPr>
          <a:xfrm>
            <a:off x="1357997" y="2930774"/>
            <a:ext cx="4957483" cy="2625949"/>
          </a:xfrm>
        </p:spPr>
        <p:txBody>
          <a:bodyPr anchor="t">
            <a:noAutofit/>
          </a:bodyPr>
          <a:lstStyle>
            <a:lvl1pPr marL="0" indent="0" algn="l">
              <a:buNone/>
              <a:defRPr sz="1500" b="0" i="0">
                <a:solidFill>
                  <a:srgbClr val="072038"/>
                </a:solidFill>
                <a:latin typeface="+mj-lt"/>
              </a:defRPr>
            </a:lvl1pPr>
          </a:lstStyle>
          <a:p>
            <a:pPr lvl="0"/>
            <a:r>
              <a:rPr lang="fr-FR"/>
              <a:t>At vero eos et accusamus et iusto odio dignissimos ducimus qui blanditiis praesentium voluptatum deleniti atque corrupti quos dolores et quas molestias excepturi sint occaecati cupiditate non provident, similique sunt in culpa qui officia deserunt mollitia animi, </a:t>
            </a:r>
          </a:p>
          <a:p>
            <a:pPr lvl="0"/>
            <a:endParaRPr lang="fr-FR"/>
          </a:p>
          <a:p>
            <a:pPr lvl="0"/>
            <a:r>
              <a:rPr lang="fr-FR"/>
              <a:t>atque corrupti quos dolores et quas molestias excepturi sint occaecati cupiditate non provident, similique sunt in culpa qui officia deserunt mollitia animi,</a:t>
            </a:r>
          </a:p>
        </p:txBody>
      </p:sp>
      <p:sp>
        <p:nvSpPr>
          <p:cNvPr id="10" name="Rectangle 9">
            <a:extLst>
              <a:ext uri="{FF2B5EF4-FFF2-40B4-BE49-F238E27FC236}">
                <a16:creationId xmlns:a16="http://schemas.microsoft.com/office/drawing/2014/main" id="{C3947A4B-B2BC-22D5-DD43-2965FE46F974}"/>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2A32410F-9C8E-B887-B2D4-5047B7C586EF}"/>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5" name="ZoneTexte 14">
            <a:extLst>
              <a:ext uri="{FF2B5EF4-FFF2-40B4-BE49-F238E27FC236}">
                <a16:creationId xmlns:a16="http://schemas.microsoft.com/office/drawing/2014/main" id="{233BBBFB-FE59-1D1E-E36E-E58048923805}"/>
              </a:ext>
            </a:extLst>
          </p:cNvPr>
          <p:cNvSpPr txBox="1"/>
          <p:nvPr userDrawn="1"/>
        </p:nvSpPr>
        <p:spPr>
          <a:xfrm>
            <a:off x="5701228" y="6642544"/>
            <a:ext cx="800219" cy="215444"/>
          </a:xfrm>
          <a:prstGeom prst="rect">
            <a:avLst/>
          </a:prstGeom>
          <a:noFill/>
        </p:spPr>
        <p:txBody>
          <a:bodyPr wrap="none" rtlCol="0">
            <a:spAutoFit/>
          </a:bodyPr>
          <a:lstStyle/>
          <a:p>
            <a:pPr algn="ctr"/>
            <a:r>
              <a:rPr lang="fr-FR" sz="800">
                <a:solidFill>
                  <a:schemeClr val="tx1"/>
                </a:solidFill>
              </a:rPr>
              <a:t>CONFIDENTIAL</a:t>
            </a:r>
          </a:p>
        </p:txBody>
      </p:sp>
      <p:sp>
        <p:nvSpPr>
          <p:cNvPr id="5" name="Espace réservé du texte 14">
            <a:extLst>
              <a:ext uri="{FF2B5EF4-FFF2-40B4-BE49-F238E27FC236}">
                <a16:creationId xmlns:a16="http://schemas.microsoft.com/office/drawing/2014/main" id="{02DBF66D-4750-1FF1-24BD-3F585D14BA3B}"/>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6" name="Espace réservé du texte 14">
            <a:extLst>
              <a:ext uri="{FF2B5EF4-FFF2-40B4-BE49-F238E27FC236}">
                <a16:creationId xmlns:a16="http://schemas.microsoft.com/office/drawing/2014/main" id="{C9AB7386-3573-33B0-22C5-0258B1E6A0CE}"/>
              </a:ext>
            </a:extLst>
          </p:cNvPr>
          <p:cNvSpPr>
            <a:spLocks noGrp="1"/>
          </p:cNvSpPr>
          <p:nvPr>
            <p:ph type="body" sz="quarter" idx="16" hasCustomPrompt="1"/>
          </p:nvPr>
        </p:nvSpPr>
        <p:spPr>
          <a:xfrm>
            <a:off x="1328895" y="1605956"/>
            <a:ext cx="5081307" cy="497115"/>
          </a:xfrm>
        </p:spPr>
        <p:txBody>
          <a:bodyPr tIns="0" anchor="b">
            <a:noAutofit/>
          </a:bodyPr>
          <a:lstStyle>
            <a:lvl1pPr marL="0" indent="0" algn="l">
              <a:buNone/>
              <a:defRPr sz="4000" b="0" i="0">
                <a:latin typeface="+mn-lt"/>
              </a:defRPr>
            </a:lvl1pPr>
          </a:lstStyle>
          <a:p>
            <a:pPr lvl="0"/>
            <a:r>
              <a:rPr lang="fr-FR"/>
              <a:t>Insert </a:t>
            </a:r>
            <a:r>
              <a:rPr lang="fr-FR" err="1"/>
              <a:t>title</a:t>
            </a:r>
            <a:r>
              <a:rPr lang="fr-FR"/>
              <a:t>.</a:t>
            </a:r>
          </a:p>
        </p:txBody>
      </p:sp>
      <p:sp>
        <p:nvSpPr>
          <p:cNvPr id="8" name="Espace réservé du texte 14">
            <a:extLst>
              <a:ext uri="{FF2B5EF4-FFF2-40B4-BE49-F238E27FC236}">
                <a16:creationId xmlns:a16="http://schemas.microsoft.com/office/drawing/2014/main" id="{685A96C2-5E21-0615-D8AA-0F92A28B4609}"/>
              </a:ext>
            </a:extLst>
          </p:cNvPr>
          <p:cNvSpPr>
            <a:spLocks noGrp="1"/>
          </p:cNvSpPr>
          <p:nvPr>
            <p:ph type="body" sz="quarter" idx="17" hasCustomPrompt="1"/>
          </p:nvPr>
        </p:nvSpPr>
        <p:spPr>
          <a:xfrm>
            <a:off x="1334239" y="2203472"/>
            <a:ext cx="5063817" cy="497116"/>
          </a:xfrm>
        </p:spPr>
        <p:txBody>
          <a:bodyPr anchor="t">
            <a:noAutofit/>
          </a:bodyPr>
          <a:lstStyle>
            <a:lvl1pPr marL="0" indent="0" algn="l">
              <a:buNone/>
              <a:defRPr sz="2400" b="0" i="0">
                <a:solidFill>
                  <a:schemeClr val="bg1"/>
                </a:solidFill>
                <a:latin typeface="+mn-lt"/>
              </a:defRPr>
            </a:lvl1pPr>
          </a:lstStyle>
          <a:p>
            <a:pPr lvl="0"/>
            <a:r>
              <a:rPr lang="fr-FR"/>
              <a:t>Insert </a:t>
            </a:r>
            <a:r>
              <a:rPr lang="fr-FR" err="1"/>
              <a:t>subtitle</a:t>
            </a:r>
            <a:r>
              <a:rPr lang="fr-FR"/>
              <a:t>.</a:t>
            </a:r>
          </a:p>
        </p:txBody>
      </p:sp>
      <p:sp>
        <p:nvSpPr>
          <p:cNvPr id="13" name="Espace réservé du texte 14">
            <a:extLst>
              <a:ext uri="{FF2B5EF4-FFF2-40B4-BE49-F238E27FC236}">
                <a16:creationId xmlns:a16="http://schemas.microsoft.com/office/drawing/2014/main" id="{ADB135AF-9502-75CB-FABB-7837A1929CE5}"/>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a:t>Part </a:t>
            </a:r>
            <a:r>
              <a:rPr lang="fr-FR" err="1"/>
              <a:t>title</a:t>
            </a:r>
            <a:endParaRPr lang="fr-FR"/>
          </a:p>
        </p:txBody>
      </p:sp>
      <p:pic>
        <p:nvPicPr>
          <p:cNvPr id="14" name="Graphic 13">
            <a:extLst>
              <a:ext uri="{FF2B5EF4-FFF2-40B4-BE49-F238E27FC236}">
                <a16:creationId xmlns:a16="http://schemas.microsoft.com/office/drawing/2014/main" id="{97E827FC-8310-94D5-2249-C2BC686D66D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18463" y="6522353"/>
            <a:ext cx="950976" cy="407562"/>
          </a:xfrm>
          <a:prstGeom prst="rect">
            <a:avLst/>
          </a:prstGeom>
        </p:spPr>
      </p:pic>
    </p:spTree>
    <p:extLst>
      <p:ext uri="{BB962C8B-B14F-4D97-AF65-F5344CB8AC3E}">
        <p14:creationId xmlns:p14="http://schemas.microsoft.com/office/powerpoint/2010/main" val="24071595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SCREEN">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D814E15-1595-69A8-D5F4-F6973C4BA0D1}"/>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a:stretch/>
        </p:blipFill>
        <p:spPr>
          <a:xfrm>
            <a:off x="7306995" y="0"/>
            <a:ext cx="4885006" cy="6617600"/>
          </a:xfrm>
          <a:prstGeom prst="rect">
            <a:avLst/>
          </a:prstGeom>
        </p:spPr>
      </p:pic>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357997" y="2530722"/>
            <a:ext cx="5052204" cy="2625949"/>
          </a:xfrm>
        </p:spPr>
        <p:txBody>
          <a:bodyPr anchor="t">
            <a:noAutofit/>
          </a:bodyPr>
          <a:lstStyle>
            <a:lvl1pPr marL="0" indent="0" algn="l">
              <a:buNone/>
              <a:defRPr sz="1500" b="0" i="0">
                <a:solidFill>
                  <a:srgbClr val="072038"/>
                </a:solidFill>
                <a:latin typeface="+mj-lt"/>
              </a:defRPr>
            </a:lvl1pPr>
          </a:lstStyle>
          <a:p>
            <a:pPr lvl="0"/>
            <a:r>
              <a:rPr lang="fr-FR"/>
              <a:t>At vero eos et accusamus et iusto odio dignissimos ducimus qui blanditiis praesentium voluptatum deleniti atque corrupti quos dolores et quas molestias excepturi sint occaecati cupiditate non provident, similique sunt in culpa qui officia deserunt mollitia animi, </a:t>
            </a:r>
          </a:p>
          <a:p>
            <a:pPr lvl="0"/>
            <a:endParaRPr lang="fr-FR"/>
          </a:p>
          <a:p>
            <a:pPr lvl="0"/>
            <a:r>
              <a:rPr lang="fr-FR"/>
              <a:t>atque corrupti quos dolores et quas molestias excepturi sint occaecati cupiditate non provident, similique sunt in culpa qui officia deserunt mollitia animi,</a:t>
            </a:r>
          </a:p>
        </p:txBody>
      </p:sp>
      <p:sp>
        <p:nvSpPr>
          <p:cNvPr id="4" name="Espace réservé pour une image  3">
            <a:extLst>
              <a:ext uri="{FF2B5EF4-FFF2-40B4-BE49-F238E27FC236}">
                <a16:creationId xmlns:a16="http://schemas.microsoft.com/office/drawing/2014/main" id="{0D1BA5A0-943A-7FFD-9D53-576AE0FDE7F6}"/>
              </a:ext>
            </a:extLst>
          </p:cNvPr>
          <p:cNvSpPr>
            <a:spLocks noGrp="1"/>
          </p:cNvSpPr>
          <p:nvPr>
            <p:ph type="pic" sz="quarter" idx="14"/>
          </p:nvPr>
        </p:nvSpPr>
        <p:spPr>
          <a:xfrm>
            <a:off x="8859455" y="620713"/>
            <a:ext cx="3806678" cy="2295459"/>
          </a:xfrm>
          <a:effectLst>
            <a:outerShdw blurRad="508000" dist="50800" dir="5400000" algn="ctr" rotWithShape="0">
              <a:srgbClr val="000000">
                <a:alpha val="20000"/>
              </a:srgbClr>
            </a:outerShdw>
          </a:effectLst>
        </p:spPr>
        <p:txBody>
          <a:bodyPr/>
          <a:lstStyle>
            <a:lvl1pPr>
              <a:defRPr>
                <a:latin typeface="+mj-lt"/>
              </a:defRPr>
            </a:lvl1pPr>
          </a:lstStyle>
          <a:p>
            <a:endParaRPr lang="fr-FR"/>
          </a:p>
        </p:txBody>
      </p:sp>
      <p:sp>
        <p:nvSpPr>
          <p:cNvPr id="9" name="Espace réservé pour une image  3">
            <a:extLst>
              <a:ext uri="{FF2B5EF4-FFF2-40B4-BE49-F238E27FC236}">
                <a16:creationId xmlns:a16="http://schemas.microsoft.com/office/drawing/2014/main" id="{813F818B-D71C-847A-F0A9-32C578BB9AC1}"/>
              </a:ext>
            </a:extLst>
          </p:cNvPr>
          <p:cNvSpPr>
            <a:spLocks noGrp="1"/>
          </p:cNvSpPr>
          <p:nvPr>
            <p:ph type="pic" sz="quarter" idx="15"/>
          </p:nvPr>
        </p:nvSpPr>
        <p:spPr>
          <a:xfrm>
            <a:off x="7097682" y="3342174"/>
            <a:ext cx="4755858" cy="2712775"/>
          </a:xfrm>
          <a:effectLst>
            <a:outerShdw blurRad="508000" dist="50800" dir="5400000" algn="ctr" rotWithShape="0">
              <a:srgbClr val="000000">
                <a:alpha val="20000"/>
              </a:srgbClr>
            </a:outerShdw>
          </a:effectLst>
        </p:spPr>
        <p:txBody>
          <a:bodyPr/>
          <a:lstStyle>
            <a:lvl1pPr>
              <a:defRPr>
                <a:latin typeface="+mj-lt"/>
              </a:defRPr>
            </a:lvl1pPr>
          </a:lstStyle>
          <a:p>
            <a:endParaRPr lang="fr-FR"/>
          </a:p>
        </p:txBody>
      </p:sp>
      <p:sp>
        <p:nvSpPr>
          <p:cNvPr id="2" name="Rectangle 1">
            <a:extLst>
              <a:ext uri="{FF2B5EF4-FFF2-40B4-BE49-F238E27FC236}">
                <a16:creationId xmlns:a16="http://schemas.microsoft.com/office/drawing/2014/main" id="{AE98DE1E-558D-2512-8A89-5A712A2F2425}"/>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440ECD44-B801-5A7F-239A-589C5BDCF158}"/>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2" name="ZoneTexte 11">
            <a:extLst>
              <a:ext uri="{FF2B5EF4-FFF2-40B4-BE49-F238E27FC236}">
                <a16:creationId xmlns:a16="http://schemas.microsoft.com/office/drawing/2014/main" id="{8597DA2F-BC73-AB35-7963-230413F4CA30}"/>
              </a:ext>
            </a:extLst>
          </p:cNvPr>
          <p:cNvSpPr txBox="1"/>
          <p:nvPr userDrawn="1"/>
        </p:nvSpPr>
        <p:spPr>
          <a:xfrm>
            <a:off x="5701228" y="6642544"/>
            <a:ext cx="800219" cy="215444"/>
          </a:xfrm>
          <a:prstGeom prst="rect">
            <a:avLst/>
          </a:prstGeom>
          <a:noFill/>
        </p:spPr>
        <p:txBody>
          <a:bodyPr wrap="none" rtlCol="0">
            <a:spAutoFit/>
          </a:bodyPr>
          <a:lstStyle/>
          <a:p>
            <a:pPr algn="ctr"/>
            <a:r>
              <a:rPr lang="fr-FR" sz="800">
                <a:solidFill>
                  <a:schemeClr val="tx1"/>
                </a:solidFill>
              </a:rPr>
              <a:t>CONFIDENTIAL</a:t>
            </a:r>
          </a:p>
        </p:txBody>
      </p:sp>
      <p:sp>
        <p:nvSpPr>
          <p:cNvPr id="3" name="Espace réservé du texte 14">
            <a:extLst>
              <a:ext uri="{FF2B5EF4-FFF2-40B4-BE49-F238E27FC236}">
                <a16:creationId xmlns:a16="http://schemas.microsoft.com/office/drawing/2014/main" id="{6AA9D4BA-BD91-3D64-FFCB-ADF61085ABB1}"/>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5" name="Espace réservé du texte 14">
            <a:extLst>
              <a:ext uri="{FF2B5EF4-FFF2-40B4-BE49-F238E27FC236}">
                <a16:creationId xmlns:a16="http://schemas.microsoft.com/office/drawing/2014/main" id="{61738CE1-6AA0-904D-D7F9-D05ED7096751}"/>
              </a:ext>
            </a:extLst>
          </p:cNvPr>
          <p:cNvSpPr>
            <a:spLocks noGrp="1"/>
          </p:cNvSpPr>
          <p:nvPr>
            <p:ph type="body" sz="quarter" idx="16" hasCustomPrompt="1"/>
          </p:nvPr>
        </p:nvSpPr>
        <p:spPr>
          <a:xfrm>
            <a:off x="1328895" y="1605956"/>
            <a:ext cx="5081307" cy="497115"/>
          </a:xfrm>
        </p:spPr>
        <p:txBody>
          <a:bodyPr tIns="0" anchor="b">
            <a:noAutofit/>
          </a:bodyPr>
          <a:lstStyle>
            <a:lvl1pPr marL="0" indent="0" algn="l">
              <a:buNone/>
              <a:defRPr sz="4000" b="0" i="0">
                <a:latin typeface="+mn-lt"/>
              </a:defRPr>
            </a:lvl1pPr>
          </a:lstStyle>
          <a:p>
            <a:pPr lvl="0"/>
            <a:r>
              <a:rPr lang="fr-FR"/>
              <a:t>Insert </a:t>
            </a:r>
            <a:r>
              <a:rPr lang="fr-FR" err="1"/>
              <a:t>title</a:t>
            </a:r>
            <a:r>
              <a:rPr lang="fr-FR"/>
              <a:t>.</a:t>
            </a:r>
          </a:p>
        </p:txBody>
      </p:sp>
      <p:sp>
        <p:nvSpPr>
          <p:cNvPr id="6" name="Espace réservé du texte 14">
            <a:extLst>
              <a:ext uri="{FF2B5EF4-FFF2-40B4-BE49-F238E27FC236}">
                <a16:creationId xmlns:a16="http://schemas.microsoft.com/office/drawing/2014/main" id="{1045B50D-2992-08C7-510A-53ABD690128E}"/>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a:t>Part </a:t>
            </a:r>
            <a:r>
              <a:rPr lang="fr-FR" err="1"/>
              <a:t>title</a:t>
            </a:r>
            <a:endParaRPr lang="fr-FR"/>
          </a:p>
        </p:txBody>
      </p:sp>
      <p:pic>
        <p:nvPicPr>
          <p:cNvPr id="13" name="Graphic 12">
            <a:extLst>
              <a:ext uri="{FF2B5EF4-FFF2-40B4-BE49-F238E27FC236}">
                <a16:creationId xmlns:a16="http://schemas.microsoft.com/office/drawing/2014/main" id="{6AE10854-BE74-5AEF-CF35-1F5676B79A2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18463" y="6522353"/>
            <a:ext cx="950976" cy="407562"/>
          </a:xfrm>
          <a:prstGeom prst="rect">
            <a:avLst/>
          </a:prstGeom>
        </p:spPr>
      </p:pic>
    </p:spTree>
    <p:extLst>
      <p:ext uri="{BB962C8B-B14F-4D97-AF65-F5344CB8AC3E}">
        <p14:creationId xmlns:p14="http://schemas.microsoft.com/office/powerpoint/2010/main" val="5543734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CONTENT+SCREEN_2">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6C064503-A6CA-DFB4-9EC8-C7E1EA4EAE71}"/>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a:stretch/>
        </p:blipFill>
        <p:spPr>
          <a:xfrm>
            <a:off x="7306995" y="0"/>
            <a:ext cx="4885006" cy="6617600"/>
          </a:xfrm>
          <a:prstGeom prst="rect">
            <a:avLst/>
          </a:prstGeom>
        </p:spPr>
      </p:pic>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Espace réservé pour une image  3">
            <a:extLst>
              <a:ext uri="{FF2B5EF4-FFF2-40B4-BE49-F238E27FC236}">
                <a16:creationId xmlns:a16="http://schemas.microsoft.com/office/drawing/2014/main" id="{0D1BA5A0-943A-7FFD-9D53-576AE0FDE7F6}"/>
              </a:ext>
            </a:extLst>
          </p:cNvPr>
          <p:cNvSpPr>
            <a:spLocks noGrp="1"/>
          </p:cNvSpPr>
          <p:nvPr>
            <p:ph type="pic" sz="quarter" idx="14"/>
          </p:nvPr>
        </p:nvSpPr>
        <p:spPr>
          <a:xfrm>
            <a:off x="8859455" y="627949"/>
            <a:ext cx="4171868" cy="2379663"/>
          </a:xfrm>
          <a:effectLst>
            <a:outerShdw blurRad="508000" dist="50800" dir="5400000" algn="ctr" rotWithShape="0">
              <a:srgbClr val="000000">
                <a:alpha val="20000"/>
              </a:srgbClr>
            </a:outerShdw>
          </a:effectLst>
        </p:spPr>
        <p:txBody>
          <a:bodyPr/>
          <a:lstStyle>
            <a:lvl1pPr>
              <a:defRPr>
                <a:latin typeface="+mj-lt"/>
              </a:defRPr>
            </a:lvl1pPr>
          </a:lstStyle>
          <a:p>
            <a:endParaRPr lang="fr-FR"/>
          </a:p>
        </p:txBody>
      </p:sp>
      <p:sp>
        <p:nvSpPr>
          <p:cNvPr id="9" name="Espace réservé pour une image  3">
            <a:extLst>
              <a:ext uri="{FF2B5EF4-FFF2-40B4-BE49-F238E27FC236}">
                <a16:creationId xmlns:a16="http://schemas.microsoft.com/office/drawing/2014/main" id="{813F818B-D71C-847A-F0A9-32C578BB9AC1}"/>
              </a:ext>
            </a:extLst>
          </p:cNvPr>
          <p:cNvSpPr>
            <a:spLocks noGrp="1"/>
          </p:cNvSpPr>
          <p:nvPr>
            <p:ph type="pic" sz="quarter" idx="15"/>
          </p:nvPr>
        </p:nvSpPr>
        <p:spPr>
          <a:xfrm>
            <a:off x="7097682" y="3342174"/>
            <a:ext cx="4755858" cy="2712775"/>
          </a:xfrm>
          <a:effectLst>
            <a:outerShdw blurRad="508000" dist="50800" dir="5400000" algn="ctr" rotWithShape="0">
              <a:srgbClr val="000000">
                <a:alpha val="20000"/>
              </a:srgbClr>
            </a:outerShdw>
          </a:effectLst>
        </p:spPr>
        <p:txBody>
          <a:bodyPr/>
          <a:lstStyle>
            <a:lvl1pPr>
              <a:defRPr>
                <a:latin typeface="+mj-lt"/>
              </a:defRPr>
            </a:lvl1pPr>
          </a:lstStyle>
          <a:p>
            <a:endParaRPr lang="fr-FR"/>
          </a:p>
        </p:txBody>
      </p:sp>
      <p:sp>
        <p:nvSpPr>
          <p:cNvPr id="2" name="Espace réservé du texte 14">
            <a:extLst>
              <a:ext uri="{FF2B5EF4-FFF2-40B4-BE49-F238E27FC236}">
                <a16:creationId xmlns:a16="http://schemas.microsoft.com/office/drawing/2014/main" id="{74A21631-97DA-F587-5A21-A698509A8FDC}"/>
              </a:ext>
            </a:extLst>
          </p:cNvPr>
          <p:cNvSpPr>
            <a:spLocks noGrp="1"/>
          </p:cNvSpPr>
          <p:nvPr>
            <p:ph type="body" sz="quarter" idx="13" hasCustomPrompt="1"/>
          </p:nvPr>
        </p:nvSpPr>
        <p:spPr>
          <a:xfrm>
            <a:off x="1357997" y="2930774"/>
            <a:ext cx="4957483" cy="2625949"/>
          </a:xfrm>
        </p:spPr>
        <p:txBody>
          <a:bodyPr anchor="t">
            <a:noAutofit/>
          </a:bodyPr>
          <a:lstStyle>
            <a:lvl1pPr marL="0" indent="0" algn="l">
              <a:buNone/>
              <a:defRPr sz="1500" b="0" i="0">
                <a:solidFill>
                  <a:srgbClr val="072038"/>
                </a:solidFill>
                <a:latin typeface="+mj-lt"/>
              </a:defRPr>
            </a:lvl1pPr>
          </a:lstStyle>
          <a:p>
            <a:pPr lvl="0"/>
            <a:r>
              <a:rPr lang="fr-FR"/>
              <a:t>At </a:t>
            </a:r>
            <a:r>
              <a:rPr lang="fr-FR" err="1"/>
              <a:t>vero</a:t>
            </a:r>
            <a:r>
              <a:rPr lang="fr-FR"/>
              <a:t> </a:t>
            </a:r>
            <a:r>
              <a:rPr lang="fr-FR" err="1"/>
              <a:t>eos</a:t>
            </a:r>
            <a:r>
              <a:rPr lang="fr-FR"/>
              <a:t> et </a:t>
            </a:r>
            <a:r>
              <a:rPr lang="fr-FR" err="1"/>
              <a:t>accusamus</a:t>
            </a:r>
            <a:r>
              <a:rPr lang="fr-FR"/>
              <a:t> et </a:t>
            </a:r>
            <a:r>
              <a:rPr lang="fr-FR" err="1"/>
              <a:t>iusto</a:t>
            </a:r>
            <a:r>
              <a:rPr lang="fr-FR"/>
              <a:t> </a:t>
            </a:r>
            <a:r>
              <a:rPr lang="fr-FR" err="1"/>
              <a:t>odio</a:t>
            </a:r>
            <a:r>
              <a:rPr lang="fr-FR"/>
              <a:t> </a:t>
            </a:r>
            <a:r>
              <a:rPr lang="fr-FR" err="1"/>
              <a:t>dignissimos</a:t>
            </a:r>
            <a:r>
              <a:rPr lang="fr-FR"/>
              <a:t> </a:t>
            </a:r>
            <a:r>
              <a:rPr lang="fr-FR" err="1"/>
              <a:t>ducimus</a:t>
            </a:r>
            <a:r>
              <a:rPr lang="fr-FR"/>
              <a:t> qui </a:t>
            </a:r>
            <a:r>
              <a:rPr lang="fr-FR" err="1"/>
              <a:t>blanditiis</a:t>
            </a:r>
            <a:r>
              <a:rPr lang="fr-FR"/>
              <a:t> </a:t>
            </a:r>
            <a:r>
              <a:rPr lang="fr-FR" err="1"/>
              <a:t>praesentium</a:t>
            </a:r>
            <a:r>
              <a:rPr lang="fr-FR"/>
              <a:t> </a:t>
            </a:r>
            <a:r>
              <a:rPr lang="fr-FR" err="1"/>
              <a:t>voluptatum</a:t>
            </a:r>
            <a:r>
              <a:rPr lang="fr-FR"/>
              <a:t> </a:t>
            </a:r>
            <a:r>
              <a:rPr lang="fr-FR" err="1"/>
              <a:t>deleniti</a:t>
            </a:r>
            <a:r>
              <a:rPr lang="fr-FR"/>
              <a:t> </a:t>
            </a:r>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 </a:t>
            </a:r>
          </a:p>
          <a:p>
            <a:pPr lvl="0"/>
            <a:endParaRPr lang="fr-FR"/>
          </a:p>
          <a:p>
            <a:pPr lvl="0"/>
            <a:r>
              <a:rPr lang="fr-FR" err="1"/>
              <a:t>atque</a:t>
            </a:r>
            <a:r>
              <a:rPr lang="fr-FR"/>
              <a:t> </a:t>
            </a:r>
            <a:r>
              <a:rPr lang="fr-FR" err="1"/>
              <a:t>corrupti</a:t>
            </a:r>
            <a:r>
              <a:rPr lang="fr-FR"/>
              <a:t> </a:t>
            </a:r>
            <a:r>
              <a:rPr lang="fr-FR" err="1"/>
              <a:t>quos</a:t>
            </a:r>
            <a:r>
              <a:rPr lang="fr-FR"/>
              <a:t> </a:t>
            </a:r>
            <a:r>
              <a:rPr lang="fr-FR" err="1"/>
              <a:t>dolores</a:t>
            </a:r>
            <a:r>
              <a:rPr lang="fr-FR"/>
              <a:t> et </a:t>
            </a:r>
            <a:r>
              <a:rPr lang="fr-FR" err="1"/>
              <a:t>quas</a:t>
            </a:r>
            <a:r>
              <a:rPr lang="fr-FR"/>
              <a:t> </a:t>
            </a:r>
            <a:r>
              <a:rPr lang="fr-FR" err="1"/>
              <a:t>molestias</a:t>
            </a:r>
            <a:r>
              <a:rPr lang="fr-FR"/>
              <a:t> </a:t>
            </a:r>
            <a:r>
              <a:rPr lang="fr-FR" err="1"/>
              <a:t>excepturi</a:t>
            </a:r>
            <a:r>
              <a:rPr lang="fr-FR"/>
              <a:t> </a:t>
            </a:r>
            <a:r>
              <a:rPr lang="fr-FR" err="1"/>
              <a:t>sint</a:t>
            </a:r>
            <a:r>
              <a:rPr lang="fr-FR"/>
              <a:t> </a:t>
            </a:r>
            <a:r>
              <a:rPr lang="fr-FR" err="1"/>
              <a:t>occaecati</a:t>
            </a:r>
            <a:r>
              <a:rPr lang="fr-FR"/>
              <a:t> </a:t>
            </a:r>
            <a:r>
              <a:rPr lang="fr-FR" err="1"/>
              <a:t>cupiditate</a:t>
            </a:r>
            <a:r>
              <a:rPr lang="fr-FR"/>
              <a:t> non provident, </a:t>
            </a:r>
            <a:r>
              <a:rPr lang="fr-FR" err="1"/>
              <a:t>similique</a:t>
            </a:r>
            <a:r>
              <a:rPr lang="fr-FR"/>
              <a:t> </a:t>
            </a:r>
            <a:r>
              <a:rPr lang="fr-FR" err="1"/>
              <a:t>sunt</a:t>
            </a:r>
            <a:r>
              <a:rPr lang="fr-FR"/>
              <a:t> in culpa qui officia </a:t>
            </a:r>
            <a:r>
              <a:rPr lang="fr-FR" err="1"/>
              <a:t>deserunt</a:t>
            </a:r>
            <a:r>
              <a:rPr lang="fr-FR"/>
              <a:t> </a:t>
            </a:r>
            <a:r>
              <a:rPr lang="fr-FR" err="1"/>
              <a:t>mollitia</a:t>
            </a:r>
            <a:r>
              <a:rPr lang="fr-FR"/>
              <a:t> </a:t>
            </a:r>
            <a:r>
              <a:rPr lang="fr-FR" err="1"/>
              <a:t>animi</a:t>
            </a:r>
            <a:r>
              <a:rPr lang="fr-FR"/>
              <a:t>,</a:t>
            </a:r>
          </a:p>
        </p:txBody>
      </p:sp>
      <p:sp>
        <p:nvSpPr>
          <p:cNvPr id="10" name="Rectangle 9">
            <a:extLst>
              <a:ext uri="{FF2B5EF4-FFF2-40B4-BE49-F238E27FC236}">
                <a16:creationId xmlns:a16="http://schemas.microsoft.com/office/drawing/2014/main" id="{30AC4E95-8D12-FEB9-3F6B-8E2C19F4AC2E}"/>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E619861F-9015-FFB5-0993-BCB840574716}"/>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5" name="ZoneTexte 14">
            <a:extLst>
              <a:ext uri="{FF2B5EF4-FFF2-40B4-BE49-F238E27FC236}">
                <a16:creationId xmlns:a16="http://schemas.microsoft.com/office/drawing/2014/main" id="{10BCD799-56D6-8399-69FB-7422BD482FC0}"/>
              </a:ext>
            </a:extLst>
          </p:cNvPr>
          <p:cNvSpPr txBox="1"/>
          <p:nvPr userDrawn="1"/>
        </p:nvSpPr>
        <p:spPr>
          <a:xfrm>
            <a:off x="5701228" y="6642544"/>
            <a:ext cx="800219" cy="215444"/>
          </a:xfrm>
          <a:prstGeom prst="rect">
            <a:avLst/>
          </a:prstGeom>
          <a:noFill/>
        </p:spPr>
        <p:txBody>
          <a:bodyPr wrap="none" rtlCol="0">
            <a:spAutoFit/>
          </a:bodyPr>
          <a:lstStyle/>
          <a:p>
            <a:pPr algn="ctr"/>
            <a:r>
              <a:rPr lang="fr-FR" sz="800">
                <a:solidFill>
                  <a:schemeClr val="tx1"/>
                </a:solidFill>
              </a:rPr>
              <a:t>CONFIDENTIAL</a:t>
            </a:r>
          </a:p>
        </p:txBody>
      </p:sp>
      <p:sp>
        <p:nvSpPr>
          <p:cNvPr id="5" name="Espace réservé du texte 14">
            <a:extLst>
              <a:ext uri="{FF2B5EF4-FFF2-40B4-BE49-F238E27FC236}">
                <a16:creationId xmlns:a16="http://schemas.microsoft.com/office/drawing/2014/main" id="{4890D958-5457-C272-1681-42173CE6154E}"/>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6" name="Espace réservé du texte 14">
            <a:extLst>
              <a:ext uri="{FF2B5EF4-FFF2-40B4-BE49-F238E27FC236}">
                <a16:creationId xmlns:a16="http://schemas.microsoft.com/office/drawing/2014/main" id="{12A337A5-EDD3-A4D7-3282-DE86342F6D4B}"/>
              </a:ext>
            </a:extLst>
          </p:cNvPr>
          <p:cNvSpPr>
            <a:spLocks noGrp="1"/>
          </p:cNvSpPr>
          <p:nvPr>
            <p:ph type="body" sz="quarter" idx="16" hasCustomPrompt="1"/>
          </p:nvPr>
        </p:nvSpPr>
        <p:spPr>
          <a:xfrm>
            <a:off x="1328895" y="1605956"/>
            <a:ext cx="5081307" cy="497115"/>
          </a:xfrm>
        </p:spPr>
        <p:txBody>
          <a:bodyPr tIns="0" anchor="b">
            <a:noAutofit/>
          </a:bodyPr>
          <a:lstStyle>
            <a:lvl1pPr marL="0" indent="0" algn="l">
              <a:buNone/>
              <a:defRPr sz="4000" b="0" i="0">
                <a:latin typeface="+mn-lt"/>
              </a:defRPr>
            </a:lvl1pPr>
          </a:lstStyle>
          <a:p>
            <a:pPr lvl="0"/>
            <a:r>
              <a:rPr lang="fr-FR"/>
              <a:t>Insert </a:t>
            </a:r>
            <a:r>
              <a:rPr lang="fr-FR" err="1"/>
              <a:t>title</a:t>
            </a:r>
            <a:r>
              <a:rPr lang="fr-FR"/>
              <a:t>.</a:t>
            </a:r>
          </a:p>
        </p:txBody>
      </p:sp>
      <p:sp>
        <p:nvSpPr>
          <p:cNvPr id="8" name="Espace réservé du texte 14">
            <a:extLst>
              <a:ext uri="{FF2B5EF4-FFF2-40B4-BE49-F238E27FC236}">
                <a16:creationId xmlns:a16="http://schemas.microsoft.com/office/drawing/2014/main" id="{13C31334-45D4-E1EF-974C-EEB09A887290}"/>
              </a:ext>
            </a:extLst>
          </p:cNvPr>
          <p:cNvSpPr>
            <a:spLocks noGrp="1"/>
          </p:cNvSpPr>
          <p:nvPr>
            <p:ph type="body" sz="quarter" idx="17" hasCustomPrompt="1"/>
          </p:nvPr>
        </p:nvSpPr>
        <p:spPr>
          <a:xfrm>
            <a:off x="1334239" y="2203472"/>
            <a:ext cx="5063817" cy="497116"/>
          </a:xfrm>
        </p:spPr>
        <p:txBody>
          <a:bodyPr anchor="t">
            <a:noAutofit/>
          </a:bodyPr>
          <a:lstStyle>
            <a:lvl1pPr marL="0" indent="0" algn="l">
              <a:buNone/>
              <a:defRPr sz="2400" b="0" i="0">
                <a:solidFill>
                  <a:schemeClr val="bg1"/>
                </a:solidFill>
                <a:latin typeface="+mn-lt"/>
              </a:defRPr>
            </a:lvl1pPr>
          </a:lstStyle>
          <a:p>
            <a:pPr lvl="0"/>
            <a:r>
              <a:rPr lang="fr-FR"/>
              <a:t>Insert </a:t>
            </a:r>
            <a:r>
              <a:rPr lang="fr-FR" err="1"/>
              <a:t>subtitle</a:t>
            </a:r>
            <a:r>
              <a:rPr lang="fr-FR"/>
              <a:t>.</a:t>
            </a:r>
          </a:p>
        </p:txBody>
      </p:sp>
      <p:sp>
        <p:nvSpPr>
          <p:cNvPr id="11" name="Espace réservé du texte 14">
            <a:extLst>
              <a:ext uri="{FF2B5EF4-FFF2-40B4-BE49-F238E27FC236}">
                <a16:creationId xmlns:a16="http://schemas.microsoft.com/office/drawing/2014/main" id="{62F1EE4D-D88A-733E-6645-AD737AE15A7D}"/>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a:t>Part </a:t>
            </a:r>
            <a:r>
              <a:rPr lang="fr-FR" err="1"/>
              <a:t>title</a:t>
            </a:r>
            <a:endParaRPr lang="fr-FR"/>
          </a:p>
        </p:txBody>
      </p:sp>
      <p:pic>
        <p:nvPicPr>
          <p:cNvPr id="13" name="Graphic 12">
            <a:extLst>
              <a:ext uri="{FF2B5EF4-FFF2-40B4-BE49-F238E27FC236}">
                <a16:creationId xmlns:a16="http://schemas.microsoft.com/office/drawing/2014/main" id="{96F73CA8-0467-A62D-736A-FFE3268F241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18463" y="6522353"/>
            <a:ext cx="950976" cy="407562"/>
          </a:xfrm>
          <a:prstGeom prst="rect">
            <a:avLst/>
          </a:prstGeom>
        </p:spPr>
      </p:pic>
    </p:spTree>
    <p:extLst>
      <p:ext uri="{BB962C8B-B14F-4D97-AF65-F5344CB8AC3E}">
        <p14:creationId xmlns:p14="http://schemas.microsoft.com/office/powerpoint/2010/main" val="30379822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SOMMAIRE_4">
    <p:bg>
      <p:bgPr>
        <a:solidFill>
          <a:schemeClr val="accent5"/>
        </a:solidFill>
        <a:effectLst/>
      </p:bgPr>
    </p:bg>
    <p:spTree>
      <p:nvGrpSpPr>
        <p:cNvPr id="1" name=""/>
        <p:cNvGrpSpPr/>
        <p:nvPr/>
      </p:nvGrpSpPr>
      <p:grpSpPr>
        <a:xfrm>
          <a:off x="0" y="0"/>
          <a:ext cx="0" cy="0"/>
          <a:chOff x="0" y="0"/>
          <a:chExt cx="0" cy="0"/>
        </a:xfrm>
      </p:grpSpPr>
      <p:pic>
        <p:nvPicPr>
          <p:cNvPr id="7" name="Graphique 6">
            <a:extLst>
              <a:ext uri="{FF2B5EF4-FFF2-40B4-BE49-F238E27FC236}">
                <a16:creationId xmlns:a16="http://schemas.microsoft.com/office/drawing/2014/main" id="{5C89C4E8-8AE1-D1A6-C182-DB790A3508C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719" t="-1" b="39792"/>
          <a:stretch/>
        </p:blipFill>
        <p:spPr>
          <a:xfrm>
            <a:off x="-33169" y="655831"/>
            <a:ext cx="4856097" cy="6202170"/>
          </a:xfrm>
          <a:prstGeom prst="rect">
            <a:avLst/>
          </a:prstGeom>
        </p:spPr>
      </p:pic>
      <p:pic>
        <p:nvPicPr>
          <p:cNvPr id="2" name="Graphique 1">
            <a:extLst>
              <a:ext uri="{FF2B5EF4-FFF2-40B4-BE49-F238E27FC236}">
                <a16:creationId xmlns:a16="http://schemas.microsoft.com/office/drawing/2014/main" id="{97F7CCFF-95F0-10E5-F008-441973A3377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19965" y="-100692"/>
            <a:ext cx="12231930" cy="1931357"/>
          </a:xfrm>
          <a:prstGeom prst="flowChartManualInput">
            <a:avLst/>
          </a:prstGeom>
        </p:spPr>
      </p:pic>
      <p:pic>
        <p:nvPicPr>
          <p:cNvPr id="28" name="Graphique 27">
            <a:extLst>
              <a:ext uri="{FF2B5EF4-FFF2-40B4-BE49-F238E27FC236}">
                <a16:creationId xmlns:a16="http://schemas.microsoft.com/office/drawing/2014/main" id="{39F13795-85C2-473F-6F78-320E8DCE976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60000">
            <a:off x="0" y="-252011"/>
            <a:ext cx="12184722" cy="2526101"/>
          </a:xfrm>
          <a:prstGeom prst="rect">
            <a:avLst/>
          </a:prstGeom>
        </p:spPr>
      </p:pic>
      <p:sp>
        <p:nvSpPr>
          <p:cNvPr id="9" name="Rectangle 8">
            <a:extLst>
              <a:ext uri="{FF2B5EF4-FFF2-40B4-BE49-F238E27FC236}">
                <a16:creationId xmlns:a16="http://schemas.microsoft.com/office/drawing/2014/main" id="{00B85ACC-F21D-6EB4-4D20-CAA014D33D4D}"/>
              </a:ext>
            </a:extLst>
          </p:cNvPr>
          <p:cNvSpPr/>
          <p:nvPr userDrawn="1"/>
        </p:nvSpPr>
        <p:spPr>
          <a:xfrm>
            <a:off x="0" y="6606001"/>
            <a:ext cx="12192000"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443272AE-4B51-50D3-42D6-4829AD6BE970}"/>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39" name="ZoneTexte 38">
            <a:extLst>
              <a:ext uri="{FF2B5EF4-FFF2-40B4-BE49-F238E27FC236}">
                <a16:creationId xmlns:a16="http://schemas.microsoft.com/office/drawing/2014/main" id="{26F1E845-4FFC-DBB4-7F9C-9AD863EF0914}"/>
              </a:ext>
            </a:extLst>
          </p:cNvPr>
          <p:cNvSpPr txBox="1"/>
          <p:nvPr userDrawn="1"/>
        </p:nvSpPr>
        <p:spPr>
          <a:xfrm>
            <a:off x="5701228" y="6642544"/>
            <a:ext cx="800219" cy="215444"/>
          </a:xfrm>
          <a:prstGeom prst="rect">
            <a:avLst/>
          </a:prstGeom>
          <a:noFill/>
        </p:spPr>
        <p:txBody>
          <a:bodyPr wrap="none" rtlCol="0">
            <a:spAutoFit/>
          </a:bodyPr>
          <a:lstStyle/>
          <a:p>
            <a:pPr algn="ctr"/>
            <a:r>
              <a:rPr lang="fr-FR" sz="800">
                <a:solidFill>
                  <a:schemeClr val="tx1"/>
                </a:solidFill>
              </a:rPr>
              <a:t>CONFIDENTIAL</a:t>
            </a:r>
          </a:p>
        </p:txBody>
      </p:sp>
      <p:sp>
        <p:nvSpPr>
          <p:cNvPr id="8" name="Espace réservé du texte 14">
            <a:extLst>
              <a:ext uri="{FF2B5EF4-FFF2-40B4-BE49-F238E27FC236}">
                <a16:creationId xmlns:a16="http://schemas.microsoft.com/office/drawing/2014/main" id="{FDB0C095-3FD0-D450-10EB-5BBF950B57C1}"/>
              </a:ext>
            </a:extLst>
          </p:cNvPr>
          <p:cNvSpPr>
            <a:spLocks noGrp="1"/>
          </p:cNvSpPr>
          <p:nvPr>
            <p:ph type="body" sz="quarter" idx="11" hasCustomPrompt="1"/>
          </p:nvPr>
        </p:nvSpPr>
        <p:spPr>
          <a:xfrm>
            <a:off x="2897645" y="4704511"/>
            <a:ext cx="1991669" cy="304249"/>
          </a:xfrm>
        </p:spPr>
        <p:txBody>
          <a:bodyPr anchor="t">
            <a:noAutofit/>
          </a:bodyPr>
          <a:lstStyle>
            <a:lvl1pPr marL="0" indent="0" algn="ctr">
              <a:buNone/>
              <a:defRPr sz="1500" b="1" i="0">
                <a:solidFill>
                  <a:srgbClr val="072038"/>
                </a:solidFill>
                <a:latin typeface="+mj-lt"/>
              </a:defRPr>
            </a:lvl1pPr>
          </a:lstStyle>
          <a:p>
            <a:pPr lvl="0"/>
            <a:r>
              <a:rPr lang="fr-FR"/>
              <a:t>Poste</a:t>
            </a:r>
          </a:p>
        </p:txBody>
      </p:sp>
      <p:sp>
        <p:nvSpPr>
          <p:cNvPr id="11" name="Espace réservé pour une image  10">
            <a:extLst>
              <a:ext uri="{FF2B5EF4-FFF2-40B4-BE49-F238E27FC236}">
                <a16:creationId xmlns:a16="http://schemas.microsoft.com/office/drawing/2014/main" id="{82AD9DE2-E222-AABF-A7F9-3B24E9728E19}"/>
              </a:ext>
            </a:extLst>
          </p:cNvPr>
          <p:cNvSpPr>
            <a:spLocks noGrp="1"/>
          </p:cNvSpPr>
          <p:nvPr>
            <p:ph type="pic" sz="quarter" idx="13"/>
          </p:nvPr>
        </p:nvSpPr>
        <p:spPr>
          <a:xfrm>
            <a:off x="3215618" y="2853609"/>
            <a:ext cx="1355725" cy="1355725"/>
          </a:xfrm>
        </p:spPr>
        <p:txBody>
          <a:bodyPr/>
          <a:lstStyle>
            <a:lvl1pPr>
              <a:defRPr>
                <a:latin typeface="+mj-lt"/>
              </a:defRPr>
            </a:lvl1pPr>
          </a:lstStyle>
          <a:p>
            <a:endParaRPr lang="fr-FR"/>
          </a:p>
        </p:txBody>
      </p:sp>
      <p:sp>
        <p:nvSpPr>
          <p:cNvPr id="14" name="Espace réservé du texte 14">
            <a:extLst>
              <a:ext uri="{FF2B5EF4-FFF2-40B4-BE49-F238E27FC236}">
                <a16:creationId xmlns:a16="http://schemas.microsoft.com/office/drawing/2014/main" id="{DF4BEBF3-A27D-8534-8889-208C967EF247}"/>
              </a:ext>
            </a:extLst>
          </p:cNvPr>
          <p:cNvSpPr>
            <a:spLocks noGrp="1"/>
          </p:cNvSpPr>
          <p:nvPr>
            <p:ph type="body" sz="quarter" idx="14" hasCustomPrompt="1"/>
          </p:nvPr>
        </p:nvSpPr>
        <p:spPr>
          <a:xfrm>
            <a:off x="2897645" y="4335860"/>
            <a:ext cx="1991669" cy="304248"/>
          </a:xfrm>
        </p:spPr>
        <p:txBody>
          <a:bodyPr anchor="t">
            <a:noAutofit/>
          </a:bodyPr>
          <a:lstStyle>
            <a:lvl1pPr marL="0" indent="0" algn="ctr">
              <a:buNone/>
              <a:defRPr sz="1800" b="1" i="0">
                <a:solidFill>
                  <a:schemeClr val="bg1"/>
                </a:solidFill>
                <a:latin typeface="+mj-lt"/>
              </a:defRPr>
            </a:lvl1pPr>
          </a:lstStyle>
          <a:p>
            <a:pPr lvl="0"/>
            <a:r>
              <a:rPr lang="fr-FR"/>
              <a:t>Name</a:t>
            </a:r>
          </a:p>
        </p:txBody>
      </p:sp>
      <p:sp>
        <p:nvSpPr>
          <p:cNvPr id="15" name="Espace réservé du texte 14">
            <a:extLst>
              <a:ext uri="{FF2B5EF4-FFF2-40B4-BE49-F238E27FC236}">
                <a16:creationId xmlns:a16="http://schemas.microsoft.com/office/drawing/2014/main" id="{4EA2EBC4-F79F-322C-BC0C-A7F47A46D83D}"/>
              </a:ext>
            </a:extLst>
          </p:cNvPr>
          <p:cNvSpPr>
            <a:spLocks noGrp="1"/>
          </p:cNvSpPr>
          <p:nvPr>
            <p:ph type="body" sz="quarter" idx="15" hasCustomPrompt="1"/>
          </p:nvPr>
        </p:nvSpPr>
        <p:spPr>
          <a:xfrm>
            <a:off x="2897644" y="5073163"/>
            <a:ext cx="1991669" cy="304249"/>
          </a:xfrm>
        </p:spPr>
        <p:txBody>
          <a:bodyPr anchor="t">
            <a:noAutofit/>
          </a:bodyPr>
          <a:lstStyle>
            <a:lvl1pPr marL="0" indent="0" algn="ctr">
              <a:buNone/>
              <a:defRPr sz="1500" b="0" i="0">
                <a:solidFill>
                  <a:srgbClr val="072038"/>
                </a:solidFill>
                <a:latin typeface="+mj-lt"/>
              </a:defRPr>
            </a:lvl1pPr>
          </a:lstStyle>
          <a:p>
            <a:pPr lvl="0"/>
            <a:r>
              <a:rPr lang="fr-FR"/>
              <a:t>Phone number</a:t>
            </a:r>
          </a:p>
        </p:txBody>
      </p:sp>
      <p:sp>
        <p:nvSpPr>
          <p:cNvPr id="17" name="Espace réservé du texte 14">
            <a:extLst>
              <a:ext uri="{FF2B5EF4-FFF2-40B4-BE49-F238E27FC236}">
                <a16:creationId xmlns:a16="http://schemas.microsoft.com/office/drawing/2014/main" id="{BFAA1C75-0E3C-A6AC-27B7-25AF645D08DC}"/>
              </a:ext>
            </a:extLst>
          </p:cNvPr>
          <p:cNvSpPr>
            <a:spLocks noGrp="1"/>
          </p:cNvSpPr>
          <p:nvPr>
            <p:ph type="body" sz="quarter" idx="16" hasCustomPrompt="1"/>
          </p:nvPr>
        </p:nvSpPr>
        <p:spPr>
          <a:xfrm>
            <a:off x="2897644" y="5440243"/>
            <a:ext cx="1991669" cy="304249"/>
          </a:xfrm>
        </p:spPr>
        <p:txBody>
          <a:bodyPr anchor="t">
            <a:noAutofit/>
          </a:bodyPr>
          <a:lstStyle>
            <a:lvl1pPr marL="0" indent="0" algn="ctr">
              <a:buNone/>
              <a:defRPr sz="1500" b="0" i="0">
                <a:solidFill>
                  <a:srgbClr val="072038"/>
                </a:solidFill>
                <a:latin typeface="+mj-lt"/>
              </a:defRPr>
            </a:lvl1pPr>
          </a:lstStyle>
          <a:p>
            <a:pPr lvl="0"/>
            <a:r>
              <a:rPr lang="fr-FR"/>
              <a:t>Mail adress</a:t>
            </a:r>
          </a:p>
        </p:txBody>
      </p:sp>
      <p:sp>
        <p:nvSpPr>
          <p:cNvPr id="18" name="Espace réservé du texte 14">
            <a:extLst>
              <a:ext uri="{FF2B5EF4-FFF2-40B4-BE49-F238E27FC236}">
                <a16:creationId xmlns:a16="http://schemas.microsoft.com/office/drawing/2014/main" id="{87D4818A-7242-BC3D-C592-995E44F45E56}"/>
              </a:ext>
            </a:extLst>
          </p:cNvPr>
          <p:cNvSpPr>
            <a:spLocks noGrp="1"/>
          </p:cNvSpPr>
          <p:nvPr>
            <p:ph type="body" sz="quarter" idx="17" hasCustomPrompt="1"/>
          </p:nvPr>
        </p:nvSpPr>
        <p:spPr>
          <a:xfrm>
            <a:off x="7186225" y="4704511"/>
            <a:ext cx="1991669" cy="304249"/>
          </a:xfrm>
        </p:spPr>
        <p:txBody>
          <a:bodyPr anchor="t">
            <a:noAutofit/>
          </a:bodyPr>
          <a:lstStyle>
            <a:lvl1pPr marL="0" indent="0" algn="ctr">
              <a:buNone/>
              <a:defRPr sz="1500" b="1" i="0">
                <a:solidFill>
                  <a:srgbClr val="072038"/>
                </a:solidFill>
                <a:latin typeface="+mj-lt"/>
              </a:defRPr>
            </a:lvl1pPr>
          </a:lstStyle>
          <a:p>
            <a:pPr lvl="0"/>
            <a:r>
              <a:rPr lang="fr-FR"/>
              <a:t>Poste</a:t>
            </a:r>
          </a:p>
        </p:txBody>
      </p:sp>
      <p:sp>
        <p:nvSpPr>
          <p:cNvPr id="19" name="Espace réservé pour une image  10">
            <a:extLst>
              <a:ext uri="{FF2B5EF4-FFF2-40B4-BE49-F238E27FC236}">
                <a16:creationId xmlns:a16="http://schemas.microsoft.com/office/drawing/2014/main" id="{C071CADD-3F8D-C1A9-C9CA-2C5F4D18A068}"/>
              </a:ext>
            </a:extLst>
          </p:cNvPr>
          <p:cNvSpPr>
            <a:spLocks noGrp="1"/>
          </p:cNvSpPr>
          <p:nvPr>
            <p:ph type="pic" sz="quarter" idx="18"/>
          </p:nvPr>
        </p:nvSpPr>
        <p:spPr>
          <a:xfrm>
            <a:off x="7504198" y="2853609"/>
            <a:ext cx="1355725" cy="1355725"/>
          </a:xfrm>
        </p:spPr>
        <p:txBody>
          <a:bodyPr/>
          <a:lstStyle>
            <a:lvl1pPr>
              <a:defRPr>
                <a:latin typeface="+mj-lt"/>
              </a:defRPr>
            </a:lvl1pPr>
          </a:lstStyle>
          <a:p>
            <a:endParaRPr lang="fr-FR"/>
          </a:p>
        </p:txBody>
      </p:sp>
      <p:sp>
        <p:nvSpPr>
          <p:cNvPr id="20" name="Espace réservé du texte 14">
            <a:extLst>
              <a:ext uri="{FF2B5EF4-FFF2-40B4-BE49-F238E27FC236}">
                <a16:creationId xmlns:a16="http://schemas.microsoft.com/office/drawing/2014/main" id="{E23698DE-D55A-B4C1-3C24-3C147C36CAB0}"/>
              </a:ext>
            </a:extLst>
          </p:cNvPr>
          <p:cNvSpPr>
            <a:spLocks noGrp="1"/>
          </p:cNvSpPr>
          <p:nvPr>
            <p:ph type="body" sz="quarter" idx="19" hasCustomPrompt="1"/>
          </p:nvPr>
        </p:nvSpPr>
        <p:spPr>
          <a:xfrm>
            <a:off x="7186225" y="4335860"/>
            <a:ext cx="1991669" cy="304248"/>
          </a:xfrm>
        </p:spPr>
        <p:txBody>
          <a:bodyPr anchor="t">
            <a:noAutofit/>
          </a:bodyPr>
          <a:lstStyle>
            <a:lvl1pPr marL="0" indent="0" algn="ctr">
              <a:buNone/>
              <a:defRPr sz="1800" b="1" i="0">
                <a:solidFill>
                  <a:schemeClr val="bg1"/>
                </a:solidFill>
                <a:latin typeface="+mj-lt"/>
              </a:defRPr>
            </a:lvl1pPr>
          </a:lstStyle>
          <a:p>
            <a:pPr lvl="0"/>
            <a:r>
              <a:rPr lang="fr-FR"/>
              <a:t>Name</a:t>
            </a:r>
          </a:p>
        </p:txBody>
      </p:sp>
      <p:sp>
        <p:nvSpPr>
          <p:cNvPr id="21" name="Espace réservé du texte 14">
            <a:extLst>
              <a:ext uri="{FF2B5EF4-FFF2-40B4-BE49-F238E27FC236}">
                <a16:creationId xmlns:a16="http://schemas.microsoft.com/office/drawing/2014/main" id="{2B0A439A-ED8F-7913-71EA-849246CC95F3}"/>
              </a:ext>
            </a:extLst>
          </p:cNvPr>
          <p:cNvSpPr>
            <a:spLocks noGrp="1"/>
          </p:cNvSpPr>
          <p:nvPr>
            <p:ph type="body" sz="quarter" idx="20" hasCustomPrompt="1"/>
          </p:nvPr>
        </p:nvSpPr>
        <p:spPr>
          <a:xfrm>
            <a:off x="7186224" y="5073163"/>
            <a:ext cx="1991669" cy="304249"/>
          </a:xfrm>
        </p:spPr>
        <p:txBody>
          <a:bodyPr anchor="t">
            <a:noAutofit/>
          </a:bodyPr>
          <a:lstStyle>
            <a:lvl1pPr marL="0" indent="0" algn="ctr">
              <a:buNone/>
              <a:defRPr sz="1500" b="0" i="0">
                <a:solidFill>
                  <a:srgbClr val="072038"/>
                </a:solidFill>
                <a:latin typeface="+mj-lt"/>
              </a:defRPr>
            </a:lvl1pPr>
          </a:lstStyle>
          <a:p>
            <a:pPr lvl="0"/>
            <a:r>
              <a:rPr lang="fr-FR"/>
              <a:t>Phone number</a:t>
            </a:r>
          </a:p>
        </p:txBody>
      </p:sp>
      <p:sp>
        <p:nvSpPr>
          <p:cNvPr id="22" name="Espace réservé du texte 14">
            <a:extLst>
              <a:ext uri="{FF2B5EF4-FFF2-40B4-BE49-F238E27FC236}">
                <a16:creationId xmlns:a16="http://schemas.microsoft.com/office/drawing/2014/main" id="{DAC05AA5-E87D-95B2-C77B-132B713B133C}"/>
              </a:ext>
            </a:extLst>
          </p:cNvPr>
          <p:cNvSpPr>
            <a:spLocks noGrp="1"/>
          </p:cNvSpPr>
          <p:nvPr>
            <p:ph type="body" sz="quarter" idx="21" hasCustomPrompt="1"/>
          </p:nvPr>
        </p:nvSpPr>
        <p:spPr>
          <a:xfrm>
            <a:off x="7186224" y="5440243"/>
            <a:ext cx="1991669" cy="304249"/>
          </a:xfrm>
        </p:spPr>
        <p:txBody>
          <a:bodyPr anchor="t">
            <a:noAutofit/>
          </a:bodyPr>
          <a:lstStyle>
            <a:lvl1pPr marL="0" indent="0" algn="ctr">
              <a:buNone/>
              <a:defRPr sz="1500" b="0" i="0">
                <a:solidFill>
                  <a:srgbClr val="072038"/>
                </a:solidFill>
                <a:latin typeface="+mj-lt"/>
              </a:defRPr>
            </a:lvl1pPr>
          </a:lstStyle>
          <a:p>
            <a:pPr lvl="0"/>
            <a:r>
              <a:rPr lang="fr-FR"/>
              <a:t>Mail adress</a:t>
            </a:r>
          </a:p>
        </p:txBody>
      </p:sp>
      <p:pic>
        <p:nvPicPr>
          <p:cNvPr id="4" name="Graphic 3">
            <a:extLst>
              <a:ext uri="{FF2B5EF4-FFF2-40B4-BE49-F238E27FC236}">
                <a16:creationId xmlns:a16="http://schemas.microsoft.com/office/drawing/2014/main" id="{A2093722-DBC6-E932-E34F-1ACC7BDEA16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2993" y="6520245"/>
            <a:ext cx="950976" cy="407562"/>
          </a:xfrm>
          <a:prstGeom prst="rect">
            <a:avLst/>
          </a:prstGeom>
        </p:spPr>
      </p:pic>
    </p:spTree>
    <p:extLst>
      <p:ext uri="{BB962C8B-B14F-4D97-AF65-F5344CB8AC3E}">
        <p14:creationId xmlns:p14="http://schemas.microsoft.com/office/powerpoint/2010/main" val="16107530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BD82D55E-FD76-8771-9ADE-2A39B8289E07}"/>
              </a:ext>
            </a:extLst>
          </p:cNvPr>
          <p:cNvPicPr>
            <a:picLocks noChangeAspect="1"/>
          </p:cNvPicPr>
          <p:nvPr userDrawn="1"/>
        </p:nvPicPr>
        <p:blipFill>
          <a:blip r:embed="rId2">
            <a:extLst>
              <a:ext uri="{96DAC541-7B7A-43D3-8B79-37D633B846F1}">
                <asvg:svgBlip xmlns:asvg="http://schemas.microsoft.com/office/drawing/2016/SVG/main" r:embed="rId3"/>
              </a:ext>
            </a:extLst>
          </a:blip>
          <a:srcRect l="37" r="37"/>
          <a:stretch/>
        </p:blipFill>
        <p:spPr>
          <a:xfrm>
            <a:off x="591149" y="-5525"/>
            <a:ext cx="11757921" cy="6618784"/>
          </a:xfrm>
          <a:prstGeom prst="rect">
            <a:avLst/>
          </a:prstGeom>
        </p:spPr>
      </p:pic>
      <p:cxnSp>
        <p:nvCxnSpPr>
          <p:cNvPr id="7" name="Connecteur droit 6">
            <a:extLst>
              <a:ext uri="{FF2B5EF4-FFF2-40B4-BE49-F238E27FC236}">
                <a16:creationId xmlns:a16="http://schemas.microsoft.com/office/drawing/2014/main" id="{E5A6DD10-B4A4-B2AB-BE2A-B92436E4534C}"/>
              </a:ext>
            </a:extLst>
          </p:cNvPr>
          <p:cNvCxnSpPr>
            <a:cxnSpLocks/>
          </p:cNvCxnSpPr>
          <p:nvPr userDrawn="1"/>
        </p:nvCxnSpPr>
        <p:spPr>
          <a:xfrm>
            <a:off x="591150" y="0"/>
            <a:ext cx="0" cy="685800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Espace réservé du texte 14">
            <a:extLst>
              <a:ext uri="{FF2B5EF4-FFF2-40B4-BE49-F238E27FC236}">
                <a16:creationId xmlns:a16="http://schemas.microsoft.com/office/drawing/2014/main" id="{147FD246-6DFD-F05D-3221-C54DDA9D4483}"/>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sp>
        <p:nvSpPr>
          <p:cNvPr id="4" name="Rectangle 3">
            <a:extLst>
              <a:ext uri="{FF2B5EF4-FFF2-40B4-BE49-F238E27FC236}">
                <a16:creationId xmlns:a16="http://schemas.microsoft.com/office/drawing/2014/main" id="{C505BEBA-5A9A-F3F5-74A8-2BE502DEEB40}"/>
              </a:ext>
            </a:extLst>
          </p:cNvPr>
          <p:cNvSpPr/>
          <p:nvPr userDrawn="1"/>
        </p:nvSpPr>
        <p:spPr>
          <a:xfrm>
            <a:off x="599764" y="6606001"/>
            <a:ext cx="11600862" cy="251999"/>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659BA310-82EC-5F03-F725-0691F39C953B}"/>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1" name="ZoneTexte 10">
            <a:extLst>
              <a:ext uri="{FF2B5EF4-FFF2-40B4-BE49-F238E27FC236}">
                <a16:creationId xmlns:a16="http://schemas.microsoft.com/office/drawing/2014/main" id="{2F5CEB2C-0C58-246B-0F10-3DB9EAA5B4A9}"/>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5" name="Espace réservé du texte 14">
            <a:extLst>
              <a:ext uri="{FF2B5EF4-FFF2-40B4-BE49-F238E27FC236}">
                <a16:creationId xmlns:a16="http://schemas.microsoft.com/office/drawing/2014/main" id="{831B7205-3330-5841-3A91-9C7310C761A5}"/>
              </a:ext>
            </a:extLst>
          </p:cNvPr>
          <p:cNvSpPr>
            <a:spLocks noGrp="1"/>
          </p:cNvSpPr>
          <p:nvPr>
            <p:ph type="body" sz="quarter" idx="12" hasCustomPrompt="1"/>
          </p:nvPr>
        </p:nvSpPr>
        <p:spPr>
          <a:xfrm>
            <a:off x="1328881" y="1764604"/>
            <a:ext cx="5376172" cy="2625949"/>
          </a:xfrm>
        </p:spPr>
        <p:txBody>
          <a:bodyPr anchor="t">
            <a:noAutofit/>
          </a:bodyPr>
          <a:lstStyle>
            <a:lvl1pPr marL="0" indent="0" algn="l">
              <a:buNone/>
              <a:defRPr sz="9600" b="0" i="0">
                <a:solidFill>
                  <a:schemeClr val="tx1"/>
                </a:solidFill>
                <a:latin typeface="+mj-lt"/>
              </a:defRPr>
            </a:lvl1pPr>
          </a:lstStyle>
          <a:p>
            <a:pPr lvl="0"/>
            <a:r>
              <a:rPr lang="fr-FR" dirty="0"/>
              <a:t>Insert </a:t>
            </a:r>
            <a:r>
              <a:rPr lang="fr-FR" dirty="0" err="1"/>
              <a:t>title</a:t>
            </a:r>
            <a:r>
              <a:rPr lang="fr-FR" dirty="0"/>
              <a:t>.</a:t>
            </a:r>
          </a:p>
        </p:txBody>
      </p:sp>
      <p:sp>
        <p:nvSpPr>
          <p:cNvPr id="6" name="Espace réservé du texte 14">
            <a:extLst>
              <a:ext uri="{FF2B5EF4-FFF2-40B4-BE49-F238E27FC236}">
                <a16:creationId xmlns:a16="http://schemas.microsoft.com/office/drawing/2014/main" id="{7D418AB9-9B9C-4DFD-51A4-26F84E2F01E7}"/>
              </a:ext>
            </a:extLst>
          </p:cNvPr>
          <p:cNvSpPr>
            <a:spLocks noGrp="1"/>
          </p:cNvSpPr>
          <p:nvPr>
            <p:ph type="body" sz="quarter" idx="13" hasCustomPrompt="1"/>
          </p:nvPr>
        </p:nvSpPr>
        <p:spPr>
          <a:xfrm>
            <a:off x="7264400" y="1764604"/>
            <a:ext cx="4525312" cy="2625949"/>
          </a:xfrm>
        </p:spPr>
        <p:txBody>
          <a:bodyPr anchor="ctr">
            <a:noAutofit/>
          </a:bodyPr>
          <a:lstStyle>
            <a:lvl1pPr marL="0" indent="0" algn="l">
              <a:buNone/>
              <a:defRPr sz="1500" b="0" i="0">
                <a:solidFill>
                  <a:schemeClr val="tx1"/>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endParaRPr lang="fr-FR" dirty="0"/>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a:t>
            </a:r>
          </a:p>
        </p:txBody>
      </p:sp>
      <p:sp>
        <p:nvSpPr>
          <p:cNvPr id="8" name="Espace réservé du texte 14">
            <a:extLst>
              <a:ext uri="{FF2B5EF4-FFF2-40B4-BE49-F238E27FC236}">
                <a16:creationId xmlns:a16="http://schemas.microsoft.com/office/drawing/2014/main" id="{B2308556-1508-E816-3CF5-C03D8B904E4E}"/>
              </a:ext>
            </a:extLst>
          </p:cNvPr>
          <p:cNvSpPr>
            <a:spLocks noGrp="1"/>
          </p:cNvSpPr>
          <p:nvPr>
            <p:ph type="body" sz="quarter" idx="15" hasCustomPrompt="1"/>
          </p:nvPr>
        </p:nvSpPr>
        <p:spPr>
          <a:xfrm>
            <a:off x="1328878" y="4486496"/>
            <a:ext cx="5376169" cy="589242"/>
          </a:xfrm>
        </p:spPr>
        <p:txBody>
          <a:bodyPr anchor="t">
            <a:noAutofit/>
          </a:bodyPr>
          <a:lstStyle>
            <a:lvl1pPr marL="0" indent="0" algn="l">
              <a:buNone/>
              <a:defRPr sz="2500" b="0" i="0">
                <a:solidFill>
                  <a:schemeClr val="bg1"/>
                </a:solidFill>
                <a:latin typeface="+mj-lt"/>
              </a:defRPr>
            </a:lvl1pPr>
          </a:lstStyle>
          <a:p>
            <a:pPr lvl="0"/>
            <a:r>
              <a:rPr lang="fr-FR" dirty="0"/>
              <a:t>Insert </a:t>
            </a:r>
            <a:r>
              <a:rPr lang="fr-FR" dirty="0" err="1"/>
              <a:t>subtitle</a:t>
            </a:r>
            <a:r>
              <a:rPr lang="fr-FR" dirty="0"/>
              <a:t>.</a:t>
            </a:r>
          </a:p>
        </p:txBody>
      </p:sp>
      <p:sp>
        <p:nvSpPr>
          <p:cNvPr id="9" name="Espace réservé du texte 14">
            <a:extLst>
              <a:ext uri="{FF2B5EF4-FFF2-40B4-BE49-F238E27FC236}">
                <a16:creationId xmlns:a16="http://schemas.microsoft.com/office/drawing/2014/main" id="{348B617D-2796-5040-DD5F-FE364135201E}"/>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dirty="0"/>
              <a:t>01</a:t>
            </a:r>
          </a:p>
        </p:txBody>
      </p:sp>
      <p:pic>
        <p:nvPicPr>
          <p:cNvPr id="2" name="Graphique 10">
            <a:extLst>
              <a:ext uri="{FF2B5EF4-FFF2-40B4-BE49-F238E27FC236}">
                <a16:creationId xmlns:a16="http://schemas.microsoft.com/office/drawing/2014/main" id="{28BBDB04-881B-E9F5-8F4F-702BC10271A8}"/>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693060" y="6580047"/>
            <a:ext cx="791621" cy="314707"/>
          </a:xfrm>
          <a:prstGeom prst="rect">
            <a:avLst/>
          </a:prstGeom>
        </p:spPr>
      </p:pic>
    </p:spTree>
    <p:extLst>
      <p:ext uri="{BB962C8B-B14F-4D97-AF65-F5344CB8AC3E}">
        <p14:creationId xmlns:p14="http://schemas.microsoft.com/office/powerpoint/2010/main" val="25412107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SOMMAIRE_4">
    <p:bg>
      <p:bgPr>
        <a:solidFill>
          <a:schemeClr val="accent5"/>
        </a:solidFill>
        <a:effectLst/>
      </p:bgPr>
    </p:bg>
    <p:spTree>
      <p:nvGrpSpPr>
        <p:cNvPr id="1" name=""/>
        <p:cNvGrpSpPr/>
        <p:nvPr/>
      </p:nvGrpSpPr>
      <p:grpSpPr>
        <a:xfrm>
          <a:off x="0" y="0"/>
          <a:ext cx="0" cy="0"/>
          <a:chOff x="0" y="0"/>
          <a:chExt cx="0" cy="0"/>
        </a:xfrm>
      </p:grpSpPr>
      <p:pic>
        <p:nvPicPr>
          <p:cNvPr id="7" name="Graphique 6">
            <a:extLst>
              <a:ext uri="{FF2B5EF4-FFF2-40B4-BE49-F238E27FC236}">
                <a16:creationId xmlns:a16="http://schemas.microsoft.com/office/drawing/2014/main" id="{5C89C4E8-8AE1-D1A6-C182-DB790A3508C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719" t="-1" b="39792"/>
          <a:stretch/>
        </p:blipFill>
        <p:spPr>
          <a:xfrm>
            <a:off x="-33169" y="655831"/>
            <a:ext cx="4856097" cy="6202170"/>
          </a:xfrm>
          <a:prstGeom prst="rect">
            <a:avLst/>
          </a:prstGeom>
        </p:spPr>
      </p:pic>
      <p:pic>
        <p:nvPicPr>
          <p:cNvPr id="6" name="Graphique 5">
            <a:extLst>
              <a:ext uri="{FF2B5EF4-FFF2-40B4-BE49-F238E27FC236}">
                <a16:creationId xmlns:a16="http://schemas.microsoft.com/office/drawing/2014/main" id="{1FDF4D0B-1DE3-864A-2185-BABCC5A1ADE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19965" y="-100692"/>
            <a:ext cx="12231930" cy="1931357"/>
          </a:xfrm>
          <a:prstGeom prst="flowChartManualInput">
            <a:avLst/>
          </a:prstGeom>
        </p:spPr>
      </p:pic>
      <p:sp>
        <p:nvSpPr>
          <p:cNvPr id="9" name="Rectangle 8">
            <a:extLst>
              <a:ext uri="{FF2B5EF4-FFF2-40B4-BE49-F238E27FC236}">
                <a16:creationId xmlns:a16="http://schemas.microsoft.com/office/drawing/2014/main" id="{00B85ACC-F21D-6EB4-4D20-CAA014D33D4D}"/>
              </a:ext>
            </a:extLst>
          </p:cNvPr>
          <p:cNvSpPr/>
          <p:nvPr userDrawn="1"/>
        </p:nvSpPr>
        <p:spPr>
          <a:xfrm>
            <a:off x="0" y="6606001"/>
            <a:ext cx="12192000"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443272AE-4B51-50D3-42D6-4829AD6BE970}"/>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39" name="ZoneTexte 38">
            <a:extLst>
              <a:ext uri="{FF2B5EF4-FFF2-40B4-BE49-F238E27FC236}">
                <a16:creationId xmlns:a16="http://schemas.microsoft.com/office/drawing/2014/main" id="{26F1E845-4FFC-DBB4-7F9C-9AD863EF0914}"/>
              </a:ext>
            </a:extLst>
          </p:cNvPr>
          <p:cNvSpPr txBox="1"/>
          <p:nvPr userDrawn="1"/>
        </p:nvSpPr>
        <p:spPr>
          <a:xfrm>
            <a:off x="5701228" y="6642544"/>
            <a:ext cx="800219" cy="215444"/>
          </a:xfrm>
          <a:prstGeom prst="rect">
            <a:avLst/>
          </a:prstGeom>
          <a:noFill/>
        </p:spPr>
        <p:txBody>
          <a:bodyPr wrap="none" rtlCol="0">
            <a:spAutoFit/>
          </a:bodyPr>
          <a:lstStyle/>
          <a:p>
            <a:pPr algn="ctr"/>
            <a:r>
              <a:rPr lang="fr-FR" sz="800">
                <a:solidFill>
                  <a:schemeClr val="tx1"/>
                </a:solidFill>
              </a:rPr>
              <a:t>CONFIDENTIAL</a:t>
            </a:r>
          </a:p>
        </p:txBody>
      </p:sp>
      <p:sp>
        <p:nvSpPr>
          <p:cNvPr id="18" name="Espace réservé du texte 14">
            <a:extLst>
              <a:ext uri="{FF2B5EF4-FFF2-40B4-BE49-F238E27FC236}">
                <a16:creationId xmlns:a16="http://schemas.microsoft.com/office/drawing/2014/main" id="{87D4818A-7242-BC3D-C592-995E44F45E56}"/>
              </a:ext>
            </a:extLst>
          </p:cNvPr>
          <p:cNvSpPr>
            <a:spLocks noGrp="1"/>
          </p:cNvSpPr>
          <p:nvPr>
            <p:ph type="body" sz="quarter" idx="17" hasCustomPrompt="1"/>
          </p:nvPr>
        </p:nvSpPr>
        <p:spPr>
          <a:xfrm>
            <a:off x="5100242" y="4704511"/>
            <a:ext cx="1991669" cy="304249"/>
          </a:xfrm>
        </p:spPr>
        <p:txBody>
          <a:bodyPr anchor="t">
            <a:noAutofit/>
          </a:bodyPr>
          <a:lstStyle>
            <a:lvl1pPr marL="0" indent="0" algn="ctr">
              <a:buNone/>
              <a:defRPr sz="1500" b="1" i="0">
                <a:solidFill>
                  <a:srgbClr val="072038"/>
                </a:solidFill>
                <a:latin typeface="+mj-lt"/>
              </a:defRPr>
            </a:lvl1pPr>
          </a:lstStyle>
          <a:p>
            <a:pPr lvl="0"/>
            <a:r>
              <a:rPr lang="fr-FR"/>
              <a:t>Poste</a:t>
            </a:r>
          </a:p>
        </p:txBody>
      </p:sp>
      <p:sp>
        <p:nvSpPr>
          <p:cNvPr id="19" name="Espace réservé pour une image  10">
            <a:extLst>
              <a:ext uri="{FF2B5EF4-FFF2-40B4-BE49-F238E27FC236}">
                <a16:creationId xmlns:a16="http://schemas.microsoft.com/office/drawing/2014/main" id="{C071CADD-3F8D-C1A9-C9CA-2C5F4D18A068}"/>
              </a:ext>
            </a:extLst>
          </p:cNvPr>
          <p:cNvSpPr>
            <a:spLocks noGrp="1"/>
          </p:cNvSpPr>
          <p:nvPr>
            <p:ph type="pic" sz="quarter" idx="18"/>
          </p:nvPr>
        </p:nvSpPr>
        <p:spPr>
          <a:xfrm>
            <a:off x="5418215" y="2853609"/>
            <a:ext cx="1355725" cy="1355725"/>
          </a:xfrm>
        </p:spPr>
        <p:txBody>
          <a:bodyPr/>
          <a:lstStyle/>
          <a:p>
            <a:endParaRPr lang="fr-FR"/>
          </a:p>
        </p:txBody>
      </p:sp>
      <p:sp>
        <p:nvSpPr>
          <p:cNvPr id="20" name="Espace réservé du texte 14">
            <a:extLst>
              <a:ext uri="{FF2B5EF4-FFF2-40B4-BE49-F238E27FC236}">
                <a16:creationId xmlns:a16="http://schemas.microsoft.com/office/drawing/2014/main" id="{E23698DE-D55A-B4C1-3C24-3C147C36CAB0}"/>
              </a:ext>
            </a:extLst>
          </p:cNvPr>
          <p:cNvSpPr>
            <a:spLocks noGrp="1"/>
          </p:cNvSpPr>
          <p:nvPr>
            <p:ph type="body" sz="quarter" idx="19" hasCustomPrompt="1"/>
          </p:nvPr>
        </p:nvSpPr>
        <p:spPr>
          <a:xfrm>
            <a:off x="5100242" y="4335860"/>
            <a:ext cx="1991669" cy="304248"/>
          </a:xfrm>
        </p:spPr>
        <p:txBody>
          <a:bodyPr anchor="t">
            <a:noAutofit/>
          </a:bodyPr>
          <a:lstStyle>
            <a:lvl1pPr marL="0" indent="0" algn="ctr">
              <a:buNone/>
              <a:defRPr sz="1800" b="1" i="0">
                <a:solidFill>
                  <a:schemeClr val="bg1"/>
                </a:solidFill>
                <a:latin typeface="+mj-lt"/>
              </a:defRPr>
            </a:lvl1pPr>
          </a:lstStyle>
          <a:p>
            <a:pPr lvl="0"/>
            <a:r>
              <a:rPr lang="fr-FR"/>
              <a:t>Name</a:t>
            </a:r>
          </a:p>
        </p:txBody>
      </p:sp>
      <p:sp>
        <p:nvSpPr>
          <p:cNvPr id="21" name="Espace réservé du texte 14">
            <a:extLst>
              <a:ext uri="{FF2B5EF4-FFF2-40B4-BE49-F238E27FC236}">
                <a16:creationId xmlns:a16="http://schemas.microsoft.com/office/drawing/2014/main" id="{2B0A439A-ED8F-7913-71EA-849246CC95F3}"/>
              </a:ext>
            </a:extLst>
          </p:cNvPr>
          <p:cNvSpPr>
            <a:spLocks noGrp="1"/>
          </p:cNvSpPr>
          <p:nvPr>
            <p:ph type="body" sz="quarter" idx="20" hasCustomPrompt="1"/>
          </p:nvPr>
        </p:nvSpPr>
        <p:spPr>
          <a:xfrm>
            <a:off x="5100241" y="5073163"/>
            <a:ext cx="1991669" cy="304249"/>
          </a:xfrm>
        </p:spPr>
        <p:txBody>
          <a:bodyPr anchor="t">
            <a:noAutofit/>
          </a:bodyPr>
          <a:lstStyle>
            <a:lvl1pPr marL="0" indent="0" algn="ctr">
              <a:buNone/>
              <a:defRPr sz="1500" b="0" i="0">
                <a:solidFill>
                  <a:srgbClr val="072038"/>
                </a:solidFill>
                <a:latin typeface="+mj-lt"/>
              </a:defRPr>
            </a:lvl1pPr>
          </a:lstStyle>
          <a:p>
            <a:pPr lvl="0"/>
            <a:r>
              <a:rPr lang="fr-FR"/>
              <a:t>Phone number</a:t>
            </a:r>
          </a:p>
        </p:txBody>
      </p:sp>
      <p:sp>
        <p:nvSpPr>
          <p:cNvPr id="22" name="Espace réservé du texte 14">
            <a:extLst>
              <a:ext uri="{FF2B5EF4-FFF2-40B4-BE49-F238E27FC236}">
                <a16:creationId xmlns:a16="http://schemas.microsoft.com/office/drawing/2014/main" id="{DAC05AA5-E87D-95B2-C77B-132B713B133C}"/>
              </a:ext>
            </a:extLst>
          </p:cNvPr>
          <p:cNvSpPr>
            <a:spLocks noGrp="1"/>
          </p:cNvSpPr>
          <p:nvPr>
            <p:ph type="body" sz="quarter" idx="21" hasCustomPrompt="1"/>
          </p:nvPr>
        </p:nvSpPr>
        <p:spPr>
          <a:xfrm>
            <a:off x="5100241" y="5440243"/>
            <a:ext cx="1991669" cy="304249"/>
          </a:xfrm>
        </p:spPr>
        <p:txBody>
          <a:bodyPr anchor="t">
            <a:noAutofit/>
          </a:bodyPr>
          <a:lstStyle>
            <a:lvl1pPr marL="0" indent="0" algn="ctr">
              <a:buNone/>
              <a:defRPr sz="1500" b="0" i="0">
                <a:solidFill>
                  <a:srgbClr val="072038"/>
                </a:solidFill>
                <a:latin typeface="+mj-lt"/>
              </a:defRPr>
            </a:lvl1pPr>
          </a:lstStyle>
          <a:p>
            <a:pPr lvl="0"/>
            <a:r>
              <a:rPr lang="fr-FR"/>
              <a:t>Mail adress</a:t>
            </a:r>
          </a:p>
        </p:txBody>
      </p:sp>
      <p:pic>
        <p:nvPicPr>
          <p:cNvPr id="2" name="Graphique 1">
            <a:extLst>
              <a:ext uri="{FF2B5EF4-FFF2-40B4-BE49-F238E27FC236}">
                <a16:creationId xmlns:a16="http://schemas.microsoft.com/office/drawing/2014/main" id="{5358493C-50D8-7FBF-7180-FEA13A8E658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60000">
            <a:off x="0" y="-252011"/>
            <a:ext cx="12184722" cy="2526101"/>
          </a:xfrm>
          <a:prstGeom prst="rect">
            <a:avLst/>
          </a:prstGeom>
        </p:spPr>
      </p:pic>
      <p:pic>
        <p:nvPicPr>
          <p:cNvPr id="4" name="Graphic 3">
            <a:extLst>
              <a:ext uri="{FF2B5EF4-FFF2-40B4-BE49-F238E27FC236}">
                <a16:creationId xmlns:a16="http://schemas.microsoft.com/office/drawing/2014/main" id="{06BD4533-DF59-C66C-5533-5A59BF0EF99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2993" y="6520245"/>
            <a:ext cx="950976" cy="407562"/>
          </a:xfrm>
          <a:prstGeom prst="rect">
            <a:avLst/>
          </a:prstGeom>
        </p:spPr>
      </p:pic>
    </p:spTree>
    <p:extLst>
      <p:ext uri="{BB962C8B-B14F-4D97-AF65-F5344CB8AC3E}">
        <p14:creationId xmlns:p14="http://schemas.microsoft.com/office/powerpoint/2010/main" val="33955583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re - logo dFakto">
    <p:bg>
      <p:bgPr>
        <a:solidFill>
          <a:srgbClr val="072038"/>
        </a:solidFill>
        <a:effectLst/>
      </p:bgPr>
    </p:bg>
    <p:spTree>
      <p:nvGrpSpPr>
        <p:cNvPr id="1" name=""/>
        <p:cNvGrpSpPr/>
        <p:nvPr/>
      </p:nvGrpSpPr>
      <p:grpSpPr>
        <a:xfrm>
          <a:off x="0" y="0"/>
          <a:ext cx="0" cy="0"/>
          <a:chOff x="0" y="0"/>
          <a:chExt cx="0" cy="0"/>
        </a:xfrm>
      </p:grpSpPr>
      <p:pic>
        <p:nvPicPr>
          <p:cNvPr id="3" name="Graphique 2">
            <a:extLst>
              <a:ext uri="{FF2B5EF4-FFF2-40B4-BE49-F238E27FC236}">
                <a16:creationId xmlns:a16="http://schemas.microsoft.com/office/drawing/2014/main" id="{E797BBCD-A8FB-6917-4466-E476CE3E83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01163" y="-3436"/>
            <a:ext cx="5196893" cy="6858000"/>
          </a:xfrm>
          <a:prstGeom prst="rect">
            <a:avLst/>
          </a:prstGeom>
        </p:spPr>
      </p:pic>
      <p:pic>
        <p:nvPicPr>
          <p:cNvPr id="11" name="Image 10">
            <a:extLst>
              <a:ext uri="{FF2B5EF4-FFF2-40B4-BE49-F238E27FC236}">
                <a16:creationId xmlns:a16="http://schemas.microsoft.com/office/drawing/2014/main" id="{A1DE609A-9E4B-E12F-0376-DDE434113FEC}"/>
              </a:ext>
            </a:extLst>
          </p:cNvPr>
          <p:cNvPicPr>
            <a:picLocks noChangeAspect="1"/>
          </p:cNvPicPr>
          <p:nvPr userDrawn="1"/>
        </p:nvPicPr>
        <p:blipFill rotWithShape="1">
          <a:blip r:embed="rId4" cstate="print">
            <a:alphaModFix amt="20000"/>
            <a:extLst>
              <a:ext uri="{28A0092B-C50C-407E-A947-70E740481C1C}">
                <a14:useLocalDpi xmlns:a14="http://schemas.microsoft.com/office/drawing/2010/main" val="0"/>
              </a:ext>
            </a:extLst>
          </a:blip>
          <a:srcRect/>
          <a:stretch/>
        </p:blipFill>
        <p:spPr>
          <a:xfrm>
            <a:off x="0" y="-3436"/>
            <a:ext cx="12191998" cy="6861436"/>
          </a:xfrm>
          <a:prstGeom prst="rect">
            <a:avLst/>
          </a:prstGeom>
        </p:spPr>
      </p:pic>
      <p:cxnSp>
        <p:nvCxnSpPr>
          <p:cNvPr id="12" name="Connecteur droit 11">
            <a:extLst>
              <a:ext uri="{FF2B5EF4-FFF2-40B4-BE49-F238E27FC236}">
                <a16:creationId xmlns:a16="http://schemas.microsoft.com/office/drawing/2014/main" id="{BE878144-7B02-A98F-FB62-EBFB93E45D5C}"/>
              </a:ext>
            </a:extLst>
          </p:cNvPr>
          <p:cNvCxnSpPr>
            <a:cxnSpLocks/>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Espace réservé du texte 14">
            <a:extLst>
              <a:ext uri="{FF2B5EF4-FFF2-40B4-BE49-F238E27FC236}">
                <a16:creationId xmlns:a16="http://schemas.microsoft.com/office/drawing/2014/main" id="{E5B0B054-2332-6517-A8B9-6B9582165493}"/>
              </a:ext>
            </a:extLst>
          </p:cNvPr>
          <p:cNvSpPr>
            <a:spLocks noGrp="1"/>
          </p:cNvSpPr>
          <p:nvPr>
            <p:ph type="body" sz="quarter" idx="12" hasCustomPrompt="1"/>
          </p:nvPr>
        </p:nvSpPr>
        <p:spPr>
          <a:xfrm>
            <a:off x="1328881" y="1764604"/>
            <a:ext cx="4767120" cy="2625949"/>
          </a:xfrm>
        </p:spPr>
        <p:txBody>
          <a:bodyPr anchor="b">
            <a:noAutofit/>
          </a:bodyPr>
          <a:lstStyle>
            <a:lvl1pPr marL="0" indent="0" algn="l">
              <a:buNone/>
              <a:defRPr sz="6000" b="0" i="0">
                <a:solidFill>
                  <a:srgbClr val="FFFFFF"/>
                </a:solidFill>
                <a:latin typeface="+mn-lt"/>
              </a:defRPr>
            </a:lvl1pPr>
          </a:lstStyle>
          <a:p>
            <a:pPr lvl="0"/>
            <a:r>
              <a:rPr lang="fr-FR" dirty="0"/>
              <a:t>Insert presentation </a:t>
            </a:r>
            <a:r>
              <a:rPr lang="fr-FR" dirty="0" err="1"/>
              <a:t>title</a:t>
            </a:r>
            <a:r>
              <a:rPr lang="fr-FR" dirty="0"/>
              <a:t>.</a:t>
            </a:r>
          </a:p>
        </p:txBody>
      </p:sp>
      <p:sp>
        <p:nvSpPr>
          <p:cNvPr id="16" name="Espace réservé du texte 14">
            <a:extLst>
              <a:ext uri="{FF2B5EF4-FFF2-40B4-BE49-F238E27FC236}">
                <a16:creationId xmlns:a16="http://schemas.microsoft.com/office/drawing/2014/main" id="{BEC16936-580C-05FE-28CB-5C704052C675}"/>
              </a:ext>
            </a:extLst>
          </p:cNvPr>
          <p:cNvSpPr>
            <a:spLocks noGrp="1"/>
          </p:cNvSpPr>
          <p:nvPr>
            <p:ph type="body" sz="quarter" idx="13" hasCustomPrompt="1"/>
          </p:nvPr>
        </p:nvSpPr>
        <p:spPr>
          <a:xfrm>
            <a:off x="1328878" y="5098645"/>
            <a:ext cx="4525312" cy="442693"/>
          </a:xfrm>
        </p:spPr>
        <p:txBody>
          <a:bodyPr anchor="t">
            <a:noAutofit/>
          </a:bodyPr>
          <a:lstStyle>
            <a:lvl1pPr marL="0" indent="0" algn="l">
              <a:buNone/>
              <a:defRPr sz="1500" b="0" i="0">
                <a:solidFill>
                  <a:srgbClr val="FFFFFF"/>
                </a:solidFill>
                <a:latin typeface="+mj-lt"/>
                <a:cs typeface="Calibri" panose="020F0502020204030204" pitchFamily="34" charset="0"/>
              </a:defRPr>
            </a:lvl1pPr>
          </a:lstStyle>
          <a:p>
            <a:pPr lvl="0"/>
            <a:r>
              <a:rPr lang="fr-FR" dirty="0"/>
              <a:t>XX / XX / XXXX</a:t>
            </a:r>
          </a:p>
        </p:txBody>
      </p:sp>
      <p:sp>
        <p:nvSpPr>
          <p:cNvPr id="17" name="Espace réservé du texte 14">
            <a:extLst>
              <a:ext uri="{FF2B5EF4-FFF2-40B4-BE49-F238E27FC236}">
                <a16:creationId xmlns:a16="http://schemas.microsoft.com/office/drawing/2014/main" id="{0BE6C871-2ECD-BA35-46BF-2B675068254A}"/>
              </a:ext>
            </a:extLst>
          </p:cNvPr>
          <p:cNvSpPr>
            <a:spLocks noGrp="1"/>
          </p:cNvSpPr>
          <p:nvPr>
            <p:ph type="body" sz="quarter" idx="15" hasCustomPrompt="1"/>
          </p:nvPr>
        </p:nvSpPr>
        <p:spPr>
          <a:xfrm>
            <a:off x="1328878" y="4486496"/>
            <a:ext cx="5376169" cy="442692"/>
          </a:xfrm>
        </p:spPr>
        <p:txBody>
          <a:bodyPr anchor="t">
            <a:noAutofit/>
          </a:bodyPr>
          <a:lstStyle>
            <a:lvl1pPr marL="0" indent="0" algn="l">
              <a:buNone/>
              <a:defRPr sz="2500" b="0" i="0">
                <a:solidFill>
                  <a:schemeClr val="bg1"/>
                </a:solidFill>
                <a:latin typeface="+mj-lt"/>
                <a:cs typeface="Calibri" panose="020F0502020204030204" pitchFamily="34" charset="0"/>
              </a:defRPr>
            </a:lvl1pPr>
          </a:lstStyle>
          <a:p>
            <a:pPr lvl="0"/>
            <a:r>
              <a:rPr lang="fr-FR" dirty="0"/>
              <a:t>Insert </a:t>
            </a:r>
            <a:r>
              <a:rPr lang="fr-FR" dirty="0" err="1"/>
              <a:t>name</a:t>
            </a:r>
            <a:r>
              <a:rPr lang="fr-FR" dirty="0"/>
              <a:t>.</a:t>
            </a:r>
          </a:p>
        </p:txBody>
      </p:sp>
      <p:pic>
        <p:nvPicPr>
          <p:cNvPr id="5" name="Graphique 4">
            <a:extLst>
              <a:ext uri="{FF2B5EF4-FFF2-40B4-BE49-F238E27FC236}">
                <a16:creationId xmlns:a16="http://schemas.microsoft.com/office/drawing/2014/main" id="{2F31DB25-9045-E01B-C6F8-96801AA0745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278532" y="3171030"/>
            <a:ext cx="2642154" cy="509068"/>
          </a:xfrm>
          <a:prstGeom prst="rect">
            <a:avLst/>
          </a:prstGeom>
        </p:spPr>
      </p:pic>
    </p:spTree>
    <p:extLst>
      <p:ext uri="{BB962C8B-B14F-4D97-AF65-F5344CB8AC3E}">
        <p14:creationId xmlns:p14="http://schemas.microsoft.com/office/powerpoint/2010/main" val="3124021891"/>
      </p:ext>
    </p:extLst>
  </p:cSld>
  <p:clrMapOvr>
    <a:masterClrMapping/>
  </p:clrMapOvr>
  <p:extLst>
    <p:ext uri="{DCECCB84-F9BA-43D5-87BE-67443E8EF086}">
      <p15:sldGuideLst xmlns:p15="http://schemas.microsoft.com/office/powerpoint/2012/main">
        <p15:guide id="1" orient="horz" pos="2160">
          <p15:clr>
            <a:srgbClr val="FBAE40"/>
          </p15:clr>
        </p15:guide>
        <p15:guide id="2" pos="2842">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re - logo proPilot">
    <p:bg>
      <p:bgPr>
        <a:solidFill>
          <a:srgbClr val="072038"/>
        </a:solidFill>
        <a:effectLst/>
      </p:bgPr>
    </p:bg>
    <p:spTree>
      <p:nvGrpSpPr>
        <p:cNvPr id="1" name=""/>
        <p:cNvGrpSpPr/>
        <p:nvPr/>
      </p:nvGrpSpPr>
      <p:grpSpPr>
        <a:xfrm>
          <a:off x="0" y="0"/>
          <a:ext cx="0" cy="0"/>
          <a:chOff x="0" y="0"/>
          <a:chExt cx="0" cy="0"/>
        </a:xfrm>
      </p:grpSpPr>
      <p:pic>
        <p:nvPicPr>
          <p:cNvPr id="3" name="Graphique 2">
            <a:extLst>
              <a:ext uri="{FF2B5EF4-FFF2-40B4-BE49-F238E27FC236}">
                <a16:creationId xmlns:a16="http://schemas.microsoft.com/office/drawing/2014/main" id="{E797BBCD-A8FB-6917-4466-E476CE3E83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01163" y="-3436"/>
            <a:ext cx="5196893" cy="6858000"/>
          </a:xfrm>
          <a:prstGeom prst="rect">
            <a:avLst/>
          </a:prstGeom>
        </p:spPr>
      </p:pic>
      <p:pic>
        <p:nvPicPr>
          <p:cNvPr id="11" name="Image 10">
            <a:extLst>
              <a:ext uri="{FF2B5EF4-FFF2-40B4-BE49-F238E27FC236}">
                <a16:creationId xmlns:a16="http://schemas.microsoft.com/office/drawing/2014/main" id="{A1DE609A-9E4B-E12F-0376-DDE434113FEC}"/>
              </a:ext>
            </a:extLst>
          </p:cNvPr>
          <p:cNvPicPr>
            <a:picLocks noChangeAspect="1"/>
          </p:cNvPicPr>
          <p:nvPr userDrawn="1"/>
        </p:nvPicPr>
        <p:blipFill rotWithShape="1">
          <a:blip r:embed="rId4" cstate="print">
            <a:alphaModFix amt="20000"/>
            <a:extLst>
              <a:ext uri="{28A0092B-C50C-407E-A947-70E740481C1C}">
                <a14:useLocalDpi xmlns:a14="http://schemas.microsoft.com/office/drawing/2010/main" val="0"/>
              </a:ext>
            </a:extLst>
          </a:blip>
          <a:srcRect/>
          <a:stretch/>
        </p:blipFill>
        <p:spPr>
          <a:xfrm>
            <a:off x="0" y="3436"/>
            <a:ext cx="12191998" cy="6854564"/>
          </a:xfrm>
          <a:prstGeom prst="rect">
            <a:avLst/>
          </a:prstGeom>
        </p:spPr>
      </p:pic>
      <p:cxnSp>
        <p:nvCxnSpPr>
          <p:cNvPr id="12" name="Connecteur droit 11">
            <a:extLst>
              <a:ext uri="{FF2B5EF4-FFF2-40B4-BE49-F238E27FC236}">
                <a16:creationId xmlns:a16="http://schemas.microsoft.com/office/drawing/2014/main" id="{BE878144-7B02-A98F-FB62-EBFB93E45D5C}"/>
              </a:ext>
            </a:extLst>
          </p:cNvPr>
          <p:cNvCxnSpPr>
            <a:cxnSpLocks/>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Espace réservé du texte 14">
            <a:extLst>
              <a:ext uri="{FF2B5EF4-FFF2-40B4-BE49-F238E27FC236}">
                <a16:creationId xmlns:a16="http://schemas.microsoft.com/office/drawing/2014/main" id="{E5B0B054-2332-6517-A8B9-6B9582165493}"/>
              </a:ext>
            </a:extLst>
          </p:cNvPr>
          <p:cNvSpPr>
            <a:spLocks noGrp="1"/>
          </p:cNvSpPr>
          <p:nvPr>
            <p:ph type="body" sz="quarter" idx="12" hasCustomPrompt="1"/>
          </p:nvPr>
        </p:nvSpPr>
        <p:spPr>
          <a:xfrm>
            <a:off x="1328881" y="1764604"/>
            <a:ext cx="4767120" cy="2625949"/>
          </a:xfrm>
        </p:spPr>
        <p:txBody>
          <a:bodyPr anchor="b">
            <a:noAutofit/>
          </a:bodyPr>
          <a:lstStyle>
            <a:lvl1pPr marL="0" indent="0" algn="l">
              <a:buNone/>
              <a:defRPr sz="6000" b="0" i="0">
                <a:solidFill>
                  <a:srgbClr val="FFFFFF"/>
                </a:solidFill>
                <a:latin typeface="+mn-lt"/>
              </a:defRPr>
            </a:lvl1pPr>
          </a:lstStyle>
          <a:p>
            <a:pPr lvl="0"/>
            <a:r>
              <a:rPr lang="fr-FR" dirty="0"/>
              <a:t>Insert presentation </a:t>
            </a:r>
            <a:r>
              <a:rPr lang="fr-FR" dirty="0" err="1"/>
              <a:t>title</a:t>
            </a:r>
            <a:r>
              <a:rPr lang="fr-FR" dirty="0"/>
              <a:t>.</a:t>
            </a:r>
          </a:p>
        </p:txBody>
      </p:sp>
      <p:sp>
        <p:nvSpPr>
          <p:cNvPr id="16" name="Espace réservé du texte 14">
            <a:extLst>
              <a:ext uri="{FF2B5EF4-FFF2-40B4-BE49-F238E27FC236}">
                <a16:creationId xmlns:a16="http://schemas.microsoft.com/office/drawing/2014/main" id="{BEC16936-580C-05FE-28CB-5C704052C675}"/>
              </a:ext>
            </a:extLst>
          </p:cNvPr>
          <p:cNvSpPr>
            <a:spLocks noGrp="1"/>
          </p:cNvSpPr>
          <p:nvPr>
            <p:ph type="body" sz="quarter" idx="13" hasCustomPrompt="1"/>
          </p:nvPr>
        </p:nvSpPr>
        <p:spPr>
          <a:xfrm>
            <a:off x="1328878" y="5098645"/>
            <a:ext cx="4525312" cy="442693"/>
          </a:xfrm>
        </p:spPr>
        <p:txBody>
          <a:bodyPr anchor="t">
            <a:noAutofit/>
          </a:bodyPr>
          <a:lstStyle>
            <a:lvl1pPr marL="0" indent="0" algn="l">
              <a:buNone/>
              <a:defRPr sz="1500" b="0" i="0">
                <a:solidFill>
                  <a:srgbClr val="FFFFFF"/>
                </a:solidFill>
                <a:latin typeface="+mj-lt"/>
                <a:cs typeface="Calibri" panose="020F0502020204030204" pitchFamily="34" charset="0"/>
              </a:defRPr>
            </a:lvl1pPr>
          </a:lstStyle>
          <a:p>
            <a:pPr lvl="0"/>
            <a:r>
              <a:rPr lang="fr-FR" dirty="0"/>
              <a:t>XX / XX / XXXX</a:t>
            </a:r>
          </a:p>
        </p:txBody>
      </p:sp>
      <p:sp>
        <p:nvSpPr>
          <p:cNvPr id="17" name="Espace réservé du texte 14">
            <a:extLst>
              <a:ext uri="{FF2B5EF4-FFF2-40B4-BE49-F238E27FC236}">
                <a16:creationId xmlns:a16="http://schemas.microsoft.com/office/drawing/2014/main" id="{0BE6C871-2ECD-BA35-46BF-2B675068254A}"/>
              </a:ext>
            </a:extLst>
          </p:cNvPr>
          <p:cNvSpPr>
            <a:spLocks noGrp="1"/>
          </p:cNvSpPr>
          <p:nvPr>
            <p:ph type="body" sz="quarter" idx="15" hasCustomPrompt="1"/>
          </p:nvPr>
        </p:nvSpPr>
        <p:spPr>
          <a:xfrm>
            <a:off x="1328878" y="4486496"/>
            <a:ext cx="5376169" cy="442692"/>
          </a:xfrm>
        </p:spPr>
        <p:txBody>
          <a:bodyPr anchor="t">
            <a:noAutofit/>
          </a:bodyPr>
          <a:lstStyle>
            <a:lvl1pPr marL="0" indent="0" algn="l">
              <a:buNone/>
              <a:defRPr sz="2500" b="0" i="0">
                <a:solidFill>
                  <a:schemeClr val="bg1"/>
                </a:solidFill>
                <a:latin typeface="+mj-lt"/>
                <a:cs typeface="Calibri" panose="020F0502020204030204" pitchFamily="34" charset="0"/>
              </a:defRPr>
            </a:lvl1pPr>
          </a:lstStyle>
          <a:p>
            <a:pPr lvl="0"/>
            <a:r>
              <a:rPr lang="fr-FR" dirty="0"/>
              <a:t>Insert </a:t>
            </a:r>
            <a:r>
              <a:rPr lang="fr-FR" dirty="0" err="1"/>
              <a:t>name</a:t>
            </a:r>
            <a:r>
              <a:rPr lang="fr-FR" dirty="0"/>
              <a:t>.</a:t>
            </a:r>
          </a:p>
        </p:txBody>
      </p:sp>
      <p:pic>
        <p:nvPicPr>
          <p:cNvPr id="6" name="Graphique 5">
            <a:extLst>
              <a:ext uri="{FF2B5EF4-FFF2-40B4-BE49-F238E27FC236}">
                <a16:creationId xmlns:a16="http://schemas.microsoft.com/office/drawing/2014/main" id="{B239DE4F-917C-3A5D-7228-467D386ED50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280381" y="2589837"/>
            <a:ext cx="2932468" cy="1278821"/>
          </a:xfrm>
          <a:prstGeom prst="rect">
            <a:avLst/>
          </a:prstGeom>
        </p:spPr>
      </p:pic>
    </p:spTree>
    <p:extLst>
      <p:ext uri="{BB962C8B-B14F-4D97-AF65-F5344CB8AC3E}">
        <p14:creationId xmlns:p14="http://schemas.microsoft.com/office/powerpoint/2010/main" val="633191617"/>
      </p:ext>
    </p:extLst>
  </p:cSld>
  <p:clrMapOvr>
    <a:masterClrMapping/>
  </p:clrMapOvr>
  <p:extLst>
    <p:ext uri="{DCECCB84-F9BA-43D5-87BE-67443E8EF086}">
      <p15:sldGuideLst xmlns:p15="http://schemas.microsoft.com/office/powerpoint/2012/main">
        <p15:guide id="1" orient="horz" pos="2160">
          <p15:clr>
            <a:srgbClr val="FBAE40"/>
          </p15:clr>
        </p15:guide>
        <p15:guide id="2" pos="2842">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Titre - logo dataFactory">
    <p:bg>
      <p:bgPr>
        <a:solidFill>
          <a:srgbClr val="072038"/>
        </a:solidFill>
        <a:effectLst/>
      </p:bgPr>
    </p:bg>
    <p:spTree>
      <p:nvGrpSpPr>
        <p:cNvPr id="1" name=""/>
        <p:cNvGrpSpPr/>
        <p:nvPr/>
      </p:nvGrpSpPr>
      <p:grpSpPr>
        <a:xfrm>
          <a:off x="0" y="0"/>
          <a:ext cx="0" cy="0"/>
          <a:chOff x="0" y="0"/>
          <a:chExt cx="0" cy="0"/>
        </a:xfrm>
      </p:grpSpPr>
      <p:pic>
        <p:nvPicPr>
          <p:cNvPr id="3" name="Graphique 2">
            <a:extLst>
              <a:ext uri="{FF2B5EF4-FFF2-40B4-BE49-F238E27FC236}">
                <a16:creationId xmlns:a16="http://schemas.microsoft.com/office/drawing/2014/main" id="{E797BBCD-A8FB-6917-4466-E476CE3E83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001163" y="-3436"/>
            <a:ext cx="5196893" cy="6858000"/>
          </a:xfrm>
          <a:prstGeom prst="rect">
            <a:avLst/>
          </a:prstGeom>
        </p:spPr>
      </p:pic>
      <p:pic>
        <p:nvPicPr>
          <p:cNvPr id="11" name="Image 10">
            <a:extLst>
              <a:ext uri="{FF2B5EF4-FFF2-40B4-BE49-F238E27FC236}">
                <a16:creationId xmlns:a16="http://schemas.microsoft.com/office/drawing/2014/main" id="{A1DE609A-9E4B-E12F-0376-DDE434113FEC}"/>
              </a:ext>
            </a:extLst>
          </p:cNvPr>
          <p:cNvPicPr>
            <a:picLocks noChangeAspect="1"/>
          </p:cNvPicPr>
          <p:nvPr userDrawn="1"/>
        </p:nvPicPr>
        <p:blipFill rotWithShape="1">
          <a:blip r:embed="rId4" cstate="print">
            <a:alphaModFix amt="20000"/>
            <a:extLst>
              <a:ext uri="{28A0092B-C50C-407E-A947-70E740481C1C}">
                <a14:useLocalDpi xmlns:a14="http://schemas.microsoft.com/office/drawing/2010/main" val="0"/>
              </a:ext>
            </a:extLst>
          </a:blip>
          <a:srcRect/>
          <a:stretch/>
        </p:blipFill>
        <p:spPr>
          <a:xfrm>
            <a:off x="0" y="3436"/>
            <a:ext cx="12191998" cy="6854564"/>
          </a:xfrm>
          <a:prstGeom prst="rect">
            <a:avLst/>
          </a:prstGeom>
        </p:spPr>
      </p:pic>
      <p:cxnSp>
        <p:nvCxnSpPr>
          <p:cNvPr id="12" name="Connecteur droit 11">
            <a:extLst>
              <a:ext uri="{FF2B5EF4-FFF2-40B4-BE49-F238E27FC236}">
                <a16:creationId xmlns:a16="http://schemas.microsoft.com/office/drawing/2014/main" id="{BE878144-7B02-A98F-FB62-EBFB93E45D5C}"/>
              </a:ext>
            </a:extLst>
          </p:cNvPr>
          <p:cNvCxnSpPr>
            <a:cxnSpLocks/>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Espace réservé du texte 14">
            <a:extLst>
              <a:ext uri="{FF2B5EF4-FFF2-40B4-BE49-F238E27FC236}">
                <a16:creationId xmlns:a16="http://schemas.microsoft.com/office/drawing/2014/main" id="{E5B0B054-2332-6517-A8B9-6B9582165493}"/>
              </a:ext>
            </a:extLst>
          </p:cNvPr>
          <p:cNvSpPr>
            <a:spLocks noGrp="1"/>
          </p:cNvSpPr>
          <p:nvPr>
            <p:ph type="body" sz="quarter" idx="12" hasCustomPrompt="1"/>
          </p:nvPr>
        </p:nvSpPr>
        <p:spPr>
          <a:xfrm>
            <a:off x="1328881" y="1764604"/>
            <a:ext cx="4767120" cy="2625949"/>
          </a:xfrm>
        </p:spPr>
        <p:txBody>
          <a:bodyPr anchor="b">
            <a:noAutofit/>
          </a:bodyPr>
          <a:lstStyle>
            <a:lvl1pPr marL="0" indent="0" algn="l">
              <a:buNone/>
              <a:defRPr sz="6000" b="0" i="0">
                <a:solidFill>
                  <a:srgbClr val="FFFFFF"/>
                </a:solidFill>
                <a:latin typeface="+mn-lt"/>
              </a:defRPr>
            </a:lvl1pPr>
          </a:lstStyle>
          <a:p>
            <a:pPr lvl="0"/>
            <a:r>
              <a:rPr lang="fr-FR" dirty="0"/>
              <a:t>Insert presentation </a:t>
            </a:r>
            <a:r>
              <a:rPr lang="fr-FR" dirty="0" err="1"/>
              <a:t>title</a:t>
            </a:r>
            <a:r>
              <a:rPr lang="fr-FR" dirty="0"/>
              <a:t>.</a:t>
            </a:r>
          </a:p>
        </p:txBody>
      </p:sp>
      <p:sp>
        <p:nvSpPr>
          <p:cNvPr id="16" name="Espace réservé du texte 14">
            <a:extLst>
              <a:ext uri="{FF2B5EF4-FFF2-40B4-BE49-F238E27FC236}">
                <a16:creationId xmlns:a16="http://schemas.microsoft.com/office/drawing/2014/main" id="{BEC16936-580C-05FE-28CB-5C704052C675}"/>
              </a:ext>
            </a:extLst>
          </p:cNvPr>
          <p:cNvSpPr>
            <a:spLocks noGrp="1"/>
          </p:cNvSpPr>
          <p:nvPr>
            <p:ph type="body" sz="quarter" idx="13" hasCustomPrompt="1"/>
          </p:nvPr>
        </p:nvSpPr>
        <p:spPr>
          <a:xfrm>
            <a:off x="1328878" y="5098645"/>
            <a:ext cx="4525312" cy="442693"/>
          </a:xfrm>
        </p:spPr>
        <p:txBody>
          <a:bodyPr anchor="t">
            <a:noAutofit/>
          </a:bodyPr>
          <a:lstStyle>
            <a:lvl1pPr marL="0" indent="0" algn="l">
              <a:buNone/>
              <a:defRPr sz="1500" b="0" i="0">
                <a:solidFill>
                  <a:srgbClr val="FFFFFF"/>
                </a:solidFill>
                <a:latin typeface="+mj-lt"/>
                <a:cs typeface="Calibri" panose="020F0502020204030204" pitchFamily="34" charset="0"/>
              </a:defRPr>
            </a:lvl1pPr>
          </a:lstStyle>
          <a:p>
            <a:pPr lvl="0"/>
            <a:r>
              <a:rPr lang="fr-FR" dirty="0"/>
              <a:t>XX / XX / XXXX</a:t>
            </a:r>
          </a:p>
        </p:txBody>
      </p:sp>
      <p:sp>
        <p:nvSpPr>
          <p:cNvPr id="17" name="Espace réservé du texte 14">
            <a:extLst>
              <a:ext uri="{FF2B5EF4-FFF2-40B4-BE49-F238E27FC236}">
                <a16:creationId xmlns:a16="http://schemas.microsoft.com/office/drawing/2014/main" id="{0BE6C871-2ECD-BA35-46BF-2B675068254A}"/>
              </a:ext>
            </a:extLst>
          </p:cNvPr>
          <p:cNvSpPr>
            <a:spLocks noGrp="1"/>
          </p:cNvSpPr>
          <p:nvPr>
            <p:ph type="body" sz="quarter" idx="15" hasCustomPrompt="1"/>
          </p:nvPr>
        </p:nvSpPr>
        <p:spPr>
          <a:xfrm>
            <a:off x="1328878" y="4486496"/>
            <a:ext cx="5376169" cy="442692"/>
          </a:xfrm>
        </p:spPr>
        <p:txBody>
          <a:bodyPr anchor="t">
            <a:noAutofit/>
          </a:bodyPr>
          <a:lstStyle>
            <a:lvl1pPr marL="0" indent="0" algn="l">
              <a:buNone/>
              <a:defRPr sz="2500" b="0" i="0">
                <a:solidFill>
                  <a:schemeClr val="bg1"/>
                </a:solidFill>
                <a:latin typeface="+mj-lt"/>
                <a:cs typeface="Calibri" panose="020F0502020204030204" pitchFamily="34" charset="0"/>
              </a:defRPr>
            </a:lvl1pPr>
          </a:lstStyle>
          <a:p>
            <a:pPr lvl="0"/>
            <a:r>
              <a:rPr lang="fr-FR" dirty="0"/>
              <a:t>Insert </a:t>
            </a:r>
            <a:r>
              <a:rPr lang="fr-FR" dirty="0" err="1"/>
              <a:t>name</a:t>
            </a:r>
            <a:r>
              <a:rPr lang="fr-FR" dirty="0"/>
              <a:t>.</a:t>
            </a:r>
          </a:p>
        </p:txBody>
      </p:sp>
      <p:pic>
        <p:nvPicPr>
          <p:cNvPr id="4" name="Graphique 3">
            <a:extLst>
              <a:ext uri="{FF2B5EF4-FFF2-40B4-BE49-F238E27FC236}">
                <a16:creationId xmlns:a16="http://schemas.microsoft.com/office/drawing/2014/main" id="{81033F4F-BAC9-FA01-B53A-CFA2FCBB006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439489" y="2734574"/>
            <a:ext cx="3869228" cy="1134084"/>
          </a:xfrm>
          <a:prstGeom prst="rect">
            <a:avLst/>
          </a:prstGeom>
        </p:spPr>
      </p:pic>
    </p:spTree>
    <p:extLst>
      <p:ext uri="{BB962C8B-B14F-4D97-AF65-F5344CB8AC3E}">
        <p14:creationId xmlns:p14="http://schemas.microsoft.com/office/powerpoint/2010/main" val="1985657773"/>
      </p:ext>
    </p:extLst>
  </p:cSld>
  <p:clrMapOvr>
    <a:masterClrMapping/>
  </p:clrMapOvr>
  <p:extLst>
    <p:ext uri="{DCECCB84-F9BA-43D5-87BE-67443E8EF086}">
      <p15:sldGuideLst xmlns:p15="http://schemas.microsoft.com/office/powerpoint/2012/main">
        <p15:guide id="1" orient="horz" pos="2160">
          <p15:clr>
            <a:srgbClr val="FBAE40"/>
          </p15:clr>
        </p15:guide>
        <p15:guide id="2" pos="2842">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OMMAIRE_4">
    <p:bg>
      <p:bgPr>
        <a:solidFill>
          <a:schemeClr val="accent5"/>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B85ACC-F21D-6EB4-4D20-CAA014D33D4D}"/>
              </a:ext>
            </a:extLst>
          </p:cNvPr>
          <p:cNvSpPr/>
          <p:nvPr userDrawn="1"/>
        </p:nvSpPr>
        <p:spPr>
          <a:xfrm>
            <a:off x="0" y="6606001"/>
            <a:ext cx="12192000"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4" name="Connecteur droit 3">
            <a:extLst>
              <a:ext uri="{FF2B5EF4-FFF2-40B4-BE49-F238E27FC236}">
                <a16:creationId xmlns:a16="http://schemas.microsoft.com/office/drawing/2014/main" id="{32F90420-3183-0E73-14DA-BA6D58E8C26D}"/>
              </a:ext>
            </a:extLst>
          </p:cNvPr>
          <p:cNvCxnSpPr/>
          <p:nvPr userDrawn="1"/>
        </p:nvCxnSpPr>
        <p:spPr>
          <a:xfrm>
            <a:off x="4238625"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0039A69A-ED85-8A43-CF24-5D7137A89B1F}"/>
              </a:ext>
            </a:extLst>
          </p:cNvPr>
          <p:cNvSpPr/>
          <p:nvPr userDrawn="1"/>
        </p:nvSpPr>
        <p:spPr>
          <a:xfrm>
            <a:off x="0" y="0"/>
            <a:ext cx="12192000" cy="1952248"/>
          </a:xfrm>
          <a:custGeom>
            <a:avLst/>
            <a:gdLst>
              <a:gd name="connsiteX0" fmla="*/ 0 w 12192000"/>
              <a:gd name="connsiteY0" fmla="*/ 0 h 2204496"/>
              <a:gd name="connsiteX1" fmla="*/ 12192000 w 12192000"/>
              <a:gd name="connsiteY1" fmla="*/ 0 h 2204496"/>
              <a:gd name="connsiteX2" fmla="*/ 12192000 w 12192000"/>
              <a:gd name="connsiteY2" fmla="*/ 2204496 h 2204496"/>
              <a:gd name="connsiteX3" fmla="*/ 0 w 12192000"/>
              <a:gd name="connsiteY3" fmla="*/ 2204496 h 2204496"/>
              <a:gd name="connsiteX4" fmla="*/ 0 w 12192000"/>
              <a:gd name="connsiteY4" fmla="*/ 0 h 2204496"/>
              <a:gd name="connsiteX0" fmla="*/ 0 w 12192000"/>
              <a:gd name="connsiteY0" fmla="*/ 0 h 2204496"/>
              <a:gd name="connsiteX1" fmla="*/ 12192000 w 12192000"/>
              <a:gd name="connsiteY1" fmla="*/ 0 h 2204496"/>
              <a:gd name="connsiteX2" fmla="*/ 12176234 w 12192000"/>
              <a:gd name="connsiteY2" fmla="*/ 1715765 h 2204496"/>
              <a:gd name="connsiteX3" fmla="*/ 0 w 12192000"/>
              <a:gd name="connsiteY3" fmla="*/ 2204496 h 2204496"/>
              <a:gd name="connsiteX4" fmla="*/ 0 w 12192000"/>
              <a:gd name="connsiteY4" fmla="*/ 0 h 2204496"/>
              <a:gd name="connsiteX0" fmla="*/ 0 w 12192000"/>
              <a:gd name="connsiteY0" fmla="*/ 0 h 1952248"/>
              <a:gd name="connsiteX1" fmla="*/ 12192000 w 12192000"/>
              <a:gd name="connsiteY1" fmla="*/ 0 h 1952248"/>
              <a:gd name="connsiteX2" fmla="*/ 12176234 w 12192000"/>
              <a:gd name="connsiteY2" fmla="*/ 1715765 h 1952248"/>
              <a:gd name="connsiteX3" fmla="*/ 0 w 12192000"/>
              <a:gd name="connsiteY3" fmla="*/ 1952248 h 1952248"/>
              <a:gd name="connsiteX4" fmla="*/ 0 w 12192000"/>
              <a:gd name="connsiteY4" fmla="*/ 0 h 1952248"/>
              <a:gd name="connsiteX0" fmla="*/ 0 w 12192000"/>
              <a:gd name="connsiteY0" fmla="*/ 0 h 1952248"/>
              <a:gd name="connsiteX1" fmla="*/ 12192000 w 12192000"/>
              <a:gd name="connsiteY1" fmla="*/ 0 h 1952248"/>
              <a:gd name="connsiteX2" fmla="*/ 12191999 w 12192000"/>
              <a:gd name="connsiteY2" fmla="*/ 1463517 h 1952248"/>
              <a:gd name="connsiteX3" fmla="*/ 0 w 12192000"/>
              <a:gd name="connsiteY3" fmla="*/ 1952248 h 1952248"/>
              <a:gd name="connsiteX4" fmla="*/ 0 w 12192000"/>
              <a:gd name="connsiteY4" fmla="*/ 0 h 1952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1952248">
                <a:moveTo>
                  <a:pt x="0" y="0"/>
                </a:moveTo>
                <a:lnTo>
                  <a:pt x="12192000" y="0"/>
                </a:lnTo>
                <a:cubicBezTo>
                  <a:pt x="12192000" y="487839"/>
                  <a:pt x="12191999" y="975678"/>
                  <a:pt x="12191999" y="1463517"/>
                </a:cubicBezTo>
                <a:lnTo>
                  <a:pt x="0" y="1952248"/>
                </a:lnTo>
                <a:lnTo>
                  <a:pt x="0" y="0"/>
                </a:lnTo>
                <a:close/>
              </a:path>
            </a:pathLst>
          </a:custGeom>
          <a:solidFill>
            <a:srgbClr val="072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Graphique 6">
            <a:extLst>
              <a:ext uri="{FF2B5EF4-FFF2-40B4-BE49-F238E27FC236}">
                <a16:creationId xmlns:a16="http://schemas.microsoft.com/office/drawing/2014/main" id="{5C89C4E8-8AE1-D1A6-C182-DB790A3508C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719" t="-1" b="39792"/>
          <a:stretch/>
        </p:blipFill>
        <p:spPr>
          <a:xfrm>
            <a:off x="-2889" y="655831"/>
            <a:ext cx="4856097" cy="6202170"/>
          </a:xfrm>
          <a:prstGeom prst="rect">
            <a:avLst/>
          </a:prstGeom>
        </p:spPr>
      </p:pic>
      <p:sp>
        <p:nvSpPr>
          <p:cNvPr id="12" name="ZoneTexte 11">
            <a:extLst>
              <a:ext uri="{FF2B5EF4-FFF2-40B4-BE49-F238E27FC236}">
                <a16:creationId xmlns:a16="http://schemas.microsoft.com/office/drawing/2014/main" id="{443272AE-4B51-50D3-42D6-4829AD6BE970}"/>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28" name="Espace réservé du texte 14">
            <a:extLst>
              <a:ext uri="{FF2B5EF4-FFF2-40B4-BE49-F238E27FC236}">
                <a16:creationId xmlns:a16="http://schemas.microsoft.com/office/drawing/2014/main" id="{590BF0A8-99FE-E73D-4537-9433B2808B2D}"/>
              </a:ext>
            </a:extLst>
          </p:cNvPr>
          <p:cNvSpPr>
            <a:spLocks noGrp="1"/>
          </p:cNvSpPr>
          <p:nvPr>
            <p:ph type="body" sz="quarter" idx="12" hasCustomPrompt="1"/>
          </p:nvPr>
        </p:nvSpPr>
        <p:spPr>
          <a:xfrm>
            <a:off x="6096000" y="2809900"/>
            <a:ext cx="5397062" cy="545451"/>
          </a:xfrm>
        </p:spPr>
        <p:txBody>
          <a:bodyPr anchor="ctr">
            <a:noAutofit/>
          </a:bodyPr>
          <a:lstStyle>
            <a:lvl1pPr marL="0" indent="0" algn="l">
              <a:lnSpc>
                <a:spcPct val="100000"/>
              </a:lnSpc>
              <a:spcBef>
                <a:spcPts val="0"/>
              </a:spcBef>
              <a:spcAft>
                <a:spcPts val="600"/>
              </a:spcAft>
              <a:buNone/>
              <a:defRPr sz="1700" b="0" i="0">
                <a:solidFill>
                  <a:schemeClr val="tx1"/>
                </a:solidFill>
                <a:latin typeface="+mj-lt"/>
              </a:defRPr>
            </a:lvl1pPr>
          </a:lstStyle>
          <a:p>
            <a:pPr lvl="0"/>
            <a:r>
              <a:rPr lang="fr-FR" dirty="0"/>
              <a:t>Insert </a:t>
            </a:r>
            <a:r>
              <a:rPr lang="fr-FR" dirty="0" err="1"/>
              <a:t>title</a:t>
            </a:r>
            <a:r>
              <a:rPr lang="fr-FR" dirty="0"/>
              <a:t> part 1</a:t>
            </a:r>
          </a:p>
        </p:txBody>
      </p:sp>
      <p:sp>
        <p:nvSpPr>
          <p:cNvPr id="29" name="Espace réservé du texte 14">
            <a:extLst>
              <a:ext uri="{FF2B5EF4-FFF2-40B4-BE49-F238E27FC236}">
                <a16:creationId xmlns:a16="http://schemas.microsoft.com/office/drawing/2014/main" id="{DDF34B13-4309-F9BC-C9F8-4A23D80DC61C}"/>
              </a:ext>
            </a:extLst>
          </p:cNvPr>
          <p:cNvSpPr>
            <a:spLocks noGrp="1"/>
          </p:cNvSpPr>
          <p:nvPr>
            <p:ph type="body" sz="quarter" idx="13" hasCustomPrompt="1"/>
          </p:nvPr>
        </p:nvSpPr>
        <p:spPr>
          <a:xfrm>
            <a:off x="6096000" y="3705083"/>
            <a:ext cx="5397062" cy="545451"/>
          </a:xfrm>
        </p:spPr>
        <p:txBody>
          <a:bodyPr anchor="ctr">
            <a:noAutofit/>
          </a:bodyPr>
          <a:lstStyle>
            <a:lvl1pPr marL="0" indent="0" algn="l">
              <a:lnSpc>
                <a:spcPct val="100000"/>
              </a:lnSpc>
              <a:spcBef>
                <a:spcPts val="0"/>
              </a:spcBef>
              <a:spcAft>
                <a:spcPts val="600"/>
              </a:spcAft>
              <a:buNone/>
              <a:defRPr sz="1700" b="0" i="0">
                <a:solidFill>
                  <a:schemeClr val="tx1"/>
                </a:solidFill>
                <a:latin typeface="+mj-lt"/>
              </a:defRPr>
            </a:lvl1pPr>
          </a:lstStyle>
          <a:p>
            <a:pPr lvl="0"/>
            <a:r>
              <a:rPr lang="fr-FR" dirty="0"/>
              <a:t>Insert </a:t>
            </a:r>
            <a:r>
              <a:rPr lang="fr-FR" dirty="0" err="1"/>
              <a:t>title</a:t>
            </a:r>
            <a:r>
              <a:rPr lang="fr-FR" dirty="0"/>
              <a:t> part 2</a:t>
            </a:r>
          </a:p>
        </p:txBody>
      </p:sp>
      <p:sp>
        <p:nvSpPr>
          <p:cNvPr id="30" name="Espace réservé du texte 14">
            <a:extLst>
              <a:ext uri="{FF2B5EF4-FFF2-40B4-BE49-F238E27FC236}">
                <a16:creationId xmlns:a16="http://schemas.microsoft.com/office/drawing/2014/main" id="{AAA4DDAB-2100-D710-F706-9BC7A9838DEE}"/>
              </a:ext>
            </a:extLst>
          </p:cNvPr>
          <p:cNvSpPr>
            <a:spLocks noGrp="1"/>
          </p:cNvSpPr>
          <p:nvPr>
            <p:ph type="body" sz="quarter" idx="14" hasCustomPrompt="1"/>
          </p:nvPr>
        </p:nvSpPr>
        <p:spPr>
          <a:xfrm>
            <a:off x="6096000" y="4600265"/>
            <a:ext cx="5397062" cy="545451"/>
          </a:xfrm>
        </p:spPr>
        <p:txBody>
          <a:bodyPr anchor="ctr">
            <a:noAutofit/>
          </a:bodyPr>
          <a:lstStyle>
            <a:lvl1pPr marL="0" indent="0" algn="l">
              <a:lnSpc>
                <a:spcPct val="100000"/>
              </a:lnSpc>
              <a:spcBef>
                <a:spcPts val="0"/>
              </a:spcBef>
              <a:spcAft>
                <a:spcPts val="600"/>
              </a:spcAft>
              <a:buNone/>
              <a:defRPr sz="1700" b="0" i="0">
                <a:solidFill>
                  <a:schemeClr val="tx1"/>
                </a:solidFill>
                <a:latin typeface="+mj-lt"/>
              </a:defRPr>
            </a:lvl1pPr>
          </a:lstStyle>
          <a:p>
            <a:pPr lvl="0"/>
            <a:r>
              <a:rPr lang="fr-FR"/>
              <a:t>Insert title part  3</a:t>
            </a:r>
          </a:p>
        </p:txBody>
      </p:sp>
      <p:sp>
        <p:nvSpPr>
          <p:cNvPr id="31" name="Espace réservé du texte 14">
            <a:extLst>
              <a:ext uri="{FF2B5EF4-FFF2-40B4-BE49-F238E27FC236}">
                <a16:creationId xmlns:a16="http://schemas.microsoft.com/office/drawing/2014/main" id="{ED936D36-EF46-FD41-02ED-7D489939FC06}"/>
              </a:ext>
            </a:extLst>
          </p:cNvPr>
          <p:cNvSpPr>
            <a:spLocks noGrp="1"/>
          </p:cNvSpPr>
          <p:nvPr>
            <p:ph type="body" sz="quarter" idx="15" hasCustomPrompt="1"/>
          </p:nvPr>
        </p:nvSpPr>
        <p:spPr>
          <a:xfrm>
            <a:off x="6096000" y="5495447"/>
            <a:ext cx="5397062" cy="545451"/>
          </a:xfrm>
        </p:spPr>
        <p:txBody>
          <a:bodyPr anchor="ctr">
            <a:noAutofit/>
          </a:bodyPr>
          <a:lstStyle>
            <a:lvl1pPr marL="0" indent="0" algn="l">
              <a:lnSpc>
                <a:spcPct val="100000"/>
              </a:lnSpc>
              <a:spcBef>
                <a:spcPts val="0"/>
              </a:spcBef>
              <a:spcAft>
                <a:spcPts val="600"/>
              </a:spcAft>
              <a:buNone/>
              <a:defRPr sz="1700" b="0" i="0">
                <a:solidFill>
                  <a:schemeClr val="tx1"/>
                </a:solidFill>
                <a:latin typeface="+mj-lt"/>
              </a:defRPr>
            </a:lvl1pPr>
          </a:lstStyle>
          <a:p>
            <a:pPr lvl="0"/>
            <a:r>
              <a:rPr lang="fr-FR"/>
              <a:t>Insert title part  4</a:t>
            </a:r>
          </a:p>
        </p:txBody>
      </p:sp>
      <p:sp>
        <p:nvSpPr>
          <p:cNvPr id="39" name="ZoneTexte 38">
            <a:extLst>
              <a:ext uri="{FF2B5EF4-FFF2-40B4-BE49-F238E27FC236}">
                <a16:creationId xmlns:a16="http://schemas.microsoft.com/office/drawing/2014/main" id="{26F1E845-4FFC-DBB4-7F9C-9AD863EF0914}"/>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2" name="Espace réservé du texte 14">
            <a:extLst>
              <a:ext uri="{FF2B5EF4-FFF2-40B4-BE49-F238E27FC236}">
                <a16:creationId xmlns:a16="http://schemas.microsoft.com/office/drawing/2014/main" id="{50B96AA3-C5CC-52B3-C22F-34697D7545EA}"/>
              </a:ext>
            </a:extLst>
          </p:cNvPr>
          <p:cNvSpPr>
            <a:spLocks noGrp="1"/>
          </p:cNvSpPr>
          <p:nvPr>
            <p:ph type="body" sz="quarter" idx="17" hasCustomPrompt="1"/>
          </p:nvPr>
        </p:nvSpPr>
        <p:spPr>
          <a:xfrm>
            <a:off x="5522671" y="2809900"/>
            <a:ext cx="425687" cy="545451"/>
          </a:xfrm>
        </p:spPr>
        <p:txBody>
          <a:bodyPr lIns="0" rIns="0" anchor="ctr">
            <a:noAutofit/>
          </a:bodyPr>
          <a:lstStyle>
            <a:lvl1pPr marL="0" indent="0" algn="ctr">
              <a:lnSpc>
                <a:spcPct val="100000"/>
              </a:lnSpc>
              <a:spcBef>
                <a:spcPts val="0"/>
              </a:spcBef>
              <a:spcAft>
                <a:spcPts val="600"/>
              </a:spcAft>
              <a:buNone/>
              <a:defRPr sz="2300" b="0" i="0">
                <a:solidFill>
                  <a:schemeClr val="tx1"/>
                </a:solidFill>
                <a:latin typeface="+mj-lt"/>
              </a:defRPr>
            </a:lvl1pPr>
          </a:lstStyle>
          <a:p>
            <a:pPr lvl="0"/>
            <a:r>
              <a:rPr lang="fr-FR" dirty="0"/>
              <a:t>1</a:t>
            </a:r>
          </a:p>
        </p:txBody>
      </p:sp>
      <p:sp>
        <p:nvSpPr>
          <p:cNvPr id="3" name="Espace réservé du texte 14">
            <a:extLst>
              <a:ext uri="{FF2B5EF4-FFF2-40B4-BE49-F238E27FC236}">
                <a16:creationId xmlns:a16="http://schemas.microsoft.com/office/drawing/2014/main" id="{DAAA93D6-D5F6-FC69-09FA-B2B3AD9D33FF}"/>
              </a:ext>
            </a:extLst>
          </p:cNvPr>
          <p:cNvSpPr>
            <a:spLocks noGrp="1"/>
          </p:cNvSpPr>
          <p:nvPr>
            <p:ph type="body" sz="quarter" idx="18" hasCustomPrompt="1"/>
          </p:nvPr>
        </p:nvSpPr>
        <p:spPr>
          <a:xfrm>
            <a:off x="5522670" y="3705082"/>
            <a:ext cx="425687" cy="545451"/>
          </a:xfrm>
        </p:spPr>
        <p:txBody>
          <a:bodyPr lIns="0" rIns="0" anchor="ctr">
            <a:noAutofit/>
          </a:bodyPr>
          <a:lstStyle>
            <a:lvl1pPr marL="0" indent="0" algn="ctr">
              <a:lnSpc>
                <a:spcPct val="100000"/>
              </a:lnSpc>
              <a:spcBef>
                <a:spcPts val="0"/>
              </a:spcBef>
              <a:spcAft>
                <a:spcPts val="600"/>
              </a:spcAft>
              <a:buNone/>
              <a:defRPr sz="2300" b="0" i="0">
                <a:solidFill>
                  <a:schemeClr val="tx1"/>
                </a:solidFill>
                <a:latin typeface="+mj-lt"/>
              </a:defRPr>
            </a:lvl1pPr>
          </a:lstStyle>
          <a:p>
            <a:pPr lvl="0"/>
            <a:r>
              <a:rPr lang="fr-FR" dirty="0"/>
              <a:t>2</a:t>
            </a:r>
          </a:p>
        </p:txBody>
      </p:sp>
      <p:sp>
        <p:nvSpPr>
          <p:cNvPr id="10" name="Espace réservé du texte 14">
            <a:extLst>
              <a:ext uri="{FF2B5EF4-FFF2-40B4-BE49-F238E27FC236}">
                <a16:creationId xmlns:a16="http://schemas.microsoft.com/office/drawing/2014/main" id="{A94B9807-FFB9-DCD0-3C01-A57BC6F367CE}"/>
              </a:ext>
            </a:extLst>
          </p:cNvPr>
          <p:cNvSpPr>
            <a:spLocks noGrp="1"/>
          </p:cNvSpPr>
          <p:nvPr>
            <p:ph type="body" sz="quarter" idx="19" hasCustomPrompt="1"/>
          </p:nvPr>
        </p:nvSpPr>
        <p:spPr>
          <a:xfrm>
            <a:off x="5522669" y="4600264"/>
            <a:ext cx="425687" cy="545451"/>
          </a:xfrm>
        </p:spPr>
        <p:txBody>
          <a:bodyPr lIns="0" rIns="0" anchor="ctr">
            <a:noAutofit/>
          </a:bodyPr>
          <a:lstStyle>
            <a:lvl1pPr marL="0" indent="0" algn="ctr">
              <a:lnSpc>
                <a:spcPct val="100000"/>
              </a:lnSpc>
              <a:spcBef>
                <a:spcPts val="0"/>
              </a:spcBef>
              <a:spcAft>
                <a:spcPts val="600"/>
              </a:spcAft>
              <a:buNone/>
              <a:defRPr sz="2300" b="0" i="0">
                <a:solidFill>
                  <a:schemeClr val="tx1"/>
                </a:solidFill>
                <a:latin typeface="+mj-lt"/>
              </a:defRPr>
            </a:lvl1pPr>
          </a:lstStyle>
          <a:p>
            <a:pPr lvl="0"/>
            <a:r>
              <a:rPr lang="fr-FR" dirty="0"/>
              <a:t>3</a:t>
            </a:r>
          </a:p>
        </p:txBody>
      </p:sp>
      <p:sp>
        <p:nvSpPr>
          <p:cNvPr id="13" name="Espace réservé du texte 14">
            <a:extLst>
              <a:ext uri="{FF2B5EF4-FFF2-40B4-BE49-F238E27FC236}">
                <a16:creationId xmlns:a16="http://schemas.microsoft.com/office/drawing/2014/main" id="{01B283F4-8E18-B794-80A6-83EED39CE2FA}"/>
              </a:ext>
            </a:extLst>
          </p:cNvPr>
          <p:cNvSpPr>
            <a:spLocks noGrp="1"/>
          </p:cNvSpPr>
          <p:nvPr>
            <p:ph type="body" sz="quarter" idx="20" hasCustomPrompt="1"/>
          </p:nvPr>
        </p:nvSpPr>
        <p:spPr>
          <a:xfrm>
            <a:off x="5522668" y="5495446"/>
            <a:ext cx="425687" cy="545451"/>
          </a:xfrm>
        </p:spPr>
        <p:txBody>
          <a:bodyPr lIns="0" rIns="0" anchor="ctr">
            <a:noAutofit/>
          </a:bodyPr>
          <a:lstStyle>
            <a:lvl1pPr marL="0" indent="0" algn="ctr">
              <a:lnSpc>
                <a:spcPct val="100000"/>
              </a:lnSpc>
              <a:spcBef>
                <a:spcPts val="0"/>
              </a:spcBef>
              <a:spcAft>
                <a:spcPts val="600"/>
              </a:spcAft>
              <a:buNone/>
              <a:defRPr sz="2300" b="0" i="0">
                <a:solidFill>
                  <a:schemeClr val="tx1"/>
                </a:solidFill>
                <a:latin typeface="+mj-lt"/>
              </a:defRPr>
            </a:lvl1pPr>
          </a:lstStyle>
          <a:p>
            <a:pPr lvl="0"/>
            <a:r>
              <a:rPr lang="fr-FR" dirty="0"/>
              <a:t>4</a:t>
            </a:r>
          </a:p>
        </p:txBody>
      </p:sp>
      <p:pic>
        <p:nvPicPr>
          <p:cNvPr id="11" name="Graphique 10">
            <a:extLst>
              <a:ext uri="{FF2B5EF4-FFF2-40B4-BE49-F238E27FC236}">
                <a16:creationId xmlns:a16="http://schemas.microsoft.com/office/drawing/2014/main" id="{95A992A9-48B4-9B9F-84F0-AEFF01E6908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34486"/>
          <a:stretch/>
        </p:blipFill>
        <p:spPr>
          <a:xfrm>
            <a:off x="-793287" y="-519234"/>
            <a:ext cx="14624344" cy="2576634"/>
          </a:xfrm>
          <a:prstGeom prst="rect">
            <a:avLst/>
          </a:prstGeom>
        </p:spPr>
      </p:pic>
      <p:pic>
        <p:nvPicPr>
          <p:cNvPr id="17" name="Graphique 16">
            <a:extLst>
              <a:ext uri="{FF2B5EF4-FFF2-40B4-BE49-F238E27FC236}">
                <a16:creationId xmlns:a16="http://schemas.microsoft.com/office/drawing/2014/main" id="{4467C504-EC0A-769A-3433-6C30C3E6CF2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46308" y="6663043"/>
            <a:ext cx="784811" cy="151211"/>
          </a:xfrm>
          <a:prstGeom prst="rect">
            <a:avLst/>
          </a:prstGeom>
        </p:spPr>
      </p:pic>
    </p:spTree>
    <p:extLst>
      <p:ext uri="{BB962C8B-B14F-4D97-AF65-F5344CB8AC3E}">
        <p14:creationId xmlns:p14="http://schemas.microsoft.com/office/powerpoint/2010/main" val="32810387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AGENDA_4">
    <p:bg>
      <p:bgPr>
        <a:solidFill>
          <a:schemeClr val="accent5"/>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1C07FFA-40D3-E617-5CA3-41FB8C5AEA31}"/>
              </a:ext>
            </a:extLst>
          </p:cNvPr>
          <p:cNvSpPr/>
          <p:nvPr userDrawn="1"/>
        </p:nvSpPr>
        <p:spPr>
          <a:xfrm>
            <a:off x="0" y="6606001"/>
            <a:ext cx="12192000"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Graphique 18">
            <a:extLst>
              <a:ext uri="{FF2B5EF4-FFF2-40B4-BE49-F238E27FC236}">
                <a16:creationId xmlns:a16="http://schemas.microsoft.com/office/drawing/2014/main" id="{1C959C7D-7CF5-77D4-3404-A11B139F9C9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719" t="-1" b="39792"/>
          <a:stretch/>
        </p:blipFill>
        <p:spPr>
          <a:xfrm>
            <a:off x="-2889" y="655831"/>
            <a:ext cx="4856097" cy="6202170"/>
          </a:xfrm>
          <a:prstGeom prst="rect">
            <a:avLst/>
          </a:prstGeom>
        </p:spPr>
      </p:pic>
      <p:cxnSp>
        <p:nvCxnSpPr>
          <p:cNvPr id="4" name="Connecteur droit 3">
            <a:extLst>
              <a:ext uri="{FF2B5EF4-FFF2-40B4-BE49-F238E27FC236}">
                <a16:creationId xmlns:a16="http://schemas.microsoft.com/office/drawing/2014/main" id="{32F90420-3183-0E73-14DA-BA6D58E8C26D}"/>
              </a:ext>
            </a:extLst>
          </p:cNvPr>
          <p:cNvCxnSpPr/>
          <p:nvPr userDrawn="1"/>
        </p:nvCxnSpPr>
        <p:spPr>
          <a:xfrm>
            <a:off x="4238625"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0039A69A-ED85-8A43-CF24-5D7137A89B1F}"/>
              </a:ext>
            </a:extLst>
          </p:cNvPr>
          <p:cNvSpPr/>
          <p:nvPr userDrawn="1"/>
        </p:nvSpPr>
        <p:spPr>
          <a:xfrm>
            <a:off x="0" y="0"/>
            <a:ext cx="12192000" cy="1952248"/>
          </a:xfrm>
          <a:custGeom>
            <a:avLst/>
            <a:gdLst>
              <a:gd name="connsiteX0" fmla="*/ 0 w 12192000"/>
              <a:gd name="connsiteY0" fmla="*/ 0 h 2204496"/>
              <a:gd name="connsiteX1" fmla="*/ 12192000 w 12192000"/>
              <a:gd name="connsiteY1" fmla="*/ 0 h 2204496"/>
              <a:gd name="connsiteX2" fmla="*/ 12192000 w 12192000"/>
              <a:gd name="connsiteY2" fmla="*/ 2204496 h 2204496"/>
              <a:gd name="connsiteX3" fmla="*/ 0 w 12192000"/>
              <a:gd name="connsiteY3" fmla="*/ 2204496 h 2204496"/>
              <a:gd name="connsiteX4" fmla="*/ 0 w 12192000"/>
              <a:gd name="connsiteY4" fmla="*/ 0 h 2204496"/>
              <a:gd name="connsiteX0" fmla="*/ 0 w 12192000"/>
              <a:gd name="connsiteY0" fmla="*/ 0 h 2204496"/>
              <a:gd name="connsiteX1" fmla="*/ 12192000 w 12192000"/>
              <a:gd name="connsiteY1" fmla="*/ 0 h 2204496"/>
              <a:gd name="connsiteX2" fmla="*/ 12176234 w 12192000"/>
              <a:gd name="connsiteY2" fmla="*/ 1715765 h 2204496"/>
              <a:gd name="connsiteX3" fmla="*/ 0 w 12192000"/>
              <a:gd name="connsiteY3" fmla="*/ 2204496 h 2204496"/>
              <a:gd name="connsiteX4" fmla="*/ 0 w 12192000"/>
              <a:gd name="connsiteY4" fmla="*/ 0 h 2204496"/>
              <a:gd name="connsiteX0" fmla="*/ 0 w 12192000"/>
              <a:gd name="connsiteY0" fmla="*/ 0 h 1952248"/>
              <a:gd name="connsiteX1" fmla="*/ 12192000 w 12192000"/>
              <a:gd name="connsiteY1" fmla="*/ 0 h 1952248"/>
              <a:gd name="connsiteX2" fmla="*/ 12176234 w 12192000"/>
              <a:gd name="connsiteY2" fmla="*/ 1715765 h 1952248"/>
              <a:gd name="connsiteX3" fmla="*/ 0 w 12192000"/>
              <a:gd name="connsiteY3" fmla="*/ 1952248 h 1952248"/>
              <a:gd name="connsiteX4" fmla="*/ 0 w 12192000"/>
              <a:gd name="connsiteY4" fmla="*/ 0 h 1952248"/>
              <a:gd name="connsiteX0" fmla="*/ 0 w 12192000"/>
              <a:gd name="connsiteY0" fmla="*/ 0 h 1952248"/>
              <a:gd name="connsiteX1" fmla="*/ 12192000 w 12192000"/>
              <a:gd name="connsiteY1" fmla="*/ 0 h 1952248"/>
              <a:gd name="connsiteX2" fmla="*/ 12191999 w 12192000"/>
              <a:gd name="connsiteY2" fmla="*/ 1463517 h 1952248"/>
              <a:gd name="connsiteX3" fmla="*/ 0 w 12192000"/>
              <a:gd name="connsiteY3" fmla="*/ 1952248 h 1952248"/>
              <a:gd name="connsiteX4" fmla="*/ 0 w 12192000"/>
              <a:gd name="connsiteY4" fmla="*/ 0 h 1952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1952248">
                <a:moveTo>
                  <a:pt x="0" y="0"/>
                </a:moveTo>
                <a:lnTo>
                  <a:pt x="12192000" y="0"/>
                </a:lnTo>
                <a:cubicBezTo>
                  <a:pt x="12192000" y="487839"/>
                  <a:pt x="12191999" y="975678"/>
                  <a:pt x="12191999" y="1463517"/>
                </a:cubicBezTo>
                <a:lnTo>
                  <a:pt x="0" y="1952248"/>
                </a:lnTo>
                <a:lnTo>
                  <a:pt x="0" y="0"/>
                </a:lnTo>
                <a:close/>
              </a:path>
            </a:pathLst>
          </a:custGeom>
          <a:solidFill>
            <a:srgbClr val="072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space réservé du texte 14">
            <a:extLst>
              <a:ext uri="{FF2B5EF4-FFF2-40B4-BE49-F238E27FC236}">
                <a16:creationId xmlns:a16="http://schemas.microsoft.com/office/drawing/2014/main" id="{B286D21B-4701-5279-CA0E-F954B2A3F8E8}"/>
              </a:ext>
            </a:extLst>
          </p:cNvPr>
          <p:cNvSpPr>
            <a:spLocks noGrp="1"/>
          </p:cNvSpPr>
          <p:nvPr>
            <p:ph type="body" sz="quarter" idx="12" hasCustomPrompt="1"/>
          </p:nvPr>
        </p:nvSpPr>
        <p:spPr>
          <a:xfrm>
            <a:off x="6096000" y="2809900"/>
            <a:ext cx="5397062" cy="545451"/>
          </a:xfrm>
        </p:spPr>
        <p:txBody>
          <a:bodyPr anchor="ctr">
            <a:noAutofit/>
          </a:bodyPr>
          <a:lstStyle>
            <a:lvl1pPr marL="0" indent="0" algn="l">
              <a:lnSpc>
                <a:spcPct val="100000"/>
              </a:lnSpc>
              <a:spcBef>
                <a:spcPts val="0"/>
              </a:spcBef>
              <a:spcAft>
                <a:spcPts val="600"/>
              </a:spcAft>
              <a:buNone/>
              <a:defRPr sz="1700" b="0" i="0">
                <a:solidFill>
                  <a:schemeClr val="tx1"/>
                </a:solidFill>
                <a:latin typeface="Calibri Light" panose="020F0302020204030204" pitchFamily="34" charset="0"/>
                <a:cs typeface="Calibri Light" panose="020F0302020204030204" pitchFamily="34" charset="0"/>
              </a:defRPr>
            </a:lvl1pPr>
          </a:lstStyle>
          <a:p>
            <a:pPr lvl="0"/>
            <a:r>
              <a:rPr lang="fr-FR"/>
              <a:t>Insert title part 1</a:t>
            </a:r>
          </a:p>
        </p:txBody>
      </p:sp>
      <p:sp>
        <p:nvSpPr>
          <p:cNvPr id="35" name="Espace réservé du texte 14">
            <a:extLst>
              <a:ext uri="{FF2B5EF4-FFF2-40B4-BE49-F238E27FC236}">
                <a16:creationId xmlns:a16="http://schemas.microsoft.com/office/drawing/2014/main" id="{E0B02CC7-CA3C-93CF-BC15-80811B4A1467}"/>
              </a:ext>
            </a:extLst>
          </p:cNvPr>
          <p:cNvSpPr>
            <a:spLocks noGrp="1"/>
          </p:cNvSpPr>
          <p:nvPr>
            <p:ph type="body" sz="quarter" idx="13" hasCustomPrompt="1"/>
          </p:nvPr>
        </p:nvSpPr>
        <p:spPr>
          <a:xfrm>
            <a:off x="6096000" y="3705083"/>
            <a:ext cx="5397062" cy="545451"/>
          </a:xfrm>
        </p:spPr>
        <p:txBody>
          <a:bodyPr anchor="ctr">
            <a:noAutofit/>
          </a:bodyPr>
          <a:lstStyle>
            <a:lvl1pPr marL="0" indent="0" algn="l">
              <a:lnSpc>
                <a:spcPct val="100000"/>
              </a:lnSpc>
              <a:spcBef>
                <a:spcPts val="0"/>
              </a:spcBef>
              <a:spcAft>
                <a:spcPts val="600"/>
              </a:spcAft>
              <a:buNone/>
              <a:defRPr sz="1700" b="0" i="0">
                <a:solidFill>
                  <a:schemeClr val="tx1"/>
                </a:solidFill>
                <a:latin typeface="Calibri Light" panose="020F0302020204030204" pitchFamily="34" charset="0"/>
                <a:cs typeface="Calibri Light" panose="020F0302020204030204" pitchFamily="34" charset="0"/>
              </a:defRPr>
            </a:lvl1pPr>
          </a:lstStyle>
          <a:p>
            <a:pPr lvl="0"/>
            <a:r>
              <a:rPr lang="fr-FR"/>
              <a:t>Insert title part 2</a:t>
            </a:r>
          </a:p>
        </p:txBody>
      </p:sp>
      <p:sp>
        <p:nvSpPr>
          <p:cNvPr id="36" name="Espace réservé du texte 14">
            <a:extLst>
              <a:ext uri="{FF2B5EF4-FFF2-40B4-BE49-F238E27FC236}">
                <a16:creationId xmlns:a16="http://schemas.microsoft.com/office/drawing/2014/main" id="{09DA01AF-568C-ABC7-FFD6-199DA40454DB}"/>
              </a:ext>
            </a:extLst>
          </p:cNvPr>
          <p:cNvSpPr>
            <a:spLocks noGrp="1"/>
          </p:cNvSpPr>
          <p:nvPr>
            <p:ph type="body" sz="quarter" idx="14" hasCustomPrompt="1"/>
          </p:nvPr>
        </p:nvSpPr>
        <p:spPr>
          <a:xfrm>
            <a:off x="6096000" y="4600265"/>
            <a:ext cx="5397062" cy="545451"/>
          </a:xfrm>
        </p:spPr>
        <p:txBody>
          <a:bodyPr anchor="ctr">
            <a:noAutofit/>
          </a:bodyPr>
          <a:lstStyle>
            <a:lvl1pPr marL="0" indent="0" algn="l">
              <a:lnSpc>
                <a:spcPct val="100000"/>
              </a:lnSpc>
              <a:spcBef>
                <a:spcPts val="0"/>
              </a:spcBef>
              <a:spcAft>
                <a:spcPts val="600"/>
              </a:spcAft>
              <a:buNone/>
              <a:defRPr sz="1700" b="0" i="0">
                <a:solidFill>
                  <a:schemeClr val="tx1"/>
                </a:solidFill>
                <a:latin typeface="Calibri Light" panose="020F0302020204030204" pitchFamily="34" charset="0"/>
                <a:cs typeface="Calibri Light" panose="020F0302020204030204" pitchFamily="34" charset="0"/>
              </a:defRPr>
            </a:lvl1pPr>
          </a:lstStyle>
          <a:p>
            <a:pPr lvl="0"/>
            <a:r>
              <a:rPr lang="fr-FR"/>
              <a:t>Insert title part  3</a:t>
            </a:r>
          </a:p>
        </p:txBody>
      </p:sp>
      <p:sp>
        <p:nvSpPr>
          <p:cNvPr id="3" name="Espace réservé du texte 14">
            <a:extLst>
              <a:ext uri="{FF2B5EF4-FFF2-40B4-BE49-F238E27FC236}">
                <a16:creationId xmlns:a16="http://schemas.microsoft.com/office/drawing/2014/main" id="{CE7B665E-5D09-05CA-66B2-F1CB07AD623A}"/>
              </a:ext>
            </a:extLst>
          </p:cNvPr>
          <p:cNvSpPr>
            <a:spLocks noGrp="1"/>
          </p:cNvSpPr>
          <p:nvPr>
            <p:ph type="body" sz="quarter" idx="15" hasCustomPrompt="1"/>
          </p:nvPr>
        </p:nvSpPr>
        <p:spPr>
          <a:xfrm>
            <a:off x="6096000" y="5495447"/>
            <a:ext cx="5397062" cy="545451"/>
          </a:xfrm>
        </p:spPr>
        <p:txBody>
          <a:bodyPr anchor="ctr">
            <a:noAutofit/>
          </a:bodyPr>
          <a:lstStyle>
            <a:lvl1pPr marL="0" indent="0" algn="l">
              <a:lnSpc>
                <a:spcPct val="100000"/>
              </a:lnSpc>
              <a:spcBef>
                <a:spcPts val="0"/>
              </a:spcBef>
              <a:spcAft>
                <a:spcPts val="600"/>
              </a:spcAft>
              <a:buNone/>
              <a:defRPr sz="1700" b="0" i="0">
                <a:solidFill>
                  <a:schemeClr val="tx1"/>
                </a:solidFill>
                <a:latin typeface="Calibri Light" panose="020F0302020204030204" pitchFamily="34" charset="0"/>
                <a:cs typeface="Calibri Light" panose="020F0302020204030204" pitchFamily="34" charset="0"/>
              </a:defRPr>
            </a:lvl1pPr>
          </a:lstStyle>
          <a:p>
            <a:pPr lvl="0"/>
            <a:r>
              <a:rPr lang="fr-FR"/>
              <a:t>Insert title part  4</a:t>
            </a:r>
          </a:p>
        </p:txBody>
      </p:sp>
      <p:sp>
        <p:nvSpPr>
          <p:cNvPr id="16" name="ZoneTexte 15">
            <a:extLst>
              <a:ext uri="{FF2B5EF4-FFF2-40B4-BE49-F238E27FC236}">
                <a16:creationId xmlns:a16="http://schemas.microsoft.com/office/drawing/2014/main" id="{EF8872D2-2179-10C7-652F-1324ABAEB47F}"/>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6" name="Espace réservé du texte 14">
            <a:extLst>
              <a:ext uri="{FF2B5EF4-FFF2-40B4-BE49-F238E27FC236}">
                <a16:creationId xmlns:a16="http://schemas.microsoft.com/office/drawing/2014/main" id="{49C67944-815E-0AB0-72BF-24C9FBDB171E}"/>
              </a:ext>
            </a:extLst>
          </p:cNvPr>
          <p:cNvSpPr>
            <a:spLocks noGrp="1"/>
          </p:cNvSpPr>
          <p:nvPr>
            <p:ph type="body" sz="quarter" idx="17" hasCustomPrompt="1"/>
          </p:nvPr>
        </p:nvSpPr>
        <p:spPr>
          <a:xfrm>
            <a:off x="5522671" y="2809900"/>
            <a:ext cx="425687" cy="545451"/>
          </a:xfrm>
        </p:spPr>
        <p:txBody>
          <a:bodyPr lIns="0" rIns="0" anchor="ctr">
            <a:noAutofit/>
          </a:bodyPr>
          <a:lstStyle>
            <a:lvl1pPr marL="0" indent="0" algn="ctr">
              <a:lnSpc>
                <a:spcPct val="100000"/>
              </a:lnSpc>
              <a:spcBef>
                <a:spcPts val="0"/>
              </a:spcBef>
              <a:spcAft>
                <a:spcPts val="600"/>
              </a:spcAft>
              <a:buNone/>
              <a:defRPr sz="2300" b="0" i="0">
                <a:solidFill>
                  <a:schemeClr val="tx1"/>
                </a:solidFill>
                <a:latin typeface="Calibri Light" panose="020F0302020204030204" pitchFamily="34" charset="0"/>
                <a:cs typeface="Calibri Light" panose="020F0302020204030204" pitchFamily="34" charset="0"/>
              </a:defRPr>
            </a:lvl1pPr>
          </a:lstStyle>
          <a:p>
            <a:pPr lvl="0"/>
            <a:r>
              <a:rPr lang="fr-FR" dirty="0"/>
              <a:t>1</a:t>
            </a:r>
          </a:p>
        </p:txBody>
      </p:sp>
      <p:sp>
        <p:nvSpPr>
          <p:cNvPr id="8" name="Espace réservé du texte 14">
            <a:extLst>
              <a:ext uri="{FF2B5EF4-FFF2-40B4-BE49-F238E27FC236}">
                <a16:creationId xmlns:a16="http://schemas.microsoft.com/office/drawing/2014/main" id="{3547A125-610D-4DCC-47B8-71D062FC55F0}"/>
              </a:ext>
            </a:extLst>
          </p:cNvPr>
          <p:cNvSpPr>
            <a:spLocks noGrp="1"/>
          </p:cNvSpPr>
          <p:nvPr>
            <p:ph type="body" sz="quarter" idx="18" hasCustomPrompt="1"/>
          </p:nvPr>
        </p:nvSpPr>
        <p:spPr>
          <a:xfrm>
            <a:off x="5522670" y="3705082"/>
            <a:ext cx="425687" cy="545451"/>
          </a:xfrm>
        </p:spPr>
        <p:txBody>
          <a:bodyPr lIns="0" rIns="0" anchor="ctr">
            <a:noAutofit/>
          </a:bodyPr>
          <a:lstStyle>
            <a:lvl1pPr marL="0" indent="0" algn="ctr">
              <a:lnSpc>
                <a:spcPct val="100000"/>
              </a:lnSpc>
              <a:spcBef>
                <a:spcPts val="0"/>
              </a:spcBef>
              <a:spcAft>
                <a:spcPts val="600"/>
              </a:spcAft>
              <a:buNone/>
              <a:defRPr sz="2300" b="0" i="0">
                <a:solidFill>
                  <a:schemeClr val="tx1"/>
                </a:solidFill>
                <a:latin typeface="Calibri Light" panose="020F0302020204030204" pitchFamily="34" charset="0"/>
                <a:cs typeface="Calibri Light" panose="020F0302020204030204" pitchFamily="34" charset="0"/>
              </a:defRPr>
            </a:lvl1pPr>
          </a:lstStyle>
          <a:p>
            <a:pPr lvl="0"/>
            <a:r>
              <a:rPr lang="fr-FR" dirty="0"/>
              <a:t>2</a:t>
            </a:r>
          </a:p>
        </p:txBody>
      </p:sp>
      <p:sp>
        <p:nvSpPr>
          <p:cNvPr id="11" name="Espace réservé du texte 14">
            <a:extLst>
              <a:ext uri="{FF2B5EF4-FFF2-40B4-BE49-F238E27FC236}">
                <a16:creationId xmlns:a16="http://schemas.microsoft.com/office/drawing/2014/main" id="{1189C859-A0FB-259C-A101-56D4068C844A}"/>
              </a:ext>
            </a:extLst>
          </p:cNvPr>
          <p:cNvSpPr>
            <a:spLocks noGrp="1"/>
          </p:cNvSpPr>
          <p:nvPr>
            <p:ph type="body" sz="quarter" idx="19" hasCustomPrompt="1"/>
          </p:nvPr>
        </p:nvSpPr>
        <p:spPr>
          <a:xfrm>
            <a:off x="5522669" y="4600264"/>
            <a:ext cx="425687" cy="545451"/>
          </a:xfrm>
        </p:spPr>
        <p:txBody>
          <a:bodyPr lIns="0" rIns="0" anchor="ctr">
            <a:noAutofit/>
          </a:bodyPr>
          <a:lstStyle>
            <a:lvl1pPr marL="0" indent="0" algn="ctr">
              <a:lnSpc>
                <a:spcPct val="100000"/>
              </a:lnSpc>
              <a:spcBef>
                <a:spcPts val="0"/>
              </a:spcBef>
              <a:spcAft>
                <a:spcPts val="600"/>
              </a:spcAft>
              <a:buNone/>
              <a:defRPr sz="2300" b="0" i="0">
                <a:solidFill>
                  <a:schemeClr val="tx1"/>
                </a:solidFill>
                <a:latin typeface="Calibri Light" panose="020F0302020204030204" pitchFamily="34" charset="0"/>
                <a:cs typeface="Calibri Light" panose="020F0302020204030204" pitchFamily="34" charset="0"/>
              </a:defRPr>
            </a:lvl1pPr>
          </a:lstStyle>
          <a:p>
            <a:pPr lvl="0"/>
            <a:r>
              <a:rPr lang="fr-FR" dirty="0"/>
              <a:t>3</a:t>
            </a:r>
          </a:p>
        </p:txBody>
      </p:sp>
      <p:sp>
        <p:nvSpPr>
          <p:cNvPr id="12" name="Espace réservé du texte 14">
            <a:extLst>
              <a:ext uri="{FF2B5EF4-FFF2-40B4-BE49-F238E27FC236}">
                <a16:creationId xmlns:a16="http://schemas.microsoft.com/office/drawing/2014/main" id="{685DDA60-D0C5-099D-541B-1C078B621718}"/>
              </a:ext>
            </a:extLst>
          </p:cNvPr>
          <p:cNvSpPr>
            <a:spLocks noGrp="1"/>
          </p:cNvSpPr>
          <p:nvPr>
            <p:ph type="body" sz="quarter" idx="20" hasCustomPrompt="1"/>
          </p:nvPr>
        </p:nvSpPr>
        <p:spPr>
          <a:xfrm>
            <a:off x="5522668" y="5495446"/>
            <a:ext cx="425687" cy="545451"/>
          </a:xfrm>
        </p:spPr>
        <p:txBody>
          <a:bodyPr lIns="0" rIns="0" anchor="ctr">
            <a:noAutofit/>
          </a:bodyPr>
          <a:lstStyle>
            <a:lvl1pPr marL="0" indent="0" algn="ctr">
              <a:lnSpc>
                <a:spcPct val="100000"/>
              </a:lnSpc>
              <a:spcBef>
                <a:spcPts val="0"/>
              </a:spcBef>
              <a:spcAft>
                <a:spcPts val="600"/>
              </a:spcAft>
              <a:buNone/>
              <a:defRPr sz="2300" b="0" i="0">
                <a:solidFill>
                  <a:schemeClr val="tx1"/>
                </a:solidFill>
                <a:latin typeface="Calibri Light" panose="020F0302020204030204" pitchFamily="34" charset="0"/>
                <a:cs typeface="Calibri Light" panose="020F0302020204030204" pitchFamily="34" charset="0"/>
              </a:defRPr>
            </a:lvl1pPr>
          </a:lstStyle>
          <a:p>
            <a:pPr lvl="0"/>
            <a:r>
              <a:rPr lang="fr-FR" dirty="0"/>
              <a:t>4</a:t>
            </a:r>
          </a:p>
        </p:txBody>
      </p:sp>
      <p:sp>
        <p:nvSpPr>
          <p:cNvPr id="26" name="ZoneTexte 25">
            <a:extLst>
              <a:ext uri="{FF2B5EF4-FFF2-40B4-BE49-F238E27FC236}">
                <a16:creationId xmlns:a16="http://schemas.microsoft.com/office/drawing/2014/main" id="{48631ACD-0D8C-FB98-5C31-67DF257A8BFD}"/>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pic>
        <p:nvPicPr>
          <p:cNvPr id="18" name="Graphique 17">
            <a:extLst>
              <a:ext uri="{FF2B5EF4-FFF2-40B4-BE49-F238E27FC236}">
                <a16:creationId xmlns:a16="http://schemas.microsoft.com/office/drawing/2014/main" id="{BBB2804D-D20B-9A21-FA74-E8561860DB8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9113"/>
            <a:ext cx="12174054" cy="1690739"/>
          </a:xfrm>
          <a:prstGeom prst="rect">
            <a:avLst/>
          </a:prstGeom>
        </p:spPr>
      </p:pic>
      <p:pic>
        <p:nvPicPr>
          <p:cNvPr id="22" name="Graphique 21">
            <a:extLst>
              <a:ext uri="{FF2B5EF4-FFF2-40B4-BE49-F238E27FC236}">
                <a16:creationId xmlns:a16="http://schemas.microsoft.com/office/drawing/2014/main" id="{48588C22-F7DF-7385-5F95-BB4F05ED1A0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46308" y="6663043"/>
            <a:ext cx="784811" cy="151211"/>
          </a:xfrm>
          <a:prstGeom prst="rect">
            <a:avLst/>
          </a:prstGeom>
        </p:spPr>
      </p:pic>
    </p:spTree>
    <p:extLst>
      <p:ext uri="{BB962C8B-B14F-4D97-AF65-F5344CB8AC3E}">
        <p14:creationId xmlns:p14="http://schemas.microsoft.com/office/powerpoint/2010/main" val="1223444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INTERCALAIRE">
    <p:bg>
      <p:bgPr>
        <a:solidFill>
          <a:srgbClr val="072038"/>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688A50A-377C-99BA-0949-45B881FEBAA7}"/>
              </a:ext>
            </a:extLst>
          </p:cNvPr>
          <p:cNvPicPr>
            <a:picLocks noChangeAspect="1"/>
          </p:cNvPicPr>
          <p:nvPr userDrawn="1"/>
        </p:nvPicPr>
        <p:blipFill rotWithShape="1">
          <a:blip r:embed="rId2" cstate="print">
            <a:alphaModFix amt="30000"/>
            <a:extLst>
              <a:ext uri="{28A0092B-C50C-407E-A947-70E740481C1C}">
                <a14:useLocalDpi xmlns:a14="http://schemas.microsoft.com/office/drawing/2010/main" val="0"/>
              </a:ext>
            </a:extLst>
          </a:blip>
          <a:srcRect r="-9"/>
          <a:stretch/>
        </p:blipFill>
        <p:spPr>
          <a:xfrm>
            <a:off x="4140" y="4933"/>
            <a:ext cx="12191998" cy="6608325"/>
          </a:xfrm>
          <a:prstGeom prst="rect">
            <a:avLst/>
          </a:prstGeom>
        </p:spPr>
      </p:pic>
      <p:sp>
        <p:nvSpPr>
          <p:cNvPr id="3" name="Espace réservé du texte 14">
            <a:extLst>
              <a:ext uri="{FF2B5EF4-FFF2-40B4-BE49-F238E27FC236}">
                <a16:creationId xmlns:a16="http://schemas.microsoft.com/office/drawing/2014/main" id="{2CA3B34B-6292-140D-08E5-84822DC55F98}"/>
              </a:ext>
            </a:extLst>
          </p:cNvPr>
          <p:cNvSpPr>
            <a:spLocks noGrp="1"/>
          </p:cNvSpPr>
          <p:nvPr>
            <p:ph type="body" sz="quarter" idx="10" hasCustomPrompt="1"/>
          </p:nvPr>
        </p:nvSpPr>
        <p:spPr>
          <a:xfrm>
            <a:off x="1135119" y="2204496"/>
            <a:ext cx="2961614" cy="2449008"/>
          </a:xfrm>
        </p:spPr>
        <p:txBody>
          <a:bodyPr anchor="ctr">
            <a:noAutofit/>
          </a:bodyPr>
          <a:lstStyle>
            <a:lvl1pPr marL="0" indent="0" algn="r">
              <a:buNone/>
              <a:defRPr sz="16700" b="0" i="0">
                <a:solidFill>
                  <a:schemeClr val="bg1"/>
                </a:solidFill>
                <a:latin typeface="Outfit Medium" pitchFamily="2" charset="0"/>
              </a:defRPr>
            </a:lvl1pPr>
          </a:lstStyle>
          <a:p>
            <a:pPr lvl="0"/>
            <a:r>
              <a:rPr lang="fr-FR" dirty="0"/>
              <a:t>01</a:t>
            </a:r>
          </a:p>
        </p:txBody>
      </p:sp>
      <p:cxnSp>
        <p:nvCxnSpPr>
          <p:cNvPr id="4" name="Connecteur droit 3">
            <a:extLst>
              <a:ext uri="{FF2B5EF4-FFF2-40B4-BE49-F238E27FC236}">
                <a16:creationId xmlns:a16="http://schemas.microsoft.com/office/drawing/2014/main" id="{32F90420-3183-0E73-14DA-BA6D58E8C26D}"/>
              </a:ext>
            </a:extLst>
          </p:cNvPr>
          <p:cNvCxnSpPr>
            <a:cxnSpLocks/>
          </p:cNvCxnSpPr>
          <p:nvPr userDrawn="1"/>
        </p:nvCxnSpPr>
        <p:spPr>
          <a:xfrm>
            <a:off x="4238625" y="0"/>
            <a:ext cx="0" cy="6606001"/>
          </a:xfrm>
          <a:prstGeom prst="line">
            <a:avLst/>
          </a:prstGeom>
        </p:spPr>
        <p:style>
          <a:lnRef idx="1">
            <a:schemeClr val="accent1"/>
          </a:lnRef>
          <a:fillRef idx="0">
            <a:schemeClr val="accent1"/>
          </a:fillRef>
          <a:effectRef idx="0">
            <a:schemeClr val="accent1"/>
          </a:effectRef>
          <a:fontRef idx="minor">
            <a:schemeClr val="tx1"/>
          </a:fontRef>
        </p:style>
      </p:cxnSp>
      <p:sp>
        <p:nvSpPr>
          <p:cNvPr id="9" name="Espace réservé du texte 14">
            <a:extLst>
              <a:ext uri="{FF2B5EF4-FFF2-40B4-BE49-F238E27FC236}">
                <a16:creationId xmlns:a16="http://schemas.microsoft.com/office/drawing/2014/main" id="{87B2176B-FAA5-6BED-2E65-758BEDE039F7}"/>
              </a:ext>
            </a:extLst>
          </p:cNvPr>
          <p:cNvSpPr>
            <a:spLocks noGrp="1"/>
          </p:cNvSpPr>
          <p:nvPr>
            <p:ph type="body" sz="quarter" idx="11" hasCustomPrompt="1"/>
          </p:nvPr>
        </p:nvSpPr>
        <p:spPr>
          <a:xfrm>
            <a:off x="1135119" y="1733064"/>
            <a:ext cx="2961614" cy="375842"/>
          </a:xfrm>
        </p:spPr>
        <p:txBody>
          <a:bodyPr anchor="b">
            <a:noAutofit/>
          </a:bodyPr>
          <a:lstStyle>
            <a:lvl1pPr marL="0" indent="0" algn="r">
              <a:buNone/>
              <a:defRPr sz="1500" b="0" i="0">
                <a:solidFill>
                  <a:schemeClr val="accent3"/>
                </a:solidFill>
                <a:latin typeface="+mj-lt"/>
              </a:defRPr>
            </a:lvl1pPr>
          </a:lstStyle>
          <a:p>
            <a:pPr lvl="0"/>
            <a:r>
              <a:rPr lang="fr-FR" dirty="0"/>
              <a:t>Name of the </a:t>
            </a:r>
            <a:r>
              <a:rPr lang="fr-FR" dirty="0" err="1"/>
              <a:t>presentation</a:t>
            </a:r>
            <a:endParaRPr lang="fr-FR" dirty="0"/>
          </a:p>
        </p:txBody>
      </p:sp>
      <p:sp>
        <p:nvSpPr>
          <p:cNvPr id="10" name="Rectangle : coins arrondis 9">
            <a:extLst>
              <a:ext uri="{FF2B5EF4-FFF2-40B4-BE49-F238E27FC236}">
                <a16:creationId xmlns:a16="http://schemas.microsoft.com/office/drawing/2014/main" id="{511E67D5-0335-677A-CC1D-56D3CE144E86}"/>
              </a:ext>
            </a:extLst>
          </p:cNvPr>
          <p:cNvSpPr/>
          <p:nvPr userDrawn="1"/>
        </p:nvSpPr>
        <p:spPr>
          <a:xfrm>
            <a:off x="4238625" y="2537790"/>
            <a:ext cx="7953375" cy="1550505"/>
          </a:xfrm>
          <a:prstGeom prst="roundRect">
            <a:avLst>
              <a:gd name="adj" fmla="val 0"/>
            </a:avLst>
          </a:prstGeom>
          <a:gradFill>
            <a:gsLst>
              <a:gs pos="100000">
                <a:schemeClr val="accent4">
                  <a:alpha val="20000"/>
                </a:schemeClr>
              </a:gs>
              <a:gs pos="24000">
                <a:srgbClr val="073A66">
                  <a:alpha val="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j-lt"/>
            </a:endParaRPr>
          </a:p>
        </p:txBody>
      </p:sp>
      <p:sp>
        <p:nvSpPr>
          <p:cNvPr id="14" name="Espace réservé du texte 14">
            <a:extLst>
              <a:ext uri="{FF2B5EF4-FFF2-40B4-BE49-F238E27FC236}">
                <a16:creationId xmlns:a16="http://schemas.microsoft.com/office/drawing/2014/main" id="{34664568-BFF5-2A38-6FDF-8B2B851B0FA8}"/>
              </a:ext>
            </a:extLst>
          </p:cNvPr>
          <p:cNvSpPr>
            <a:spLocks noGrp="1"/>
          </p:cNvSpPr>
          <p:nvPr>
            <p:ph type="body" sz="quarter" idx="12" hasCustomPrompt="1"/>
          </p:nvPr>
        </p:nvSpPr>
        <p:spPr>
          <a:xfrm>
            <a:off x="4380517" y="2537777"/>
            <a:ext cx="7427837" cy="1550517"/>
          </a:xfrm>
        </p:spPr>
        <p:txBody>
          <a:bodyPr anchor="ctr">
            <a:noAutofit/>
          </a:bodyPr>
          <a:lstStyle>
            <a:lvl1pPr marL="0" indent="0" algn="l">
              <a:buNone/>
              <a:defRPr sz="3000" b="1" i="0">
                <a:solidFill>
                  <a:schemeClr val="accent3"/>
                </a:solidFill>
                <a:latin typeface="Outfit SemiBold" pitchFamily="2" charset="0"/>
              </a:defRPr>
            </a:lvl1pPr>
          </a:lstStyle>
          <a:p>
            <a:pPr lvl="0"/>
            <a:r>
              <a:rPr lang="fr-FR" dirty="0"/>
              <a:t>Insert slide </a:t>
            </a:r>
            <a:r>
              <a:rPr lang="fr-FR" dirty="0" err="1"/>
              <a:t>title</a:t>
            </a:r>
            <a:endParaRPr lang="fr-FR" dirty="0"/>
          </a:p>
        </p:txBody>
      </p:sp>
      <p:sp>
        <p:nvSpPr>
          <p:cNvPr id="5" name="Rectangle 4">
            <a:extLst>
              <a:ext uri="{FF2B5EF4-FFF2-40B4-BE49-F238E27FC236}">
                <a16:creationId xmlns:a16="http://schemas.microsoft.com/office/drawing/2014/main" id="{1D9DF4C5-B5C0-E267-9020-F6BA657939BC}"/>
              </a:ext>
            </a:extLst>
          </p:cNvPr>
          <p:cNvSpPr/>
          <p:nvPr userDrawn="1"/>
        </p:nvSpPr>
        <p:spPr>
          <a:xfrm>
            <a:off x="0" y="6606001"/>
            <a:ext cx="12192000"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C7B5E28E-9E79-ED45-3479-90A3C2E59A9E}"/>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accent3"/>
                </a:solidFill>
                <a:latin typeface="Outfit Light" pitchFamily="2" charset="0"/>
              </a:rPr>
              <a:pPr algn="r"/>
              <a:t>‹N°›</a:t>
            </a:fld>
            <a:endParaRPr lang="fr-FR" sz="900" b="0" i="0">
              <a:solidFill>
                <a:schemeClr val="accent3"/>
              </a:solidFill>
              <a:latin typeface="Outfit Light" pitchFamily="2" charset="0"/>
            </a:endParaRPr>
          </a:p>
        </p:txBody>
      </p:sp>
      <p:sp>
        <p:nvSpPr>
          <p:cNvPr id="7" name="ZoneTexte 6">
            <a:extLst>
              <a:ext uri="{FF2B5EF4-FFF2-40B4-BE49-F238E27FC236}">
                <a16:creationId xmlns:a16="http://schemas.microsoft.com/office/drawing/2014/main" id="{EFF83E5E-2C31-0F16-4709-91550EA2EB88}"/>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FFFFFF"/>
                </a:solidFill>
              </a:rPr>
              <a:t>DFAKTO - CONFIDENTIAL</a:t>
            </a:r>
          </a:p>
        </p:txBody>
      </p:sp>
      <p:pic>
        <p:nvPicPr>
          <p:cNvPr id="11" name="Graphique 10">
            <a:extLst>
              <a:ext uri="{FF2B5EF4-FFF2-40B4-BE49-F238E27FC236}">
                <a16:creationId xmlns:a16="http://schemas.microsoft.com/office/drawing/2014/main" id="{0122F2FA-B930-70C5-DDBC-BA6AF005E5D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5860" y="6656660"/>
            <a:ext cx="792202" cy="152635"/>
          </a:xfrm>
          <a:prstGeom prst="rect">
            <a:avLst/>
          </a:prstGeom>
        </p:spPr>
      </p:pic>
    </p:spTree>
    <p:extLst>
      <p:ext uri="{BB962C8B-B14F-4D97-AF65-F5344CB8AC3E}">
        <p14:creationId xmlns:p14="http://schemas.microsoft.com/office/powerpoint/2010/main" val="42245691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BD82D55E-FD76-8771-9ADE-2A39B8289E07}"/>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a:stretch/>
        </p:blipFill>
        <p:spPr>
          <a:xfrm>
            <a:off x="591149" y="-5525"/>
            <a:ext cx="11757921" cy="6618784"/>
          </a:xfrm>
          <a:prstGeom prst="rect">
            <a:avLst/>
          </a:prstGeom>
        </p:spPr>
      </p:pic>
      <p:cxnSp>
        <p:nvCxnSpPr>
          <p:cNvPr id="7" name="Connecteur droit 6">
            <a:extLst>
              <a:ext uri="{FF2B5EF4-FFF2-40B4-BE49-F238E27FC236}">
                <a16:creationId xmlns:a16="http://schemas.microsoft.com/office/drawing/2014/main" id="{E5A6DD10-B4A4-B2AB-BE2A-B92436E4534C}"/>
              </a:ext>
            </a:extLst>
          </p:cNvPr>
          <p:cNvCxnSpPr>
            <a:cxnSpLocks/>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space réservé du texte 14">
            <a:extLst>
              <a:ext uri="{FF2B5EF4-FFF2-40B4-BE49-F238E27FC236}">
                <a16:creationId xmlns:a16="http://schemas.microsoft.com/office/drawing/2014/main" id="{147FD246-6DFD-F05D-3221-C54DDA9D4483}"/>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sp>
        <p:nvSpPr>
          <p:cNvPr id="4" name="Rectangle 3">
            <a:extLst>
              <a:ext uri="{FF2B5EF4-FFF2-40B4-BE49-F238E27FC236}">
                <a16:creationId xmlns:a16="http://schemas.microsoft.com/office/drawing/2014/main" id="{C505BEBA-5A9A-F3F5-74A8-2BE502DEEB40}"/>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659BA310-82EC-5F03-F725-0691F39C953B}"/>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1" name="ZoneTexte 10">
            <a:extLst>
              <a:ext uri="{FF2B5EF4-FFF2-40B4-BE49-F238E27FC236}">
                <a16:creationId xmlns:a16="http://schemas.microsoft.com/office/drawing/2014/main" id="{2F5CEB2C-0C58-246B-0F10-3DB9EAA5B4A9}"/>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5" name="Espace réservé du texte 14">
            <a:extLst>
              <a:ext uri="{FF2B5EF4-FFF2-40B4-BE49-F238E27FC236}">
                <a16:creationId xmlns:a16="http://schemas.microsoft.com/office/drawing/2014/main" id="{831B7205-3330-5841-3A91-9C7310C761A5}"/>
              </a:ext>
            </a:extLst>
          </p:cNvPr>
          <p:cNvSpPr>
            <a:spLocks noGrp="1"/>
          </p:cNvSpPr>
          <p:nvPr>
            <p:ph type="body" sz="quarter" idx="12" hasCustomPrompt="1"/>
          </p:nvPr>
        </p:nvSpPr>
        <p:spPr>
          <a:xfrm>
            <a:off x="1328881" y="1764604"/>
            <a:ext cx="5376172" cy="2625949"/>
          </a:xfrm>
        </p:spPr>
        <p:txBody>
          <a:bodyPr anchor="t">
            <a:noAutofit/>
          </a:bodyPr>
          <a:lstStyle>
            <a:lvl1pPr marL="0" indent="0" algn="l">
              <a:buNone/>
              <a:defRPr sz="9600" b="0" i="0">
                <a:solidFill>
                  <a:schemeClr val="tx1"/>
                </a:solidFill>
                <a:latin typeface="+mj-lt"/>
              </a:defRPr>
            </a:lvl1pPr>
          </a:lstStyle>
          <a:p>
            <a:pPr lvl="0"/>
            <a:r>
              <a:rPr lang="fr-FR" dirty="0"/>
              <a:t>Insert </a:t>
            </a:r>
            <a:r>
              <a:rPr lang="fr-FR" dirty="0" err="1"/>
              <a:t>title</a:t>
            </a:r>
            <a:r>
              <a:rPr lang="fr-FR" dirty="0"/>
              <a:t>.</a:t>
            </a:r>
          </a:p>
        </p:txBody>
      </p:sp>
      <p:sp>
        <p:nvSpPr>
          <p:cNvPr id="6" name="Espace réservé du texte 14">
            <a:extLst>
              <a:ext uri="{FF2B5EF4-FFF2-40B4-BE49-F238E27FC236}">
                <a16:creationId xmlns:a16="http://schemas.microsoft.com/office/drawing/2014/main" id="{7D418AB9-9B9C-4DFD-51A4-26F84E2F01E7}"/>
              </a:ext>
            </a:extLst>
          </p:cNvPr>
          <p:cNvSpPr>
            <a:spLocks noGrp="1"/>
          </p:cNvSpPr>
          <p:nvPr>
            <p:ph type="body" sz="quarter" idx="13" hasCustomPrompt="1"/>
          </p:nvPr>
        </p:nvSpPr>
        <p:spPr>
          <a:xfrm>
            <a:off x="7264400" y="1764604"/>
            <a:ext cx="4525312" cy="2625949"/>
          </a:xfrm>
        </p:spPr>
        <p:txBody>
          <a:bodyPr anchor="ctr">
            <a:noAutofit/>
          </a:bodyPr>
          <a:lstStyle>
            <a:lvl1pPr marL="0" indent="0" algn="l">
              <a:buNone/>
              <a:defRPr sz="1500" b="0" i="0">
                <a:solidFill>
                  <a:schemeClr val="tx1"/>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endParaRPr lang="fr-FR" dirty="0"/>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a:t>
            </a:r>
          </a:p>
        </p:txBody>
      </p:sp>
      <p:sp>
        <p:nvSpPr>
          <p:cNvPr id="8" name="Espace réservé du texte 14">
            <a:extLst>
              <a:ext uri="{FF2B5EF4-FFF2-40B4-BE49-F238E27FC236}">
                <a16:creationId xmlns:a16="http://schemas.microsoft.com/office/drawing/2014/main" id="{B2308556-1508-E816-3CF5-C03D8B904E4E}"/>
              </a:ext>
            </a:extLst>
          </p:cNvPr>
          <p:cNvSpPr>
            <a:spLocks noGrp="1"/>
          </p:cNvSpPr>
          <p:nvPr>
            <p:ph type="body" sz="quarter" idx="15" hasCustomPrompt="1"/>
          </p:nvPr>
        </p:nvSpPr>
        <p:spPr>
          <a:xfrm>
            <a:off x="1328878" y="4486496"/>
            <a:ext cx="5376169" cy="589242"/>
          </a:xfrm>
        </p:spPr>
        <p:txBody>
          <a:bodyPr anchor="t">
            <a:noAutofit/>
          </a:bodyPr>
          <a:lstStyle>
            <a:lvl1pPr marL="0" indent="0" algn="l">
              <a:buNone/>
              <a:defRPr sz="2500" b="0" i="0">
                <a:solidFill>
                  <a:schemeClr val="bg1"/>
                </a:solidFill>
                <a:latin typeface="+mj-lt"/>
              </a:defRPr>
            </a:lvl1pPr>
          </a:lstStyle>
          <a:p>
            <a:pPr lvl="0"/>
            <a:r>
              <a:rPr lang="fr-FR" dirty="0"/>
              <a:t>Insert </a:t>
            </a:r>
            <a:r>
              <a:rPr lang="fr-FR" dirty="0" err="1"/>
              <a:t>subtitle</a:t>
            </a:r>
            <a:r>
              <a:rPr lang="fr-FR" dirty="0"/>
              <a:t>.</a:t>
            </a:r>
          </a:p>
        </p:txBody>
      </p:sp>
      <p:sp>
        <p:nvSpPr>
          <p:cNvPr id="9" name="Espace réservé du texte 14">
            <a:extLst>
              <a:ext uri="{FF2B5EF4-FFF2-40B4-BE49-F238E27FC236}">
                <a16:creationId xmlns:a16="http://schemas.microsoft.com/office/drawing/2014/main" id="{348B617D-2796-5040-DD5F-FE364135201E}"/>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dirty="0"/>
              <a:t>01</a:t>
            </a:r>
          </a:p>
        </p:txBody>
      </p:sp>
      <p:pic>
        <p:nvPicPr>
          <p:cNvPr id="3" name="Graphique 2">
            <a:extLst>
              <a:ext uri="{FF2B5EF4-FFF2-40B4-BE49-F238E27FC236}">
                <a16:creationId xmlns:a16="http://schemas.microsoft.com/office/drawing/2014/main" id="{50C5EBB3-3BAD-5345-D355-1D27505B856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1494" y="6663043"/>
            <a:ext cx="784811" cy="151211"/>
          </a:xfrm>
          <a:prstGeom prst="rect">
            <a:avLst/>
          </a:prstGeom>
        </p:spPr>
      </p:pic>
    </p:spTree>
    <p:extLst>
      <p:ext uri="{BB962C8B-B14F-4D97-AF65-F5344CB8AC3E}">
        <p14:creationId xmlns:p14="http://schemas.microsoft.com/office/powerpoint/2010/main" val="42470602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 CONTENT_DARK">
    <p:bg>
      <p:bgPr>
        <a:solidFill>
          <a:srgbClr val="072038"/>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C7E741E-DB31-13E4-664D-D7B689D1BC2F}"/>
              </a:ext>
            </a:extLst>
          </p:cNvPr>
          <p:cNvSpPr/>
          <p:nvPr userDrawn="1"/>
        </p:nvSpPr>
        <p:spPr>
          <a:xfrm>
            <a:off x="591138" y="6606001"/>
            <a:ext cx="11600861"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Graphique 4">
            <a:extLst>
              <a:ext uri="{FF2B5EF4-FFF2-40B4-BE49-F238E27FC236}">
                <a16:creationId xmlns:a16="http://schemas.microsoft.com/office/drawing/2014/main" id="{94C6D10F-458E-2072-E03B-304F5C76021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2285" y="6655817"/>
            <a:ext cx="792202" cy="152635"/>
          </a:xfrm>
          <a:prstGeom prst="rect">
            <a:avLst/>
          </a:prstGeom>
        </p:spPr>
      </p:pic>
      <p:pic>
        <p:nvPicPr>
          <p:cNvPr id="4" name="Image 3">
            <a:extLst>
              <a:ext uri="{FF2B5EF4-FFF2-40B4-BE49-F238E27FC236}">
                <a16:creationId xmlns:a16="http://schemas.microsoft.com/office/drawing/2014/main" id="{4DA4FE99-551F-E403-CBA1-A6D257B1B726}"/>
              </a:ext>
            </a:extLst>
          </p:cNvPr>
          <p:cNvPicPr>
            <a:picLocks noChangeAspect="1"/>
          </p:cNvPicPr>
          <p:nvPr userDrawn="1"/>
        </p:nvPicPr>
        <p:blipFill rotWithShape="1">
          <a:blip r:embed="rId4" cstate="print">
            <a:alphaModFix amt="30000"/>
            <a:extLst>
              <a:ext uri="{28A0092B-C50C-407E-A947-70E740481C1C}">
                <a14:useLocalDpi xmlns:a14="http://schemas.microsoft.com/office/drawing/2010/main" val="0"/>
              </a:ext>
            </a:extLst>
          </a:blip>
          <a:srcRect t="-200"/>
          <a:stretch/>
        </p:blipFill>
        <p:spPr>
          <a:xfrm>
            <a:off x="591138" y="1"/>
            <a:ext cx="11600860" cy="6613246"/>
          </a:xfrm>
          <a:prstGeom prst="rect">
            <a:avLst/>
          </a:prstGeom>
        </p:spPr>
      </p:pic>
      <p:sp>
        <p:nvSpPr>
          <p:cNvPr id="2" name="Rectangle : avec coins arrondis en diagonale 1">
            <a:extLst>
              <a:ext uri="{FF2B5EF4-FFF2-40B4-BE49-F238E27FC236}">
                <a16:creationId xmlns:a16="http://schemas.microsoft.com/office/drawing/2014/main" id="{84397745-E4BC-9FFE-4D54-A268F7CA6D16}"/>
              </a:ext>
            </a:extLst>
          </p:cNvPr>
          <p:cNvSpPr/>
          <p:nvPr userDrawn="1"/>
        </p:nvSpPr>
        <p:spPr>
          <a:xfrm>
            <a:off x="-5" y="1"/>
            <a:ext cx="591143" cy="6858000"/>
          </a:xfrm>
          <a:prstGeom prst="round2DiagRect">
            <a:avLst>
              <a:gd name="adj1" fmla="val 0"/>
              <a:gd name="adj2" fmla="val 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BD82D55E-FD76-8771-9ADE-2A39B8289E07}"/>
              </a:ext>
            </a:extLst>
          </p:cNvPr>
          <p:cNvPicPr>
            <a:picLocks noChangeAspect="1"/>
          </p:cNvPicPr>
          <p:nvPr userDrawn="1"/>
        </p:nvPicPr>
        <p:blipFill rotWithShape="1">
          <a:blip r:embed="rId5" cstate="print">
            <a:alphaModFix amt="50000"/>
            <a:extLst>
              <a:ext uri="{28A0092B-C50C-407E-A947-70E740481C1C}">
                <a14:useLocalDpi xmlns:a14="http://schemas.microsoft.com/office/drawing/2010/main" val="0"/>
              </a:ext>
            </a:extLst>
          </a:blip>
          <a:srcRect/>
          <a:stretch/>
        </p:blipFill>
        <p:spPr>
          <a:xfrm>
            <a:off x="591138" y="7693"/>
            <a:ext cx="11600862" cy="6612487"/>
          </a:xfrm>
          <a:prstGeom prst="rect">
            <a:avLst/>
          </a:prstGeom>
        </p:spPr>
      </p:pic>
      <p:cxnSp>
        <p:nvCxnSpPr>
          <p:cNvPr id="7" name="Connecteur droit 6">
            <a:extLst>
              <a:ext uri="{FF2B5EF4-FFF2-40B4-BE49-F238E27FC236}">
                <a16:creationId xmlns:a16="http://schemas.microsoft.com/office/drawing/2014/main" id="{E5A6DD10-B4A4-B2AB-BE2A-B92436E4534C}"/>
              </a:ext>
            </a:extLst>
          </p:cNvPr>
          <p:cNvCxnSpPr>
            <a:cxnSpLocks/>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8AB96B9B-B4A8-5CB2-95A0-EED0D6190E99}"/>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accent3"/>
                </a:solidFill>
                <a:latin typeface="Outfit Light" pitchFamily="2" charset="0"/>
              </a:rPr>
              <a:pPr algn="r"/>
              <a:t>‹N°›</a:t>
            </a:fld>
            <a:endParaRPr lang="fr-FR" sz="900" b="0" i="0">
              <a:solidFill>
                <a:schemeClr val="accent3"/>
              </a:solidFill>
              <a:latin typeface="Outfit Light" pitchFamily="2" charset="0"/>
            </a:endParaRPr>
          </a:p>
        </p:txBody>
      </p:sp>
      <p:sp>
        <p:nvSpPr>
          <p:cNvPr id="11" name="ZoneTexte 10">
            <a:extLst>
              <a:ext uri="{FF2B5EF4-FFF2-40B4-BE49-F238E27FC236}">
                <a16:creationId xmlns:a16="http://schemas.microsoft.com/office/drawing/2014/main" id="{09DDF7B8-0F86-72F5-FDE4-16792D3B4F01}"/>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FFFFFF"/>
                </a:solidFill>
              </a:rPr>
              <a:t>DFAKTO - CONFIDENTIAL</a:t>
            </a:r>
          </a:p>
        </p:txBody>
      </p:sp>
      <p:sp>
        <p:nvSpPr>
          <p:cNvPr id="3" name="Espace réservé du texte 14">
            <a:extLst>
              <a:ext uri="{FF2B5EF4-FFF2-40B4-BE49-F238E27FC236}">
                <a16:creationId xmlns:a16="http://schemas.microsoft.com/office/drawing/2014/main" id="{89C766B9-B1ED-7310-E179-3A57399E5541}"/>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9" name="Espace réservé du texte 14">
            <a:extLst>
              <a:ext uri="{FF2B5EF4-FFF2-40B4-BE49-F238E27FC236}">
                <a16:creationId xmlns:a16="http://schemas.microsoft.com/office/drawing/2014/main" id="{DCDE5498-BA62-C70F-C3E2-42873867084D}"/>
              </a:ext>
            </a:extLst>
          </p:cNvPr>
          <p:cNvSpPr>
            <a:spLocks noGrp="1"/>
          </p:cNvSpPr>
          <p:nvPr>
            <p:ph type="body" sz="quarter" idx="12" hasCustomPrompt="1"/>
          </p:nvPr>
        </p:nvSpPr>
        <p:spPr>
          <a:xfrm>
            <a:off x="1328881" y="1764604"/>
            <a:ext cx="5376172" cy="2625949"/>
          </a:xfrm>
        </p:spPr>
        <p:txBody>
          <a:bodyPr anchor="t">
            <a:noAutofit/>
          </a:bodyPr>
          <a:lstStyle>
            <a:lvl1pPr marL="0" indent="0" algn="l">
              <a:buNone/>
              <a:defRPr sz="8800" b="0" i="0">
                <a:solidFill>
                  <a:srgbClr val="FFFFFF"/>
                </a:solidFill>
                <a:latin typeface="+mn-lt"/>
              </a:defRPr>
            </a:lvl1pPr>
          </a:lstStyle>
          <a:p>
            <a:pPr lvl="0"/>
            <a:r>
              <a:rPr lang="fr-FR" dirty="0"/>
              <a:t>Insert   </a:t>
            </a:r>
            <a:r>
              <a:rPr lang="fr-FR" dirty="0" err="1"/>
              <a:t>title</a:t>
            </a:r>
            <a:r>
              <a:rPr lang="fr-FR" dirty="0"/>
              <a:t>.</a:t>
            </a:r>
          </a:p>
        </p:txBody>
      </p:sp>
      <p:sp>
        <p:nvSpPr>
          <p:cNvPr id="12" name="Espace réservé du texte 14">
            <a:extLst>
              <a:ext uri="{FF2B5EF4-FFF2-40B4-BE49-F238E27FC236}">
                <a16:creationId xmlns:a16="http://schemas.microsoft.com/office/drawing/2014/main" id="{EF5C0720-105E-D43A-DEAE-A5AA25CCCB1E}"/>
              </a:ext>
            </a:extLst>
          </p:cNvPr>
          <p:cNvSpPr>
            <a:spLocks noGrp="1"/>
          </p:cNvSpPr>
          <p:nvPr>
            <p:ph type="body" sz="quarter" idx="13" hasCustomPrompt="1"/>
          </p:nvPr>
        </p:nvSpPr>
        <p:spPr>
          <a:xfrm>
            <a:off x="7264400" y="1764604"/>
            <a:ext cx="4525312" cy="2625949"/>
          </a:xfrm>
        </p:spPr>
        <p:txBody>
          <a:bodyPr anchor="ctr">
            <a:noAutofit/>
          </a:bodyPr>
          <a:lstStyle>
            <a:lvl1pPr marL="0" indent="0" algn="l">
              <a:buNone/>
              <a:defRPr sz="1500" b="0" i="0">
                <a:solidFill>
                  <a:srgbClr val="FFFFFF"/>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endParaRPr lang="fr-FR" dirty="0"/>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a:t>
            </a:r>
          </a:p>
        </p:txBody>
      </p:sp>
      <p:sp>
        <p:nvSpPr>
          <p:cNvPr id="14" name="Espace réservé du texte 14">
            <a:extLst>
              <a:ext uri="{FF2B5EF4-FFF2-40B4-BE49-F238E27FC236}">
                <a16:creationId xmlns:a16="http://schemas.microsoft.com/office/drawing/2014/main" id="{B0CC38D1-06A2-920F-4A0D-6333F75E74EA}"/>
              </a:ext>
            </a:extLst>
          </p:cNvPr>
          <p:cNvSpPr>
            <a:spLocks noGrp="1"/>
          </p:cNvSpPr>
          <p:nvPr>
            <p:ph type="body" sz="quarter" idx="15" hasCustomPrompt="1"/>
          </p:nvPr>
        </p:nvSpPr>
        <p:spPr>
          <a:xfrm>
            <a:off x="1328878" y="4486496"/>
            <a:ext cx="5376169" cy="589242"/>
          </a:xfrm>
        </p:spPr>
        <p:txBody>
          <a:bodyPr anchor="t">
            <a:noAutofit/>
          </a:bodyPr>
          <a:lstStyle>
            <a:lvl1pPr marL="0" indent="0" algn="l">
              <a:buNone/>
              <a:defRPr sz="2500" b="0" i="0">
                <a:solidFill>
                  <a:schemeClr val="bg1"/>
                </a:solidFill>
                <a:latin typeface="+mn-lt"/>
              </a:defRPr>
            </a:lvl1pPr>
          </a:lstStyle>
          <a:p>
            <a:pPr lvl="0"/>
            <a:r>
              <a:rPr lang="fr-FR" dirty="0"/>
              <a:t>Insert </a:t>
            </a:r>
            <a:r>
              <a:rPr lang="fr-FR" dirty="0" err="1"/>
              <a:t>subtitle</a:t>
            </a:r>
            <a:r>
              <a:rPr lang="fr-FR" dirty="0"/>
              <a:t>.</a:t>
            </a:r>
          </a:p>
        </p:txBody>
      </p:sp>
      <p:sp>
        <p:nvSpPr>
          <p:cNvPr id="15" name="Espace réservé du texte 14">
            <a:extLst>
              <a:ext uri="{FF2B5EF4-FFF2-40B4-BE49-F238E27FC236}">
                <a16:creationId xmlns:a16="http://schemas.microsoft.com/office/drawing/2014/main" id="{00AAE1E7-36ED-98E8-CCC0-DFC569C8F83A}"/>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spTree>
    <p:extLst>
      <p:ext uri="{BB962C8B-B14F-4D97-AF65-F5344CB8AC3E}">
        <p14:creationId xmlns:p14="http://schemas.microsoft.com/office/powerpoint/2010/main" val="2014424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CONTENT_5">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357996" y="1486649"/>
            <a:ext cx="9971989" cy="4442664"/>
          </a:xfrm>
        </p:spPr>
        <p:txBody>
          <a:bodyPr anchor="t">
            <a:noAutofit/>
          </a:bodyPr>
          <a:lstStyle>
            <a:lvl1pPr marL="0" indent="0" algn="l">
              <a:buNone/>
              <a:defRPr sz="1500" b="0" i="0">
                <a:solidFill>
                  <a:srgbClr val="072038"/>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a:t>
            </a:r>
          </a:p>
          <a:p>
            <a:pPr lvl="0"/>
            <a:endParaRPr lang="fr-FR" dirty="0"/>
          </a:p>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a:t>
            </a:r>
          </a:p>
          <a:p>
            <a:pPr lvl="0"/>
            <a:endParaRPr lang="fr-FR" dirty="0"/>
          </a:p>
        </p:txBody>
      </p:sp>
      <p:sp>
        <p:nvSpPr>
          <p:cNvPr id="10" name="Rectangle 9">
            <a:extLst>
              <a:ext uri="{FF2B5EF4-FFF2-40B4-BE49-F238E27FC236}">
                <a16:creationId xmlns:a16="http://schemas.microsoft.com/office/drawing/2014/main" id="{DC39C8CA-1326-A529-A3D1-1B706FDE21FA}"/>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028BAEBC-9D18-6B15-C9D1-DC2F77E7A810}"/>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3" name="ZoneTexte 2">
            <a:extLst>
              <a:ext uri="{FF2B5EF4-FFF2-40B4-BE49-F238E27FC236}">
                <a16:creationId xmlns:a16="http://schemas.microsoft.com/office/drawing/2014/main" id="{52722099-8A8E-8DAB-1938-A60FCA398E50}"/>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6" name="Espace réservé du texte 14">
            <a:extLst>
              <a:ext uri="{FF2B5EF4-FFF2-40B4-BE49-F238E27FC236}">
                <a16:creationId xmlns:a16="http://schemas.microsoft.com/office/drawing/2014/main" id="{F55C09C6-2076-52A5-AFA7-E4BE96156F8C}"/>
              </a:ext>
            </a:extLst>
          </p:cNvPr>
          <p:cNvSpPr>
            <a:spLocks noGrp="1"/>
          </p:cNvSpPr>
          <p:nvPr>
            <p:ph type="body" sz="quarter" idx="12" hasCustomPrompt="1"/>
          </p:nvPr>
        </p:nvSpPr>
        <p:spPr>
          <a:xfrm>
            <a:off x="1323550" y="651713"/>
            <a:ext cx="10006431" cy="497115"/>
          </a:xfrm>
        </p:spPr>
        <p:txBody>
          <a:bodyPr tIns="0" anchor="t">
            <a:noAutofit/>
          </a:bodyPr>
          <a:lstStyle>
            <a:lvl1pPr marL="0" indent="0" algn="l">
              <a:buNone/>
              <a:defRPr sz="4000" b="0" i="0">
                <a:latin typeface="+mn-lt"/>
              </a:defRPr>
            </a:lvl1pPr>
          </a:lstStyle>
          <a:p>
            <a:pPr lvl="0"/>
            <a:r>
              <a:rPr lang="fr-FR" dirty="0"/>
              <a:t>Insert </a:t>
            </a:r>
            <a:r>
              <a:rPr lang="fr-FR" dirty="0" err="1"/>
              <a:t>title</a:t>
            </a:r>
            <a:r>
              <a:rPr lang="fr-FR" dirty="0"/>
              <a:t>.</a:t>
            </a:r>
          </a:p>
        </p:txBody>
      </p:sp>
      <p:sp>
        <p:nvSpPr>
          <p:cNvPr id="9" name="Espace réservé du texte 14">
            <a:extLst>
              <a:ext uri="{FF2B5EF4-FFF2-40B4-BE49-F238E27FC236}">
                <a16:creationId xmlns:a16="http://schemas.microsoft.com/office/drawing/2014/main" id="{BEB745AC-F031-9615-BC03-74493E4AD33F}"/>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pic>
        <p:nvPicPr>
          <p:cNvPr id="4" name="Graphique 3">
            <a:extLst>
              <a:ext uri="{FF2B5EF4-FFF2-40B4-BE49-F238E27FC236}">
                <a16:creationId xmlns:a16="http://schemas.microsoft.com/office/drawing/2014/main" id="{112B0EB8-1A88-9257-8685-48E52356AB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1494" y="6663043"/>
            <a:ext cx="784811" cy="151211"/>
          </a:xfrm>
          <a:prstGeom prst="rect">
            <a:avLst/>
          </a:prstGeom>
        </p:spPr>
      </p:pic>
      <p:sp>
        <p:nvSpPr>
          <p:cNvPr id="5" name="Espace réservé du texte 14">
            <a:extLst>
              <a:ext uri="{FF2B5EF4-FFF2-40B4-BE49-F238E27FC236}">
                <a16:creationId xmlns:a16="http://schemas.microsoft.com/office/drawing/2014/main" id="{8583822B-1649-6163-BE10-29A2F87194E8}"/>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spTree>
    <p:extLst>
      <p:ext uri="{BB962C8B-B14F-4D97-AF65-F5344CB8AC3E}">
        <p14:creationId xmlns:p14="http://schemas.microsoft.com/office/powerpoint/2010/main" val="14086348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1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CONTENT_DARK">
    <p:bg>
      <p:bgPr>
        <a:solidFill>
          <a:srgbClr val="072038">
            <a:alpha val="96000"/>
          </a:srgbClr>
        </a:solidFill>
        <a:effectLst/>
      </p:bgPr>
    </p:bg>
    <p:spTree>
      <p:nvGrpSpPr>
        <p:cNvPr id="1" name=""/>
        <p:cNvGrpSpPr/>
        <p:nvPr/>
      </p:nvGrpSpPr>
      <p:grpSpPr>
        <a:xfrm>
          <a:off x="0" y="0"/>
          <a:ext cx="0" cy="0"/>
          <a:chOff x="0" y="0"/>
          <a:chExt cx="0" cy="0"/>
        </a:xfrm>
      </p:grpSpPr>
      <p:pic>
        <p:nvPicPr>
          <p:cNvPr id="17" name="Image 12">
            <a:extLst>
              <a:ext uri="{FF2B5EF4-FFF2-40B4-BE49-F238E27FC236}">
                <a16:creationId xmlns:a16="http://schemas.microsoft.com/office/drawing/2014/main" id="{5ECBD3AD-C1E5-5C4B-C889-B72393D1E84F}"/>
              </a:ext>
            </a:extLst>
          </p:cNvPr>
          <p:cNvPicPr>
            <a:picLocks noChangeAspect="1"/>
          </p:cNvPicPr>
          <p:nvPr userDrawn="1"/>
        </p:nvPicPr>
        <p:blipFill>
          <a:blip r:embed="rId2">
            <a:extLst>
              <a:ext uri="{96DAC541-7B7A-43D3-8B79-37D633B846F1}">
                <asvg:svgBlip xmlns:asvg="http://schemas.microsoft.com/office/drawing/2016/SVG/main" r:embed="rId3"/>
              </a:ext>
            </a:extLst>
          </a:blip>
          <a:srcRect l="614" r="614"/>
          <a:stretch/>
        </p:blipFill>
        <p:spPr>
          <a:xfrm>
            <a:off x="591138" y="-853"/>
            <a:ext cx="11600862" cy="6612487"/>
          </a:xfrm>
          <a:prstGeom prst="rect">
            <a:avLst/>
          </a:prstGeom>
        </p:spPr>
      </p:pic>
      <p:sp>
        <p:nvSpPr>
          <p:cNvPr id="8" name="Rectangle 7">
            <a:extLst>
              <a:ext uri="{FF2B5EF4-FFF2-40B4-BE49-F238E27FC236}">
                <a16:creationId xmlns:a16="http://schemas.microsoft.com/office/drawing/2014/main" id="{BC7E741E-DB31-13E4-664D-D7B689D1BC2F}"/>
              </a:ext>
            </a:extLst>
          </p:cNvPr>
          <p:cNvSpPr/>
          <p:nvPr userDrawn="1"/>
        </p:nvSpPr>
        <p:spPr>
          <a:xfrm>
            <a:off x="591138" y="6606001"/>
            <a:ext cx="11600861"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Rectangle : avec coins arrondis en diagonale 1">
            <a:extLst>
              <a:ext uri="{FF2B5EF4-FFF2-40B4-BE49-F238E27FC236}">
                <a16:creationId xmlns:a16="http://schemas.microsoft.com/office/drawing/2014/main" id="{84397745-E4BC-9FFE-4D54-A268F7CA6D16}"/>
              </a:ext>
            </a:extLst>
          </p:cNvPr>
          <p:cNvSpPr/>
          <p:nvPr userDrawn="1"/>
        </p:nvSpPr>
        <p:spPr>
          <a:xfrm>
            <a:off x="-5" y="1"/>
            <a:ext cx="591143" cy="6858000"/>
          </a:xfrm>
          <a:prstGeom prst="round2DiagRect">
            <a:avLst>
              <a:gd name="adj1" fmla="val 0"/>
              <a:gd name="adj2" fmla="val 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id="{E5A6DD10-B4A4-B2AB-BE2A-B92436E4534C}"/>
              </a:ext>
            </a:extLst>
          </p:cNvPr>
          <p:cNvCxnSpPr>
            <a:cxnSpLocks/>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8AB96B9B-B4A8-5CB2-95A0-EED0D6190E99}"/>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accent3"/>
                </a:solidFill>
                <a:latin typeface="Outfit Light" pitchFamily="2" charset="0"/>
              </a:rPr>
              <a:pPr algn="r"/>
              <a:t>‹N°›</a:t>
            </a:fld>
            <a:endParaRPr lang="fr-FR" sz="900" b="0" i="0">
              <a:solidFill>
                <a:schemeClr val="accent3"/>
              </a:solidFill>
              <a:latin typeface="Outfit Light" pitchFamily="2" charset="0"/>
            </a:endParaRPr>
          </a:p>
        </p:txBody>
      </p:sp>
      <p:sp>
        <p:nvSpPr>
          <p:cNvPr id="11" name="ZoneTexte 10">
            <a:extLst>
              <a:ext uri="{FF2B5EF4-FFF2-40B4-BE49-F238E27FC236}">
                <a16:creationId xmlns:a16="http://schemas.microsoft.com/office/drawing/2014/main" id="{09DDF7B8-0F86-72F5-FDE4-16792D3B4F01}"/>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FFFFFF"/>
                </a:solidFill>
              </a:rPr>
              <a:t>DFAKTO - CONFIDENTIAL</a:t>
            </a:r>
          </a:p>
        </p:txBody>
      </p:sp>
      <p:sp>
        <p:nvSpPr>
          <p:cNvPr id="3" name="Espace réservé du texte 14">
            <a:extLst>
              <a:ext uri="{FF2B5EF4-FFF2-40B4-BE49-F238E27FC236}">
                <a16:creationId xmlns:a16="http://schemas.microsoft.com/office/drawing/2014/main" id="{89C766B9-B1ED-7310-E179-3A57399E5541}"/>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12" name="Espace réservé du texte 14">
            <a:extLst>
              <a:ext uri="{FF2B5EF4-FFF2-40B4-BE49-F238E27FC236}">
                <a16:creationId xmlns:a16="http://schemas.microsoft.com/office/drawing/2014/main" id="{EF5C0720-105E-D43A-DEAE-A5AA25CCCB1E}"/>
              </a:ext>
            </a:extLst>
          </p:cNvPr>
          <p:cNvSpPr>
            <a:spLocks noGrp="1"/>
          </p:cNvSpPr>
          <p:nvPr>
            <p:ph type="body" sz="quarter" idx="13" hasCustomPrompt="1"/>
          </p:nvPr>
        </p:nvSpPr>
        <p:spPr>
          <a:xfrm>
            <a:off x="7264400" y="1764604"/>
            <a:ext cx="4525312" cy="2625949"/>
          </a:xfrm>
        </p:spPr>
        <p:txBody>
          <a:bodyPr anchor="ctr">
            <a:noAutofit/>
          </a:bodyPr>
          <a:lstStyle>
            <a:lvl1pPr marL="0" indent="0" algn="l">
              <a:buNone/>
              <a:defRPr sz="1500" b="0" i="0">
                <a:solidFill>
                  <a:srgbClr val="FFFFFF"/>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endParaRPr lang="fr-FR" dirty="0"/>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a:t>
            </a:r>
          </a:p>
        </p:txBody>
      </p:sp>
      <p:sp>
        <p:nvSpPr>
          <p:cNvPr id="15" name="Espace réservé du texte 14">
            <a:extLst>
              <a:ext uri="{FF2B5EF4-FFF2-40B4-BE49-F238E27FC236}">
                <a16:creationId xmlns:a16="http://schemas.microsoft.com/office/drawing/2014/main" id="{00AAE1E7-36ED-98E8-CCC0-DFC569C8F83A}"/>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sp>
        <p:nvSpPr>
          <p:cNvPr id="9" name="Espace réservé du texte 14">
            <a:extLst>
              <a:ext uri="{FF2B5EF4-FFF2-40B4-BE49-F238E27FC236}">
                <a16:creationId xmlns:a16="http://schemas.microsoft.com/office/drawing/2014/main" id="{DCDE5498-BA62-C70F-C3E2-42873867084D}"/>
              </a:ext>
            </a:extLst>
          </p:cNvPr>
          <p:cNvSpPr>
            <a:spLocks noGrp="1"/>
          </p:cNvSpPr>
          <p:nvPr>
            <p:ph type="body" sz="quarter" idx="12" hasCustomPrompt="1"/>
          </p:nvPr>
        </p:nvSpPr>
        <p:spPr>
          <a:xfrm>
            <a:off x="1328881" y="1764604"/>
            <a:ext cx="5376172" cy="2625949"/>
          </a:xfrm>
        </p:spPr>
        <p:txBody>
          <a:bodyPr anchor="t">
            <a:noAutofit/>
          </a:bodyPr>
          <a:lstStyle>
            <a:lvl1pPr marL="0" indent="0" algn="l">
              <a:buNone/>
              <a:defRPr sz="8800" b="0" i="0">
                <a:solidFill>
                  <a:srgbClr val="FFFFFF"/>
                </a:solidFill>
                <a:latin typeface="+mn-lt"/>
              </a:defRPr>
            </a:lvl1pPr>
          </a:lstStyle>
          <a:p>
            <a:pPr lvl="0"/>
            <a:r>
              <a:rPr lang="fr-FR" dirty="0"/>
              <a:t>Insert   </a:t>
            </a:r>
            <a:r>
              <a:rPr lang="fr-FR" dirty="0" err="1"/>
              <a:t>title</a:t>
            </a:r>
            <a:r>
              <a:rPr lang="fr-FR" dirty="0"/>
              <a:t>.</a:t>
            </a:r>
          </a:p>
        </p:txBody>
      </p:sp>
      <p:sp>
        <p:nvSpPr>
          <p:cNvPr id="14" name="Espace réservé du texte 14">
            <a:extLst>
              <a:ext uri="{FF2B5EF4-FFF2-40B4-BE49-F238E27FC236}">
                <a16:creationId xmlns:a16="http://schemas.microsoft.com/office/drawing/2014/main" id="{B0CC38D1-06A2-920F-4A0D-6333F75E74EA}"/>
              </a:ext>
            </a:extLst>
          </p:cNvPr>
          <p:cNvSpPr>
            <a:spLocks noGrp="1"/>
          </p:cNvSpPr>
          <p:nvPr>
            <p:ph type="body" sz="quarter" idx="15" hasCustomPrompt="1"/>
          </p:nvPr>
        </p:nvSpPr>
        <p:spPr>
          <a:xfrm>
            <a:off x="1328878" y="4486496"/>
            <a:ext cx="5376169" cy="589242"/>
          </a:xfrm>
        </p:spPr>
        <p:txBody>
          <a:bodyPr anchor="t">
            <a:noAutofit/>
          </a:bodyPr>
          <a:lstStyle>
            <a:lvl1pPr marL="0" indent="0" algn="l">
              <a:buNone/>
              <a:defRPr sz="2500" b="0" i="0">
                <a:solidFill>
                  <a:srgbClr val="E5BF4F"/>
                </a:solidFill>
                <a:latin typeface="+mn-lt"/>
              </a:defRPr>
            </a:lvl1pPr>
          </a:lstStyle>
          <a:p>
            <a:pPr lvl="0"/>
            <a:r>
              <a:rPr lang="fr-FR" dirty="0"/>
              <a:t>Insert </a:t>
            </a:r>
            <a:r>
              <a:rPr lang="fr-FR" dirty="0" err="1"/>
              <a:t>subtitle</a:t>
            </a:r>
            <a:r>
              <a:rPr lang="fr-FR" dirty="0"/>
              <a:t>.</a:t>
            </a:r>
          </a:p>
        </p:txBody>
      </p:sp>
      <p:pic>
        <p:nvPicPr>
          <p:cNvPr id="18" name="Image 12">
            <a:extLst>
              <a:ext uri="{FF2B5EF4-FFF2-40B4-BE49-F238E27FC236}">
                <a16:creationId xmlns:a16="http://schemas.microsoft.com/office/drawing/2014/main" id="{132042BA-15F0-1A51-D8FC-184608D4D2F7}"/>
              </a:ext>
            </a:extLst>
          </p:cNvPr>
          <p:cNvPicPr>
            <a:picLocks noChangeAspect="1"/>
          </p:cNvPicPr>
          <p:nvPr userDrawn="1"/>
        </p:nvPicPr>
        <p:blipFill>
          <a:blip r:embed="rId4">
            <a:extLst>
              <a:ext uri="{96DAC541-7B7A-43D3-8B79-37D633B846F1}">
                <asvg:svgBlip xmlns:asvg="http://schemas.microsoft.com/office/drawing/2016/SVG/main" r:embed="rId5"/>
              </a:ext>
            </a:extLst>
          </a:blip>
          <a:srcRect l="37" r="37"/>
          <a:stretch/>
        </p:blipFill>
        <p:spPr>
          <a:xfrm>
            <a:off x="591149" y="-5525"/>
            <a:ext cx="11757921" cy="6618784"/>
          </a:xfrm>
          <a:prstGeom prst="rect">
            <a:avLst/>
          </a:prstGeom>
        </p:spPr>
      </p:pic>
      <p:pic>
        <p:nvPicPr>
          <p:cNvPr id="19" name="Graphique 10">
            <a:extLst>
              <a:ext uri="{FF2B5EF4-FFF2-40B4-BE49-F238E27FC236}">
                <a16:creationId xmlns:a16="http://schemas.microsoft.com/office/drawing/2014/main" id="{FA80B5AE-C042-96EA-1AD6-A6317388EADB}"/>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703458" y="6580998"/>
            <a:ext cx="791621" cy="314708"/>
          </a:xfrm>
          <a:prstGeom prst="rect">
            <a:avLst/>
          </a:prstGeom>
        </p:spPr>
      </p:pic>
    </p:spTree>
    <p:extLst>
      <p:ext uri="{BB962C8B-B14F-4D97-AF65-F5344CB8AC3E}">
        <p14:creationId xmlns:p14="http://schemas.microsoft.com/office/powerpoint/2010/main" val="17929984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CONTENT_6">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328895" y="2073540"/>
            <a:ext cx="9971989" cy="4205266"/>
          </a:xfrm>
        </p:spPr>
        <p:txBody>
          <a:bodyPr anchor="t">
            <a:noAutofit/>
          </a:bodyPr>
          <a:lstStyle>
            <a:lvl1pPr marL="0" indent="0" algn="l">
              <a:buNone/>
              <a:defRPr sz="1500" b="0" i="0">
                <a:solidFill>
                  <a:srgbClr val="072038"/>
                </a:solidFill>
                <a:latin typeface="Outfit ExtraLight" pitchFamily="2" charset="0"/>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a:t>
            </a:r>
          </a:p>
          <a:p>
            <a:pPr lvl="0"/>
            <a:endParaRPr lang="fr-FR" dirty="0"/>
          </a:p>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p:txBody>
      </p:sp>
      <p:sp>
        <p:nvSpPr>
          <p:cNvPr id="9" name="Rectangle 8">
            <a:extLst>
              <a:ext uri="{FF2B5EF4-FFF2-40B4-BE49-F238E27FC236}">
                <a16:creationId xmlns:a16="http://schemas.microsoft.com/office/drawing/2014/main" id="{FB8BBCCD-C7B4-5611-3FFA-6FC41FE68D64}"/>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17295D54-6379-724E-B1D4-1D0015A657DA}"/>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2" name="ZoneTexte 11">
            <a:extLst>
              <a:ext uri="{FF2B5EF4-FFF2-40B4-BE49-F238E27FC236}">
                <a16:creationId xmlns:a16="http://schemas.microsoft.com/office/drawing/2014/main" id="{5380DE5B-D3C5-87D9-9FA5-9C50BCD71ACF}"/>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10" name="Espace réservé du texte 14">
            <a:extLst>
              <a:ext uri="{FF2B5EF4-FFF2-40B4-BE49-F238E27FC236}">
                <a16:creationId xmlns:a16="http://schemas.microsoft.com/office/drawing/2014/main" id="{7F46A6A6-4B0F-235E-BEBA-6FBFFCEC593E}"/>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dirty="0"/>
              <a:t>01</a:t>
            </a:r>
          </a:p>
        </p:txBody>
      </p:sp>
      <p:sp>
        <p:nvSpPr>
          <p:cNvPr id="3" name="Espace réservé du texte 14">
            <a:extLst>
              <a:ext uri="{FF2B5EF4-FFF2-40B4-BE49-F238E27FC236}">
                <a16:creationId xmlns:a16="http://schemas.microsoft.com/office/drawing/2014/main" id="{5AEAE815-A218-5D3C-7FE3-A230F5853542}"/>
              </a:ext>
            </a:extLst>
          </p:cNvPr>
          <p:cNvSpPr>
            <a:spLocks noGrp="1"/>
          </p:cNvSpPr>
          <p:nvPr>
            <p:ph type="body" sz="quarter" idx="12" hasCustomPrompt="1"/>
          </p:nvPr>
        </p:nvSpPr>
        <p:spPr>
          <a:xfrm>
            <a:off x="1323550" y="651713"/>
            <a:ext cx="10006431" cy="497115"/>
          </a:xfrm>
        </p:spPr>
        <p:txBody>
          <a:bodyPr tIns="0" anchor="t">
            <a:noAutofit/>
          </a:bodyPr>
          <a:lstStyle>
            <a:lvl1pPr marL="0" indent="0" algn="l">
              <a:buNone/>
              <a:defRPr sz="4000" b="0" i="0">
                <a:latin typeface="+mn-lt"/>
              </a:defRPr>
            </a:lvl1pPr>
          </a:lstStyle>
          <a:p>
            <a:pPr lvl="0"/>
            <a:r>
              <a:rPr lang="fr-FR" dirty="0"/>
              <a:t>Insert </a:t>
            </a:r>
            <a:r>
              <a:rPr lang="fr-FR" dirty="0" err="1"/>
              <a:t>title</a:t>
            </a:r>
            <a:r>
              <a:rPr lang="fr-FR" dirty="0"/>
              <a:t>.</a:t>
            </a:r>
          </a:p>
        </p:txBody>
      </p:sp>
      <p:sp>
        <p:nvSpPr>
          <p:cNvPr id="4" name="Espace réservé du texte 14">
            <a:extLst>
              <a:ext uri="{FF2B5EF4-FFF2-40B4-BE49-F238E27FC236}">
                <a16:creationId xmlns:a16="http://schemas.microsoft.com/office/drawing/2014/main" id="{00CCA69C-CA1C-7AAF-8A7D-2527F8A0E2A4}"/>
              </a:ext>
            </a:extLst>
          </p:cNvPr>
          <p:cNvSpPr>
            <a:spLocks noGrp="1"/>
          </p:cNvSpPr>
          <p:nvPr>
            <p:ph type="body" sz="quarter" idx="15" hasCustomPrompt="1"/>
          </p:nvPr>
        </p:nvSpPr>
        <p:spPr>
          <a:xfrm>
            <a:off x="1328894" y="1249229"/>
            <a:ext cx="9971989" cy="497116"/>
          </a:xfrm>
        </p:spPr>
        <p:txBody>
          <a:bodyPr anchor="t">
            <a:noAutofit/>
          </a:bodyPr>
          <a:lstStyle>
            <a:lvl1pPr marL="0" indent="0" algn="l">
              <a:buNone/>
              <a:defRPr sz="2400" b="0" i="0">
                <a:solidFill>
                  <a:schemeClr val="bg1"/>
                </a:solidFill>
                <a:latin typeface="+mn-lt"/>
              </a:defRPr>
            </a:lvl1pPr>
          </a:lstStyle>
          <a:p>
            <a:pPr lvl="0"/>
            <a:r>
              <a:rPr lang="fr-FR" dirty="0"/>
              <a:t>Insert </a:t>
            </a:r>
            <a:r>
              <a:rPr lang="fr-FR" dirty="0" err="1"/>
              <a:t>subtitle</a:t>
            </a:r>
            <a:r>
              <a:rPr lang="fr-FR" dirty="0"/>
              <a:t>.</a:t>
            </a:r>
          </a:p>
        </p:txBody>
      </p:sp>
      <p:pic>
        <p:nvPicPr>
          <p:cNvPr id="5" name="Graphique 4">
            <a:extLst>
              <a:ext uri="{FF2B5EF4-FFF2-40B4-BE49-F238E27FC236}">
                <a16:creationId xmlns:a16="http://schemas.microsoft.com/office/drawing/2014/main" id="{3C4E29F0-D753-F029-5B4A-02D36C48BF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21494" y="6663043"/>
            <a:ext cx="784811" cy="151211"/>
          </a:xfrm>
          <a:prstGeom prst="rect">
            <a:avLst/>
          </a:prstGeom>
        </p:spPr>
      </p:pic>
      <p:sp>
        <p:nvSpPr>
          <p:cNvPr id="6" name="Espace réservé du texte 14">
            <a:extLst>
              <a:ext uri="{FF2B5EF4-FFF2-40B4-BE49-F238E27FC236}">
                <a16:creationId xmlns:a16="http://schemas.microsoft.com/office/drawing/2014/main" id="{FE39DA31-B67C-1F09-0C7C-F5AABF2861D4}"/>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spTree>
    <p:extLst>
      <p:ext uri="{BB962C8B-B14F-4D97-AF65-F5344CB8AC3E}">
        <p14:creationId xmlns:p14="http://schemas.microsoft.com/office/powerpoint/2010/main" val="2127934206"/>
      </p:ext>
    </p:extLst>
  </p:cSld>
  <p:clrMapOvr>
    <a:masterClrMapping/>
  </p:clrMapOvr>
  <p:extLst>
    <p:ext uri="{DCECCB84-F9BA-43D5-87BE-67443E8EF086}">
      <p15:sldGuideLst xmlns:p15="http://schemas.microsoft.com/office/powerpoint/2012/main">
        <p15:guide id="1" orient="horz" pos="391">
          <p15:clr>
            <a:srgbClr val="FBAE40"/>
          </p15:clr>
        </p15:guide>
        <p15:guide id="2" pos="3840">
          <p15:clr>
            <a:srgbClr val="FBAE40"/>
          </p15:clr>
        </p15:guide>
        <p15:guide id="3" orient="horz" pos="226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CONTENT_7">
    <p:bg>
      <p:bgPr>
        <a:solidFill>
          <a:srgbClr val="072038"/>
        </a:solidFill>
        <a:effectLst/>
      </p:bgPr>
    </p:bg>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323550" y="1565121"/>
            <a:ext cx="10006435" cy="4641166"/>
          </a:xfrm>
        </p:spPr>
        <p:txBody>
          <a:bodyPr anchor="t">
            <a:noAutofit/>
          </a:bodyPr>
          <a:lstStyle>
            <a:lvl1pPr marL="0" indent="0" algn="l">
              <a:buNone/>
              <a:defRPr sz="1500" b="0" i="0">
                <a:solidFill>
                  <a:schemeClr val="accent4"/>
                </a:solidFill>
                <a:latin typeface="+mj-lt"/>
              </a:defRPr>
            </a:lvl1pPr>
          </a:lstStyle>
          <a:p>
            <a:pPr lvl="0"/>
            <a:r>
              <a:rPr lang="fr-FR"/>
              <a:t>At vero eos et accusamus et iusto odio dignissimos ducimus qui blanditiis praesentium voluptatum deleniti atque corrupti quos dolores et quas molestias excepturi sint occaecati cupiditate non provident, similique sunt in culpa qui officia deserunt mollitia animi, </a:t>
            </a:r>
          </a:p>
          <a:p>
            <a:pPr lvl="0"/>
            <a:r>
              <a:rPr lang="fr-FR"/>
              <a:t>atque corrupti quos dolores et quas molestias excepturi sint occaecati cupiditate non provident, similique sunt in culpa qui officia deserunt mollitia animi, At vero eos et accusamus et iusto odio dignissimos ducimus qui blanditiis praesentium voluptatum deleniti atque corrupti quos dolores et quas molestias excepturi sint occaecati cupiditate non provident, similique sunt in culpa qui officia deserunt mollitia animi, </a:t>
            </a:r>
          </a:p>
          <a:p>
            <a:pPr lvl="0"/>
            <a:r>
              <a:rPr lang="fr-FR"/>
              <a:t>atque corrupti quos dolores et quas molestias excepturi sint occaecati cupiditate non provident, similique sunt in culpa qui officia deserunt mollitia animi,</a:t>
            </a:r>
          </a:p>
          <a:p>
            <a:pPr lvl="0"/>
            <a:endParaRPr lang="fr-FR"/>
          </a:p>
          <a:p>
            <a:pPr lvl="0"/>
            <a:r>
              <a:rPr lang="fr-FR"/>
              <a:t>At vero eos et accusamus et iusto odio dignissimos ducimus qui blanditiis praesentium voluptatum deleniti atque corrupti quos dolores et quas molestias excepturi sint occaecati cupiditate non provident, similique sunt in culpa qui officia deserunt mollitia animi, </a:t>
            </a:r>
          </a:p>
          <a:p>
            <a:pPr lvl="0"/>
            <a:r>
              <a:rPr lang="fr-FR"/>
              <a:t>atque corrupti quos dolores et quas molestias excepturi sint occaecati cupiditate non provident, similique sunt in culpa qui officia deserunt mollitia animi, At vero eos et accusamus et iusto odio dignissimos ducimus qui blanditiis praesentium voluptatum deleniti atque corrupti quos dolores et quas molestias excepturi sint occaecati cupiditate non provident, similique sunt in culpa qui officia deserunt mollitia animi, </a:t>
            </a:r>
          </a:p>
          <a:p>
            <a:pPr lvl="0"/>
            <a:r>
              <a:rPr lang="fr-FR"/>
              <a:t>atque corrupti quos dolores et quas molestias excepturi sint occaecati cupiditate non provident, similique sunt in </a:t>
            </a:r>
          </a:p>
          <a:p>
            <a:pPr lvl="0"/>
            <a:endParaRPr lang="fr-FR"/>
          </a:p>
        </p:txBody>
      </p:sp>
      <p:sp>
        <p:nvSpPr>
          <p:cNvPr id="2" name="Rectangle : avec coins arrondis en diagonale 1">
            <a:extLst>
              <a:ext uri="{FF2B5EF4-FFF2-40B4-BE49-F238E27FC236}">
                <a16:creationId xmlns:a16="http://schemas.microsoft.com/office/drawing/2014/main" id="{2F00F172-3D17-CA5B-0689-67E254061A9C}"/>
              </a:ext>
            </a:extLst>
          </p:cNvPr>
          <p:cNvSpPr/>
          <p:nvPr userDrawn="1"/>
        </p:nvSpPr>
        <p:spPr>
          <a:xfrm>
            <a:off x="-5" y="1"/>
            <a:ext cx="591143" cy="6858000"/>
          </a:xfrm>
          <a:prstGeom prst="round2DiagRect">
            <a:avLst>
              <a:gd name="adj1" fmla="val 0"/>
              <a:gd name="adj2" fmla="val 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E4AB5E64-6369-3B5A-F15D-1C97E4BA800F}"/>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84205D35-5516-78F2-FB12-8F37AE8EDC09}"/>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accent3"/>
                </a:solidFill>
                <a:latin typeface="Outfit Light" pitchFamily="2" charset="0"/>
              </a:rPr>
              <a:pPr algn="r"/>
              <a:t>‹N°›</a:t>
            </a:fld>
            <a:endParaRPr lang="fr-FR" sz="900" b="0" i="0">
              <a:solidFill>
                <a:schemeClr val="accent3"/>
              </a:solidFill>
              <a:latin typeface="Outfit Light" pitchFamily="2" charset="0"/>
            </a:endParaRPr>
          </a:p>
        </p:txBody>
      </p:sp>
      <p:sp>
        <p:nvSpPr>
          <p:cNvPr id="6" name="ZoneTexte 5">
            <a:extLst>
              <a:ext uri="{FF2B5EF4-FFF2-40B4-BE49-F238E27FC236}">
                <a16:creationId xmlns:a16="http://schemas.microsoft.com/office/drawing/2014/main" id="{170A5882-DDC7-81E4-AD56-CC9532F1AE9B}"/>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FFFFFF"/>
                </a:solidFill>
              </a:rPr>
              <a:t>DFAKTO - CONFIDENTIAL</a:t>
            </a:r>
          </a:p>
        </p:txBody>
      </p:sp>
      <p:sp>
        <p:nvSpPr>
          <p:cNvPr id="11" name="Espace réservé du texte 14">
            <a:extLst>
              <a:ext uri="{FF2B5EF4-FFF2-40B4-BE49-F238E27FC236}">
                <a16:creationId xmlns:a16="http://schemas.microsoft.com/office/drawing/2014/main" id="{032611A9-7BAF-02BE-5440-D347ACA77586}"/>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3" name="Espace réservé du texte 14">
            <a:extLst>
              <a:ext uri="{FF2B5EF4-FFF2-40B4-BE49-F238E27FC236}">
                <a16:creationId xmlns:a16="http://schemas.microsoft.com/office/drawing/2014/main" id="{968061F5-10BE-3229-FE6F-075A758933B4}"/>
              </a:ext>
            </a:extLst>
          </p:cNvPr>
          <p:cNvSpPr>
            <a:spLocks noGrp="1"/>
          </p:cNvSpPr>
          <p:nvPr>
            <p:ph type="body" sz="quarter" idx="12" hasCustomPrompt="1"/>
          </p:nvPr>
        </p:nvSpPr>
        <p:spPr>
          <a:xfrm>
            <a:off x="1323550" y="651713"/>
            <a:ext cx="10006431" cy="497115"/>
          </a:xfrm>
        </p:spPr>
        <p:txBody>
          <a:bodyPr tIns="0" anchor="t">
            <a:noAutofit/>
          </a:bodyPr>
          <a:lstStyle>
            <a:lvl1pPr marL="0" indent="0" algn="l">
              <a:buNone/>
              <a:defRPr sz="4000" b="0" i="0">
                <a:solidFill>
                  <a:srgbClr val="FFFFFF"/>
                </a:solidFill>
                <a:latin typeface="+mn-lt"/>
              </a:defRPr>
            </a:lvl1pPr>
          </a:lstStyle>
          <a:p>
            <a:pPr lvl="0"/>
            <a:r>
              <a:rPr lang="fr-FR" dirty="0"/>
              <a:t>Insert </a:t>
            </a:r>
            <a:r>
              <a:rPr lang="fr-FR" dirty="0" err="1"/>
              <a:t>title</a:t>
            </a:r>
            <a:r>
              <a:rPr lang="fr-FR" dirty="0"/>
              <a:t>.</a:t>
            </a:r>
          </a:p>
        </p:txBody>
      </p:sp>
      <p:pic>
        <p:nvPicPr>
          <p:cNvPr id="9" name="Graphique 8">
            <a:extLst>
              <a:ext uri="{FF2B5EF4-FFF2-40B4-BE49-F238E27FC236}">
                <a16:creationId xmlns:a16="http://schemas.microsoft.com/office/drawing/2014/main" id="{0205445F-BC29-B20C-215E-C97147D9AA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5562" y="13910"/>
            <a:ext cx="6206438" cy="6592080"/>
          </a:xfrm>
          <a:prstGeom prst="rect">
            <a:avLst/>
          </a:prstGeom>
        </p:spPr>
      </p:pic>
      <p:pic>
        <p:nvPicPr>
          <p:cNvPr id="10" name="Graphique 9">
            <a:extLst>
              <a:ext uri="{FF2B5EF4-FFF2-40B4-BE49-F238E27FC236}">
                <a16:creationId xmlns:a16="http://schemas.microsoft.com/office/drawing/2014/main" id="{9E840699-6CFD-8383-4AAE-BA21F8D5E98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32285" y="6655817"/>
            <a:ext cx="792202" cy="152635"/>
          </a:xfrm>
          <a:prstGeom prst="rect">
            <a:avLst/>
          </a:prstGeom>
        </p:spPr>
      </p:pic>
      <p:sp>
        <p:nvSpPr>
          <p:cNvPr id="14" name="Espace réservé du texte 14">
            <a:extLst>
              <a:ext uri="{FF2B5EF4-FFF2-40B4-BE49-F238E27FC236}">
                <a16:creationId xmlns:a16="http://schemas.microsoft.com/office/drawing/2014/main" id="{AE2CA253-D668-4E65-4B13-6D621E7B6921}"/>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spTree>
    <p:extLst>
      <p:ext uri="{BB962C8B-B14F-4D97-AF65-F5344CB8AC3E}">
        <p14:creationId xmlns:p14="http://schemas.microsoft.com/office/powerpoint/2010/main" val="8137089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CONTENT_7.1">
    <p:bg>
      <p:bgPr>
        <a:solidFill>
          <a:srgbClr val="072038"/>
        </a:solidFill>
        <a:effectLst/>
      </p:bgPr>
    </p:bg>
    <p:spTree>
      <p:nvGrpSpPr>
        <p:cNvPr id="1" name=""/>
        <p:cNvGrpSpPr/>
        <p:nvPr/>
      </p:nvGrpSpPr>
      <p:grpSpPr>
        <a:xfrm>
          <a:off x="0" y="0"/>
          <a:ext cx="0" cy="0"/>
          <a:chOff x="0" y="0"/>
          <a:chExt cx="0" cy="0"/>
        </a:xfrm>
      </p:grpSpPr>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 avec coins arrondis en diagonale 1">
            <a:extLst>
              <a:ext uri="{FF2B5EF4-FFF2-40B4-BE49-F238E27FC236}">
                <a16:creationId xmlns:a16="http://schemas.microsoft.com/office/drawing/2014/main" id="{2F00F172-3D17-CA5B-0689-67E254061A9C}"/>
              </a:ext>
            </a:extLst>
          </p:cNvPr>
          <p:cNvSpPr/>
          <p:nvPr userDrawn="1"/>
        </p:nvSpPr>
        <p:spPr>
          <a:xfrm>
            <a:off x="-5" y="1"/>
            <a:ext cx="591143" cy="6858000"/>
          </a:xfrm>
          <a:prstGeom prst="round2DiagRect">
            <a:avLst>
              <a:gd name="adj1" fmla="val 0"/>
              <a:gd name="adj2" fmla="val 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E4AB5E64-6369-3B5A-F15D-1C97E4BA800F}"/>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84205D35-5516-78F2-FB12-8F37AE8EDC09}"/>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accent3"/>
                </a:solidFill>
                <a:latin typeface="Outfit Light" pitchFamily="2" charset="0"/>
              </a:rPr>
              <a:pPr algn="r"/>
              <a:t>‹N°›</a:t>
            </a:fld>
            <a:endParaRPr lang="fr-FR" sz="900" b="0" i="0">
              <a:solidFill>
                <a:schemeClr val="accent3"/>
              </a:solidFill>
              <a:latin typeface="Outfit Light" pitchFamily="2" charset="0"/>
            </a:endParaRPr>
          </a:p>
        </p:txBody>
      </p:sp>
      <p:sp>
        <p:nvSpPr>
          <p:cNvPr id="6" name="ZoneTexte 5">
            <a:extLst>
              <a:ext uri="{FF2B5EF4-FFF2-40B4-BE49-F238E27FC236}">
                <a16:creationId xmlns:a16="http://schemas.microsoft.com/office/drawing/2014/main" id="{170A5882-DDC7-81E4-AD56-CC9532F1AE9B}"/>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FFFFFF"/>
                </a:solidFill>
              </a:rPr>
              <a:t>DFAKTO - CONFIDENTIAL</a:t>
            </a:r>
          </a:p>
        </p:txBody>
      </p:sp>
      <p:sp>
        <p:nvSpPr>
          <p:cNvPr id="8" name="Espace réservé du texte 14">
            <a:extLst>
              <a:ext uri="{FF2B5EF4-FFF2-40B4-BE49-F238E27FC236}">
                <a16:creationId xmlns:a16="http://schemas.microsoft.com/office/drawing/2014/main" id="{81A101FF-74AD-25D1-7415-224DD1F41D30}"/>
              </a:ext>
            </a:extLst>
          </p:cNvPr>
          <p:cNvSpPr>
            <a:spLocks noGrp="1"/>
          </p:cNvSpPr>
          <p:nvPr>
            <p:ph type="body" sz="quarter" idx="13" hasCustomPrompt="1"/>
          </p:nvPr>
        </p:nvSpPr>
        <p:spPr>
          <a:xfrm>
            <a:off x="1328895" y="2073540"/>
            <a:ext cx="9971989" cy="4205266"/>
          </a:xfrm>
        </p:spPr>
        <p:txBody>
          <a:bodyPr anchor="t">
            <a:noAutofit/>
          </a:bodyPr>
          <a:lstStyle>
            <a:lvl1pPr marL="0" indent="0" algn="l">
              <a:buNone/>
              <a:defRPr sz="1500" b="0" i="0">
                <a:solidFill>
                  <a:srgbClr val="FFFFFF"/>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a:t>
            </a:r>
          </a:p>
          <a:p>
            <a:pPr lvl="0"/>
            <a:endParaRPr lang="fr-FR" dirty="0"/>
          </a:p>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a:p>
            <a:pPr lvl="0"/>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r>
              <a:rPr lang="fr-FR" dirty="0"/>
              <a:t> </a:t>
            </a:r>
            <a:r>
              <a:rPr lang="fr-FR" dirty="0" err="1"/>
              <a:t>cupiditate</a:t>
            </a:r>
            <a:r>
              <a:rPr lang="fr-FR" dirty="0"/>
              <a:t> non provident, </a:t>
            </a:r>
            <a:r>
              <a:rPr lang="fr-FR" dirty="0" err="1"/>
              <a:t>similique</a:t>
            </a:r>
            <a:r>
              <a:rPr lang="fr-FR" dirty="0"/>
              <a:t> </a:t>
            </a:r>
            <a:r>
              <a:rPr lang="fr-FR" dirty="0" err="1"/>
              <a:t>sunt</a:t>
            </a:r>
            <a:r>
              <a:rPr lang="fr-FR" dirty="0"/>
              <a:t> in culpa qui officia </a:t>
            </a:r>
            <a:r>
              <a:rPr lang="fr-FR" dirty="0" err="1"/>
              <a:t>deserunt</a:t>
            </a:r>
            <a:r>
              <a:rPr lang="fr-FR" dirty="0"/>
              <a:t> </a:t>
            </a:r>
            <a:r>
              <a:rPr lang="fr-FR" dirty="0" err="1"/>
              <a:t>mollitia</a:t>
            </a:r>
            <a:r>
              <a:rPr lang="fr-FR" dirty="0"/>
              <a:t> </a:t>
            </a:r>
            <a:r>
              <a:rPr lang="fr-FR" dirty="0" err="1"/>
              <a:t>animi</a:t>
            </a:r>
            <a:r>
              <a:rPr lang="fr-FR" dirty="0"/>
              <a:t>, </a:t>
            </a:r>
          </a:p>
        </p:txBody>
      </p:sp>
      <p:sp>
        <p:nvSpPr>
          <p:cNvPr id="14" name="Espace réservé du texte 14">
            <a:extLst>
              <a:ext uri="{FF2B5EF4-FFF2-40B4-BE49-F238E27FC236}">
                <a16:creationId xmlns:a16="http://schemas.microsoft.com/office/drawing/2014/main" id="{FCAE1C74-A869-4832-3B0E-C0623375329A}"/>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3" name="Espace réservé du texte 14">
            <a:extLst>
              <a:ext uri="{FF2B5EF4-FFF2-40B4-BE49-F238E27FC236}">
                <a16:creationId xmlns:a16="http://schemas.microsoft.com/office/drawing/2014/main" id="{4B7D9BA5-29C2-26E8-4AF7-264DE1DF5102}"/>
              </a:ext>
            </a:extLst>
          </p:cNvPr>
          <p:cNvSpPr>
            <a:spLocks noGrp="1"/>
          </p:cNvSpPr>
          <p:nvPr>
            <p:ph type="body" sz="quarter" idx="12" hasCustomPrompt="1"/>
          </p:nvPr>
        </p:nvSpPr>
        <p:spPr>
          <a:xfrm>
            <a:off x="1323550" y="651713"/>
            <a:ext cx="10006431" cy="497115"/>
          </a:xfrm>
        </p:spPr>
        <p:txBody>
          <a:bodyPr tIns="0" anchor="t">
            <a:noAutofit/>
          </a:bodyPr>
          <a:lstStyle>
            <a:lvl1pPr marL="0" indent="0" algn="l">
              <a:buNone/>
              <a:defRPr sz="4000" b="0" i="0">
                <a:solidFill>
                  <a:srgbClr val="FFFFFF"/>
                </a:solidFill>
                <a:latin typeface="+mn-lt"/>
              </a:defRPr>
            </a:lvl1pPr>
          </a:lstStyle>
          <a:p>
            <a:pPr lvl="0"/>
            <a:r>
              <a:rPr lang="fr-FR" dirty="0"/>
              <a:t>Insert </a:t>
            </a:r>
            <a:r>
              <a:rPr lang="fr-FR" dirty="0" err="1"/>
              <a:t>title</a:t>
            </a:r>
            <a:r>
              <a:rPr lang="fr-FR" dirty="0"/>
              <a:t>.</a:t>
            </a:r>
          </a:p>
        </p:txBody>
      </p:sp>
      <p:sp>
        <p:nvSpPr>
          <p:cNvPr id="9" name="Espace réservé du texte 14">
            <a:extLst>
              <a:ext uri="{FF2B5EF4-FFF2-40B4-BE49-F238E27FC236}">
                <a16:creationId xmlns:a16="http://schemas.microsoft.com/office/drawing/2014/main" id="{135992E1-A81D-8AC0-375F-64AADA5AA77E}"/>
              </a:ext>
            </a:extLst>
          </p:cNvPr>
          <p:cNvSpPr>
            <a:spLocks noGrp="1"/>
          </p:cNvSpPr>
          <p:nvPr>
            <p:ph type="body" sz="quarter" idx="15" hasCustomPrompt="1"/>
          </p:nvPr>
        </p:nvSpPr>
        <p:spPr>
          <a:xfrm>
            <a:off x="1328894" y="1249229"/>
            <a:ext cx="10001083" cy="497116"/>
          </a:xfrm>
        </p:spPr>
        <p:txBody>
          <a:bodyPr anchor="t">
            <a:noAutofit/>
          </a:bodyPr>
          <a:lstStyle>
            <a:lvl1pPr marL="0" indent="0" algn="l">
              <a:buNone/>
              <a:defRPr sz="2400" b="0" i="0">
                <a:solidFill>
                  <a:schemeClr val="bg1"/>
                </a:solidFill>
                <a:latin typeface="+mn-lt"/>
              </a:defRPr>
            </a:lvl1pPr>
          </a:lstStyle>
          <a:p>
            <a:pPr lvl="0"/>
            <a:r>
              <a:rPr lang="fr-FR" dirty="0"/>
              <a:t>Insert </a:t>
            </a:r>
            <a:r>
              <a:rPr lang="fr-FR" dirty="0" err="1"/>
              <a:t>subtitle</a:t>
            </a:r>
            <a:r>
              <a:rPr lang="fr-FR" dirty="0"/>
              <a:t>.</a:t>
            </a:r>
          </a:p>
        </p:txBody>
      </p:sp>
      <p:pic>
        <p:nvPicPr>
          <p:cNvPr id="10" name="Graphique 9">
            <a:extLst>
              <a:ext uri="{FF2B5EF4-FFF2-40B4-BE49-F238E27FC236}">
                <a16:creationId xmlns:a16="http://schemas.microsoft.com/office/drawing/2014/main" id="{3E171BEA-061B-F647-500A-57FFCD8B8B0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5562" y="13910"/>
            <a:ext cx="6206438" cy="6592080"/>
          </a:xfrm>
          <a:prstGeom prst="rect">
            <a:avLst/>
          </a:prstGeom>
        </p:spPr>
      </p:pic>
      <p:pic>
        <p:nvPicPr>
          <p:cNvPr id="11" name="Graphique 10">
            <a:extLst>
              <a:ext uri="{FF2B5EF4-FFF2-40B4-BE49-F238E27FC236}">
                <a16:creationId xmlns:a16="http://schemas.microsoft.com/office/drawing/2014/main" id="{B553C5F3-ECB4-F3EF-AA23-2802581EB90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32285" y="6655817"/>
            <a:ext cx="792202" cy="152635"/>
          </a:xfrm>
          <a:prstGeom prst="rect">
            <a:avLst/>
          </a:prstGeom>
        </p:spPr>
      </p:pic>
      <p:sp>
        <p:nvSpPr>
          <p:cNvPr id="16" name="Espace réservé du texte 14">
            <a:extLst>
              <a:ext uri="{FF2B5EF4-FFF2-40B4-BE49-F238E27FC236}">
                <a16:creationId xmlns:a16="http://schemas.microsoft.com/office/drawing/2014/main" id="{E4CBC3AB-EC39-3C7B-8D28-8B33EAE538B9}"/>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spTree>
    <p:extLst>
      <p:ext uri="{BB962C8B-B14F-4D97-AF65-F5344CB8AC3E}">
        <p14:creationId xmlns:p14="http://schemas.microsoft.com/office/powerpoint/2010/main" val="23164926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91">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QUOTE_DARK">
    <p:bg>
      <p:bgPr>
        <a:solidFill>
          <a:srgbClr val="072038"/>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688A50A-377C-99BA-0949-45B881FEBAA7}"/>
              </a:ext>
            </a:extLst>
          </p:cNvPr>
          <p:cNvPicPr>
            <a:picLocks noChangeAspect="1"/>
          </p:cNvPicPr>
          <p:nvPr userDrawn="1"/>
        </p:nvPicPr>
        <p:blipFill rotWithShape="1">
          <a:blip r:embed="rId2" cstate="print">
            <a:alphaModFix amt="30000"/>
            <a:extLst>
              <a:ext uri="{28A0092B-C50C-407E-A947-70E740481C1C}">
                <a14:useLocalDpi xmlns:a14="http://schemas.microsoft.com/office/drawing/2010/main" val="0"/>
              </a:ext>
            </a:extLst>
          </a:blip>
          <a:srcRect r="-672"/>
          <a:stretch/>
        </p:blipFill>
        <p:spPr>
          <a:xfrm>
            <a:off x="9524" y="13201"/>
            <a:ext cx="12172951" cy="6601472"/>
          </a:xfrm>
          <a:prstGeom prst="rect">
            <a:avLst/>
          </a:prstGeom>
        </p:spPr>
      </p:pic>
      <p:sp>
        <p:nvSpPr>
          <p:cNvPr id="9" name="Espace réservé du texte 14">
            <a:extLst>
              <a:ext uri="{FF2B5EF4-FFF2-40B4-BE49-F238E27FC236}">
                <a16:creationId xmlns:a16="http://schemas.microsoft.com/office/drawing/2014/main" id="{87B2176B-FAA5-6BED-2E65-758BEDE039F7}"/>
              </a:ext>
            </a:extLst>
          </p:cNvPr>
          <p:cNvSpPr>
            <a:spLocks noGrp="1"/>
          </p:cNvSpPr>
          <p:nvPr>
            <p:ph type="body" sz="quarter" idx="11" hasCustomPrompt="1"/>
          </p:nvPr>
        </p:nvSpPr>
        <p:spPr>
          <a:xfrm>
            <a:off x="2382082" y="4271316"/>
            <a:ext cx="7427836" cy="411047"/>
          </a:xfrm>
        </p:spPr>
        <p:txBody>
          <a:bodyPr anchor="ctr">
            <a:noAutofit/>
          </a:bodyPr>
          <a:lstStyle>
            <a:lvl1pPr marL="0" indent="0" algn="ctr">
              <a:buNone/>
              <a:defRPr sz="1500" b="0" i="0">
                <a:solidFill>
                  <a:schemeClr val="accent3"/>
                </a:solidFill>
                <a:latin typeface="+mj-lt"/>
              </a:defRPr>
            </a:lvl1pPr>
          </a:lstStyle>
          <a:p>
            <a:pPr lvl="0"/>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endParaRPr lang="fr-FR" dirty="0"/>
          </a:p>
        </p:txBody>
      </p:sp>
      <p:sp>
        <p:nvSpPr>
          <p:cNvPr id="14" name="Espace réservé du texte 14">
            <a:extLst>
              <a:ext uri="{FF2B5EF4-FFF2-40B4-BE49-F238E27FC236}">
                <a16:creationId xmlns:a16="http://schemas.microsoft.com/office/drawing/2014/main" id="{34664568-BFF5-2A38-6FDF-8B2B851B0FA8}"/>
              </a:ext>
            </a:extLst>
          </p:cNvPr>
          <p:cNvSpPr>
            <a:spLocks noGrp="1"/>
          </p:cNvSpPr>
          <p:nvPr>
            <p:ph type="body" sz="quarter" idx="12" hasCustomPrompt="1"/>
          </p:nvPr>
        </p:nvSpPr>
        <p:spPr>
          <a:xfrm>
            <a:off x="2382081" y="1947046"/>
            <a:ext cx="7427837" cy="2081048"/>
          </a:xfrm>
        </p:spPr>
        <p:txBody>
          <a:bodyPr anchor="ctr">
            <a:noAutofit/>
          </a:bodyPr>
          <a:lstStyle>
            <a:lvl1pPr marL="0" indent="0" algn="ctr">
              <a:lnSpc>
                <a:spcPts val="3300"/>
              </a:lnSpc>
              <a:spcBef>
                <a:spcPts val="0"/>
              </a:spcBef>
              <a:spcAft>
                <a:spcPts val="600"/>
              </a:spcAft>
              <a:buNone/>
              <a:defRPr sz="2500" b="0" i="0">
                <a:solidFill>
                  <a:schemeClr val="accent3"/>
                </a:solidFill>
                <a:latin typeface="+mn-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endParaRPr lang="fr-FR" dirty="0"/>
          </a:p>
        </p:txBody>
      </p:sp>
      <p:pic>
        <p:nvPicPr>
          <p:cNvPr id="5" name="Graphique 4">
            <a:extLst>
              <a:ext uri="{FF2B5EF4-FFF2-40B4-BE49-F238E27FC236}">
                <a16:creationId xmlns:a16="http://schemas.microsoft.com/office/drawing/2014/main" id="{C52780BE-1EA9-9E79-F235-B00AC30EC343}"/>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4583" b="24167"/>
          <a:stretch/>
        </p:blipFill>
        <p:spPr>
          <a:xfrm rot="10800000">
            <a:off x="1600200" y="490548"/>
            <a:ext cx="1362075" cy="970478"/>
          </a:xfrm>
          <a:prstGeom prst="rect">
            <a:avLst/>
          </a:prstGeom>
        </p:spPr>
      </p:pic>
      <p:pic>
        <p:nvPicPr>
          <p:cNvPr id="6" name="Graphique 5">
            <a:extLst>
              <a:ext uri="{FF2B5EF4-FFF2-40B4-BE49-F238E27FC236}">
                <a16:creationId xmlns:a16="http://schemas.microsoft.com/office/drawing/2014/main" id="{026FA697-7EDA-4631-EFDC-F8FAAEB1C84E}"/>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4583" b="24167"/>
          <a:stretch/>
        </p:blipFill>
        <p:spPr>
          <a:xfrm>
            <a:off x="9809918" y="5000134"/>
            <a:ext cx="1362075" cy="970478"/>
          </a:xfrm>
          <a:prstGeom prst="rect">
            <a:avLst/>
          </a:prstGeom>
        </p:spPr>
      </p:pic>
      <p:sp>
        <p:nvSpPr>
          <p:cNvPr id="7" name="Rectangle 6">
            <a:extLst>
              <a:ext uri="{FF2B5EF4-FFF2-40B4-BE49-F238E27FC236}">
                <a16:creationId xmlns:a16="http://schemas.microsoft.com/office/drawing/2014/main" id="{F39DBF59-0F7C-EB8A-A9E1-58A7360917A9}"/>
              </a:ext>
            </a:extLst>
          </p:cNvPr>
          <p:cNvSpPr/>
          <p:nvPr userDrawn="1"/>
        </p:nvSpPr>
        <p:spPr>
          <a:xfrm>
            <a:off x="0" y="6606001"/>
            <a:ext cx="12192000"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C42E6AAB-ABDB-C84C-6E2D-CA510FACDE40}"/>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accent3"/>
                </a:solidFill>
                <a:latin typeface="Outfit Light" pitchFamily="2" charset="0"/>
              </a:rPr>
              <a:pPr algn="r"/>
              <a:t>‹N°›</a:t>
            </a:fld>
            <a:endParaRPr lang="fr-FR" sz="900" b="0" i="0">
              <a:solidFill>
                <a:schemeClr val="accent3"/>
              </a:solidFill>
              <a:latin typeface="Outfit Light" pitchFamily="2" charset="0"/>
            </a:endParaRPr>
          </a:p>
        </p:txBody>
      </p:sp>
      <p:sp>
        <p:nvSpPr>
          <p:cNvPr id="4" name="ZoneTexte 3">
            <a:extLst>
              <a:ext uri="{FF2B5EF4-FFF2-40B4-BE49-F238E27FC236}">
                <a16:creationId xmlns:a16="http://schemas.microsoft.com/office/drawing/2014/main" id="{03414FD5-97D6-2222-4355-1F35B6AAA3DF}"/>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FFFFFF"/>
                </a:solidFill>
              </a:rPr>
              <a:t>DFAKTO - CONFIDENTIAL</a:t>
            </a:r>
          </a:p>
        </p:txBody>
      </p:sp>
      <p:pic>
        <p:nvPicPr>
          <p:cNvPr id="8" name="Graphique 7">
            <a:extLst>
              <a:ext uri="{FF2B5EF4-FFF2-40B4-BE49-F238E27FC236}">
                <a16:creationId xmlns:a16="http://schemas.microsoft.com/office/drawing/2014/main" id="{8D34192A-E7FB-C2FC-C7A3-D0A5092822C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25860" y="6656660"/>
            <a:ext cx="792202" cy="152635"/>
          </a:xfrm>
          <a:prstGeom prst="rect">
            <a:avLst/>
          </a:prstGeom>
        </p:spPr>
      </p:pic>
    </p:spTree>
    <p:extLst>
      <p:ext uri="{BB962C8B-B14F-4D97-AF65-F5344CB8AC3E}">
        <p14:creationId xmlns:p14="http://schemas.microsoft.com/office/powerpoint/2010/main" val="42194713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QUOTE_LIGHT">
    <p:bg>
      <p:bgPr>
        <a:solidFill>
          <a:schemeClr val="accent4"/>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427AB6F-D82F-A694-5569-291CF06531A2}"/>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a:stretch/>
        </p:blipFill>
        <p:spPr>
          <a:xfrm>
            <a:off x="-2552" y="-1"/>
            <a:ext cx="12191999" cy="6613413"/>
          </a:xfrm>
          <a:prstGeom prst="rect">
            <a:avLst/>
          </a:prstGeom>
        </p:spPr>
      </p:pic>
      <p:sp>
        <p:nvSpPr>
          <p:cNvPr id="9" name="Espace réservé du texte 14">
            <a:extLst>
              <a:ext uri="{FF2B5EF4-FFF2-40B4-BE49-F238E27FC236}">
                <a16:creationId xmlns:a16="http://schemas.microsoft.com/office/drawing/2014/main" id="{87B2176B-FAA5-6BED-2E65-758BEDE039F7}"/>
              </a:ext>
            </a:extLst>
          </p:cNvPr>
          <p:cNvSpPr>
            <a:spLocks noGrp="1"/>
          </p:cNvSpPr>
          <p:nvPr>
            <p:ph type="body" sz="quarter" idx="11" hasCustomPrompt="1"/>
          </p:nvPr>
        </p:nvSpPr>
        <p:spPr>
          <a:xfrm>
            <a:off x="2382082" y="4271316"/>
            <a:ext cx="7427836" cy="411047"/>
          </a:xfrm>
        </p:spPr>
        <p:txBody>
          <a:bodyPr anchor="ctr">
            <a:noAutofit/>
          </a:bodyPr>
          <a:lstStyle>
            <a:lvl1pPr marL="0" indent="0" algn="ctr">
              <a:buNone/>
              <a:defRPr sz="1500" b="0" i="0">
                <a:solidFill>
                  <a:schemeClr val="tx1"/>
                </a:solidFill>
                <a:latin typeface="+mj-lt"/>
              </a:defRPr>
            </a:lvl1pPr>
          </a:lstStyle>
          <a:p>
            <a:pPr lvl="0"/>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endParaRPr lang="fr-FR" dirty="0"/>
          </a:p>
        </p:txBody>
      </p:sp>
      <p:sp>
        <p:nvSpPr>
          <p:cNvPr id="14" name="Espace réservé du texte 14">
            <a:extLst>
              <a:ext uri="{FF2B5EF4-FFF2-40B4-BE49-F238E27FC236}">
                <a16:creationId xmlns:a16="http://schemas.microsoft.com/office/drawing/2014/main" id="{34664568-BFF5-2A38-6FDF-8B2B851B0FA8}"/>
              </a:ext>
            </a:extLst>
          </p:cNvPr>
          <p:cNvSpPr>
            <a:spLocks noGrp="1"/>
          </p:cNvSpPr>
          <p:nvPr>
            <p:ph type="body" sz="quarter" idx="12" hasCustomPrompt="1"/>
          </p:nvPr>
        </p:nvSpPr>
        <p:spPr>
          <a:xfrm>
            <a:off x="2382081" y="1947046"/>
            <a:ext cx="7427837" cy="2081048"/>
          </a:xfrm>
        </p:spPr>
        <p:txBody>
          <a:bodyPr anchor="ctr">
            <a:noAutofit/>
          </a:bodyPr>
          <a:lstStyle>
            <a:lvl1pPr marL="0" indent="0" algn="ctr">
              <a:lnSpc>
                <a:spcPts val="3300"/>
              </a:lnSpc>
              <a:spcBef>
                <a:spcPts val="0"/>
              </a:spcBef>
              <a:spcAft>
                <a:spcPts val="600"/>
              </a:spcAft>
              <a:buNone/>
              <a:defRPr sz="2500" b="0" i="0">
                <a:solidFill>
                  <a:schemeClr val="tx1"/>
                </a:solidFill>
                <a:latin typeface="+mn-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endParaRPr lang="fr-FR" dirty="0"/>
          </a:p>
        </p:txBody>
      </p:sp>
      <p:pic>
        <p:nvPicPr>
          <p:cNvPr id="2" name="Graphique 1">
            <a:extLst>
              <a:ext uri="{FF2B5EF4-FFF2-40B4-BE49-F238E27FC236}">
                <a16:creationId xmlns:a16="http://schemas.microsoft.com/office/drawing/2014/main" id="{40D9DE89-5EDE-C2A7-51E4-F28AC0907F2F}"/>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4583" b="24167"/>
          <a:stretch/>
        </p:blipFill>
        <p:spPr>
          <a:xfrm rot="10800000">
            <a:off x="1600200" y="490548"/>
            <a:ext cx="1362075" cy="970478"/>
          </a:xfrm>
          <a:prstGeom prst="rect">
            <a:avLst/>
          </a:prstGeom>
        </p:spPr>
      </p:pic>
      <p:pic>
        <p:nvPicPr>
          <p:cNvPr id="7" name="Graphique 6">
            <a:extLst>
              <a:ext uri="{FF2B5EF4-FFF2-40B4-BE49-F238E27FC236}">
                <a16:creationId xmlns:a16="http://schemas.microsoft.com/office/drawing/2014/main" id="{E39046B8-A245-E7C8-94F2-18920EA60173}"/>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4583" b="24167"/>
          <a:stretch/>
        </p:blipFill>
        <p:spPr>
          <a:xfrm>
            <a:off x="9809918" y="5000134"/>
            <a:ext cx="1362075" cy="970478"/>
          </a:xfrm>
          <a:prstGeom prst="rect">
            <a:avLst/>
          </a:prstGeom>
        </p:spPr>
      </p:pic>
      <p:sp>
        <p:nvSpPr>
          <p:cNvPr id="8" name="ZoneTexte 7">
            <a:extLst>
              <a:ext uri="{FF2B5EF4-FFF2-40B4-BE49-F238E27FC236}">
                <a16:creationId xmlns:a16="http://schemas.microsoft.com/office/drawing/2014/main" id="{3CEA8693-B06D-A8A4-D20A-83DC91FD5808}"/>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1" name="ZoneTexte 10">
            <a:extLst>
              <a:ext uri="{FF2B5EF4-FFF2-40B4-BE49-F238E27FC236}">
                <a16:creationId xmlns:a16="http://schemas.microsoft.com/office/drawing/2014/main" id="{6CAF219E-0A7F-9354-0B8A-49FF562E9D06}"/>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pic>
        <p:nvPicPr>
          <p:cNvPr id="3" name="Graphique 2">
            <a:extLst>
              <a:ext uri="{FF2B5EF4-FFF2-40B4-BE49-F238E27FC236}">
                <a16:creationId xmlns:a16="http://schemas.microsoft.com/office/drawing/2014/main" id="{522B8CB2-7DBE-5912-4500-CEAECA330A1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46308" y="6663043"/>
            <a:ext cx="784811" cy="151211"/>
          </a:xfrm>
          <a:prstGeom prst="rect">
            <a:avLst/>
          </a:prstGeom>
        </p:spPr>
      </p:pic>
      <p:sp>
        <p:nvSpPr>
          <p:cNvPr id="4" name="Rectangle 3">
            <a:extLst>
              <a:ext uri="{FF2B5EF4-FFF2-40B4-BE49-F238E27FC236}">
                <a16:creationId xmlns:a16="http://schemas.microsoft.com/office/drawing/2014/main" id="{F12E7B67-D982-ABC4-81CB-79B22216F073}"/>
              </a:ext>
            </a:extLst>
          </p:cNvPr>
          <p:cNvSpPr/>
          <p:nvPr userDrawn="1"/>
        </p:nvSpPr>
        <p:spPr>
          <a:xfrm>
            <a:off x="0" y="6606001"/>
            <a:ext cx="12192000"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00341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PHRASE_CENTRE_DARK">
    <p:bg>
      <p:bgPr>
        <a:solidFill>
          <a:srgbClr val="072038"/>
        </a:solidFill>
        <a:effectLst/>
      </p:bgPr>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688A50A-377C-99BA-0949-45B881FEBAA7}"/>
              </a:ext>
            </a:extLst>
          </p:cNvPr>
          <p:cNvPicPr>
            <a:picLocks noChangeAspect="1"/>
          </p:cNvPicPr>
          <p:nvPr userDrawn="1"/>
        </p:nvPicPr>
        <p:blipFill rotWithShape="1">
          <a:blip r:embed="rId2" cstate="print">
            <a:alphaModFix amt="30000"/>
            <a:extLst>
              <a:ext uri="{28A0092B-C50C-407E-A947-70E740481C1C}">
                <a14:useLocalDpi xmlns:a14="http://schemas.microsoft.com/office/drawing/2010/main" val="0"/>
              </a:ext>
            </a:extLst>
          </a:blip>
          <a:srcRect r="-1"/>
          <a:stretch/>
        </p:blipFill>
        <p:spPr>
          <a:xfrm>
            <a:off x="0" y="4528"/>
            <a:ext cx="12192000" cy="6601461"/>
          </a:xfrm>
          <a:prstGeom prst="rect">
            <a:avLst/>
          </a:prstGeom>
        </p:spPr>
      </p:pic>
      <p:sp>
        <p:nvSpPr>
          <p:cNvPr id="4" name="Rectangle 3">
            <a:extLst>
              <a:ext uri="{FF2B5EF4-FFF2-40B4-BE49-F238E27FC236}">
                <a16:creationId xmlns:a16="http://schemas.microsoft.com/office/drawing/2014/main" id="{CB1296CB-949F-E0B3-5D88-46FFEDB3B854}"/>
              </a:ext>
            </a:extLst>
          </p:cNvPr>
          <p:cNvSpPr/>
          <p:nvPr userDrawn="1"/>
        </p:nvSpPr>
        <p:spPr>
          <a:xfrm>
            <a:off x="0" y="6606001"/>
            <a:ext cx="12192000"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texte 14">
            <a:extLst>
              <a:ext uri="{FF2B5EF4-FFF2-40B4-BE49-F238E27FC236}">
                <a16:creationId xmlns:a16="http://schemas.microsoft.com/office/drawing/2014/main" id="{87B2176B-FAA5-6BED-2E65-758BEDE039F7}"/>
              </a:ext>
            </a:extLst>
          </p:cNvPr>
          <p:cNvSpPr>
            <a:spLocks noGrp="1"/>
          </p:cNvSpPr>
          <p:nvPr>
            <p:ph type="body" sz="quarter" idx="11" hasCustomPrompt="1"/>
          </p:nvPr>
        </p:nvSpPr>
        <p:spPr>
          <a:xfrm>
            <a:off x="2382082" y="4271316"/>
            <a:ext cx="7427836" cy="411047"/>
          </a:xfrm>
        </p:spPr>
        <p:txBody>
          <a:bodyPr anchor="ctr">
            <a:noAutofit/>
          </a:bodyPr>
          <a:lstStyle>
            <a:lvl1pPr marL="0" indent="0" algn="ctr">
              <a:buNone/>
              <a:defRPr sz="1500" b="0" i="0">
                <a:solidFill>
                  <a:schemeClr val="accent3"/>
                </a:solidFill>
                <a:latin typeface="+mj-lt"/>
              </a:defRPr>
            </a:lvl1pPr>
          </a:lstStyle>
          <a:p>
            <a:pPr lvl="0"/>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endParaRPr lang="fr-FR" dirty="0"/>
          </a:p>
        </p:txBody>
      </p:sp>
      <p:sp>
        <p:nvSpPr>
          <p:cNvPr id="14" name="Espace réservé du texte 14">
            <a:extLst>
              <a:ext uri="{FF2B5EF4-FFF2-40B4-BE49-F238E27FC236}">
                <a16:creationId xmlns:a16="http://schemas.microsoft.com/office/drawing/2014/main" id="{34664568-BFF5-2A38-6FDF-8B2B851B0FA8}"/>
              </a:ext>
            </a:extLst>
          </p:cNvPr>
          <p:cNvSpPr>
            <a:spLocks noGrp="1"/>
          </p:cNvSpPr>
          <p:nvPr>
            <p:ph type="body" sz="quarter" idx="12" hasCustomPrompt="1"/>
          </p:nvPr>
        </p:nvSpPr>
        <p:spPr>
          <a:xfrm>
            <a:off x="2382081" y="1947046"/>
            <a:ext cx="7427837" cy="2081048"/>
          </a:xfrm>
        </p:spPr>
        <p:txBody>
          <a:bodyPr anchor="ctr">
            <a:noAutofit/>
          </a:bodyPr>
          <a:lstStyle>
            <a:lvl1pPr marL="0" indent="0" algn="ctr">
              <a:lnSpc>
                <a:spcPts val="3300"/>
              </a:lnSpc>
              <a:spcBef>
                <a:spcPts val="0"/>
              </a:spcBef>
              <a:spcAft>
                <a:spcPts val="600"/>
              </a:spcAft>
              <a:buNone/>
              <a:defRPr sz="2500" b="0" i="0">
                <a:solidFill>
                  <a:schemeClr val="accent3"/>
                </a:solidFill>
                <a:latin typeface="+mn-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endParaRPr lang="fr-FR" dirty="0"/>
          </a:p>
        </p:txBody>
      </p:sp>
      <p:sp>
        <p:nvSpPr>
          <p:cNvPr id="6" name="ZoneTexte 5">
            <a:extLst>
              <a:ext uri="{FF2B5EF4-FFF2-40B4-BE49-F238E27FC236}">
                <a16:creationId xmlns:a16="http://schemas.microsoft.com/office/drawing/2014/main" id="{D56122D6-5B91-8A86-525D-324AE4D27EA2}"/>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accent3"/>
                </a:solidFill>
                <a:latin typeface="Outfit Light" pitchFamily="2" charset="0"/>
              </a:rPr>
              <a:pPr algn="r"/>
              <a:t>‹N°›</a:t>
            </a:fld>
            <a:endParaRPr lang="fr-FR" sz="900" b="0" i="0">
              <a:solidFill>
                <a:schemeClr val="accent3"/>
              </a:solidFill>
              <a:latin typeface="Outfit Light" pitchFamily="2" charset="0"/>
            </a:endParaRPr>
          </a:p>
        </p:txBody>
      </p:sp>
      <p:sp>
        <p:nvSpPr>
          <p:cNvPr id="8" name="ZoneTexte 7">
            <a:extLst>
              <a:ext uri="{FF2B5EF4-FFF2-40B4-BE49-F238E27FC236}">
                <a16:creationId xmlns:a16="http://schemas.microsoft.com/office/drawing/2014/main" id="{977A02FC-1CFA-0603-343A-92E1240D155B}"/>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FFFFFF"/>
                </a:solidFill>
              </a:rPr>
              <a:t>DFAKTO - CONFIDENTIAL</a:t>
            </a:r>
          </a:p>
        </p:txBody>
      </p:sp>
      <p:pic>
        <p:nvPicPr>
          <p:cNvPr id="5" name="Graphique 4">
            <a:extLst>
              <a:ext uri="{FF2B5EF4-FFF2-40B4-BE49-F238E27FC236}">
                <a16:creationId xmlns:a16="http://schemas.microsoft.com/office/drawing/2014/main" id="{4C649991-7669-95F0-62DF-8A27E34499B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5860" y="6656660"/>
            <a:ext cx="792202" cy="152635"/>
          </a:xfrm>
          <a:prstGeom prst="rect">
            <a:avLst/>
          </a:prstGeom>
        </p:spPr>
      </p:pic>
    </p:spTree>
    <p:extLst>
      <p:ext uri="{BB962C8B-B14F-4D97-AF65-F5344CB8AC3E}">
        <p14:creationId xmlns:p14="http://schemas.microsoft.com/office/powerpoint/2010/main" val="21649512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HARSE_CENTRE_LIGHT">
    <p:bg>
      <p:bgPr>
        <a:solidFill>
          <a:schemeClr val="accent4"/>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427AB6F-D82F-A694-5569-291CF06531A2}"/>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a:stretch/>
        </p:blipFill>
        <p:spPr>
          <a:xfrm>
            <a:off x="1" y="0"/>
            <a:ext cx="12349070" cy="6613246"/>
          </a:xfrm>
          <a:prstGeom prst="rect">
            <a:avLst/>
          </a:prstGeom>
        </p:spPr>
      </p:pic>
      <p:sp>
        <p:nvSpPr>
          <p:cNvPr id="9" name="Espace réservé du texte 14">
            <a:extLst>
              <a:ext uri="{FF2B5EF4-FFF2-40B4-BE49-F238E27FC236}">
                <a16:creationId xmlns:a16="http://schemas.microsoft.com/office/drawing/2014/main" id="{87B2176B-FAA5-6BED-2E65-758BEDE039F7}"/>
              </a:ext>
            </a:extLst>
          </p:cNvPr>
          <p:cNvSpPr>
            <a:spLocks noGrp="1"/>
          </p:cNvSpPr>
          <p:nvPr>
            <p:ph type="body" sz="quarter" idx="11" hasCustomPrompt="1"/>
          </p:nvPr>
        </p:nvSpPr>
        <p:spPr>
          <a:xfrm>
            <a:off x="2382082" y="4271316"/>
            <a:ext cx="7427836" cy="411047"/>
          </a:xfrm>
        </p:spPr>
        <p:txBody>
          <a:bodyPr anchor="ctr">
            <a:noAutofit/>
          </a:bodyPr>
          <a:lstStyle>
            <a:lvl1pPr marL="0" indent="0" algn="ctr">
              <a:buNone/>
              <a:defRPr sz="1500" b="0" i="0">
                <a:solidFill>
                  <a:schemeClr val="tx1"/>
                </a:solidFill>
                <a:latin typeface="+mj-lt"/>
              </a:defRPr>
            </a:lvl1pPr>
          </a:lstStyle>
          <a:p>
            <a:pPr lvl="0"/>
            <a:r>
              <a:rPr lang="fr-FR"/>
              <a:t>quas molestias excepturi sint occaecati</a:t>
            </a:r>
          </a:p>
        </p:txBody>
      </p:sp>
      <p:sp>
        <p:nvSpPr>
          <p:cNvPr id="14" name="Espace réservé du texte 14">
            <a:extLst>
              <a:ext uri="{FF2B5EF4-FFF2-40B4-BE49-F238E27FC236}">
                <a16:creationId xmlns:a16="http://schemas.microsoft.com/office/drawing/2014/main" id="{34664568-BFF5-2A38-6FDF-8B2B851B0FA8}"/>
              </a:ext>
            </a:extLst>
          </p:cNvPr>
          <p:cNvSpPr>
            <a:spLocks noGrp="1"/>
          </p:cNvSpPr>
          <p:nvPr>
            <p:ph type="body" sz="quarter" idx="12" hasCustomPrompt="1"/>
          </p:nvPr>
        </p:nvSpPr>
        <p:spPr>
          <a:xfrm>
            <a:off x="2382081" y="1947046"/>
            <a:ext cx="7427837" cy="2081048"/>
          </a:xfrm>
        </p:spPr>
        <p:txBody>
          <a:bodyPr anchor="ctr">
            <a:noAutofit/>
          </a:bodyPr>
          <a:lstStyle>
            <a:lvl1pPr marL="0" indent="0" algn="ctr">
              <a:lnSpc>
                <a:spcPts val="3300"/>
              </a:lnSpc>
              <a:spcBef>
                <a:spcPts val="0"/>
              </a:spcBef>
              <a:spcAft>
                <a:spcPts val="600"/>
              </a:spcAft>
              <a:buNone/>
              <a:defRPr sz="2500" b="0" i="0">
                <a:solidFill>
                  <a:schemeClr val="tx1"/>
                </a:solidFill>
                <a:latin typeface="+mn-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r>
              <a:rPr lang="fr-FR" dirty="0" err="1"/>
              <a:t>deleniti</a:t>
            </a:r>
            <a:r>
              <a:rPr lang="fr-FR" dirty="0"/>
              <a:t> </a:t>
            </a:r>
            <a:r>
              <a:rPr lang="fr-FR" dirty="0" err="1"/>
              <a:t>atque</a:t>
            </a:r>
            <a:r>
              <a:rPr lang="fr-FR" dirty="0"/>
              <a:t> </a:t>
            </a:r>
            <a:r>
              <a:rPr lang="fr-FR" dirty="0" err="1"/>
              <a:t>corrupti</a:t>
            </a:r>
            <a:r>
              <a:rPr lang="fr-FR" dirty="0"/>
              <a:t> </a:t>
            </a:r>
            <a:r>
              <a:rPr lang="fr-FR" dirty="0" err="1"/>
              <a:t>quos</a:t>
            </a:r>
            <a:r>
              <a:rPr lang="fr-FR" dirty="0"/>
              <a:t> </a:t>
            </a:r>
            <a:r>
              <a:rPr lang="fr-FR" dirty="0" err="1"/>
              <a:t>dolores</a:t>
            </a:r>
            <a:r>
              <a:rPr lang="fr-FR" dirty="0"/>
              <a:t> et </a:t>
            </a:r>
            <a:r>
              <a:rPr lang="fr-FR" dirty="0" err="1"/>
              <a:t>quas</a:t>
            </a:r>
            <a:r>
              <a:rPr lang="fr-FR" dirty="0"/>
              <a:t> </a:t>
            </a:r>
            <a:r>
              <a:rPr lang="fr-FR" dirty="0" err="1"/>
              <a:t>molestias</a:t>
            </a:r>
            <a:r>
              <a:rPr lang="fr-FR" dirty="0"/>
              <a:t> </a:t>
            </a:r>
            <a:r>
              <a:rPr lang="fr-FR" dirty="0" err="1"/>
              <a:t>excepturi</a:t>
            </a:r>
            <a:r>
              <a:rPr lang="fr-FR" dirty="0"/>
              <a:t> </a:t>
            </a:r>
            <a:r>
              <a:rPr lang="fr-FR" dirty="0" err="1"/>
              <a:t>sint</a:t>
            </a:r>
            <a:r>
              <a:rPr lang="fr-FR" dirty="0"/>
              <a:t> </a:t>
            </a:r>
            <a:r>
              <a:rPr lang="fr-FR" dirty="0" err="1"/>
              <a:t>occaecati</a:t>
            </a:r>
            <a:endParaRPr lang="fr-FR" dirty="0"/>
          </a:p>
        </p:txBody>
      </p:sp>
      <p:sp>
        <p:nvSpPr>
          <p:cNvPr id="2" name="Rectangle 1">
            <a:extLst>
              <a:ext uri="{FF2B5EF4-FFF2-40B4-BE49-F238E27FC236}">
                <a16:creationId xmlns:a16="http://schemas.microsoft.com/office/drawing/2014/main" id="{4C3A8541-7040-D7C1-9542-295D33D75659}"/>
              </a:ext>
            </a:extLst>
          </p:cNvPr>
          <p:cNvSpPr/>
          <p:nvPr userDrawn="1"/>
        </p:nvSpPr>
        <p:spPr>
          <a:xfrm>
            <a:off x="0" y="6606001"/>
            <a:ext cx="12192000"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FF81FDFD-B01C-CC76-897A-DA03D2B52954}"/>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pic>
        <p:nvPicPr>
          <p:cNvPr id="10" name="Image 9" descr="Une image contenant texte, signe, fermer&#10;&#10;Description générée automatiquement">
            <a:extLst>
              <a:ext uri="{FF2B5EF4-FFF2-40B4-BE49-F238E27FC236}">
                <a16:creationId xmlns:a16="http://schemas.microsoft.com/office/drawing/2014/main" id="{D7B7C75F-003B-1B83-28A7-54C183D0530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3251" y="6647823"/>
            <a:ext cx="784810" cy="166919"/>
          </a:xfrm>
          <a:prstGeom prst="rect">
            <a:avLst/>
          </a:prstGeom>
        </p:spPr>
      </p:pic>
      <p:sp>
        <p:nvSpPr>
          <p:cNvPr id="11" name="ZoneTexte 10">
            <a:extLst>
              <a:ext uri="{FF2B5EF4-FFF2-40B4-BE49-F238E27FC236}">
                <a16:creationId xmlns:a16="http://schemas.microsoft.com/office/drawing/2014/main" id="{CA90D32E-8E99-F56B-5C25-1DC1CC957D8E}"/>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Tree>
    <p:extLst>
      <p:ext uri="{BB962C8B-B14F-4D97-AF65-F5344CB8AC3E}">
        <p14:creationId xmlns:p14="http://schemas.microsoft.com/office/powerpoint/2010/main" val="9377905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ROCESS_3">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BD82D55E-FD76-8771-9ADE-2A39B8289E07}"/>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358"/>
          <a:stretch/>
        </p:blipFill>
        <p:spPr>
          <a:xfrm>
            <a:off x="591149" y="-10822"/>
            <a:ext cx="11600851" cy="6610108"/>
          </a:xfrm>
          <a:prstGeom prst="rect">
            <a:avLst/>
          </a:prstGeom>
        </p:spPr>
      </p:pic>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 coins arrondis 10">
            <a:extLst>
              <a:ext uri="{FF2B5EF4-FFF2-40B4-BE49-F238E27FC236}">
                <a16:creationId xmlns:a16="http://schemas.microsoft.com/office/drawing/2014/main" id="{0AEB03B0-F7BD-B188-E3D0-B95AEFD89285}"/>
              </a:ext>
            </a:extLst>
          </p:cNvPr>
          <p:cNvSpPr/>
          <p:nvPr userDrawn="1"/>
        </p:nvSpPr>
        <p:spPr>
          <a:xfrm>
            <a:off x="2583241" y="3194238"/>
            <a:ext cx="540000" cy="540000"/>
          </a:xfrm>
          <a:prstGeom prst="roundRect">
            <a:avLst>
              <a:gd name="adj" fmla="val 17827"/>
            </a:avLst>
          </a:prstGeom>
          <a:solidFill>
            <a:srgbClr val="072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1</a:t>
            </a:r>
          </a:p>
        </p:txBody>
      </p: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713707" y="3866632"/>
            <a:ext cx="2279067" cy="304192"/>
          </a:xfrm>
        </p:spPr>
        <p:txBody>
          <a:bodyPr anchor="t">
            <a:noAutofit/>
          </a:bodyPr>
          <a:lstStyle>
            <a:lvl1pPr marL="0" indent="0" algn="ctr">
              <a:buNone/>
              <a:defRPr sz="1500" b="0" i="0">
                <a:solidFill>
                  <a:schemeClr val="bg1"/>
                </a:solidFill>
                <a:latin typeface="+mn-lt"/>
              </a:defRPr>
            </a:lvl1pPr>
          </a:lstStyle>
          <a:p>
            <a:pPr lvl="0"/>
            <a:r>
              <a:rPr lang="fr-FR" dirty="0" err="1"/>
              <a:t>Title</a:t>
            </a:r>
            <a:endParaRPr lang="fr-FR" dirty="0"/>
          </a:p>
        </p:txBody>
      </p:sp>
      <p:sp>
        <p:nvSpPr>
          <p:cNvPr id="4" name="Rectangle : coins arrondis 3">
            <a:extLst>
              <a:ext uri="{FF2B5EF4-FFF2-40B4-BE49-F238E27FC236}">
                <a16:creationId xmlns:a16="http://schemas.microsoft.com/office/drawing/2014/main" id="{60FD5E43-F2DA-4461-BEEC-E57E768EB89B}"/>
              </a:ext>
            </a:extLst>
          </p:cNvPr>
          <p:cNvSpPr/>
          <p:nvPr userDrawn="1"/>
        </p:nvSpPr>
        <p:spPr>
          <a:xfrm>
            <a:off x="5826001" y="3194238"/>
            <a:ext cx="540000" cy="540000"/>
          </a:xfrm>
          <a:prstGeom prst="roundRect">
            <a:avLst>
              <a:gd name="adj" fmla="val 17827"/>
            </a:avLst>
          </a:prstGeom>
          <a:solidFill>
            <a:srgbClr val="072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2</a:t>
            </a:r>
          </a:p>
        </p:txBody>
      </p:sp>
      <p:sp>
        <p:nvSpPr>
          <p:cNvPr id="9" name="Rectangle : coins arrondis 8">
            <a:extLst>
              <a:ext uri="{FF2B5EF4-FFF2-40B4-BE49-F238E27FC236}">
                <a16:creationId xmlns:a16="http://schemas.microsoft.com/office/drawing/2014/main" id="{0B8B9D5D-7EC6-9166-2265-AF0DBBB38C8A}"/>
              </a:ext>
            </a:extLst>
          </p:cNvPr>
          <p:cNvSpPr/>
          <p:nvPr userDrawn="1"/>
        </p:nvSpPr>
        <p:spPr>
          <a:xfrm>
            <a:off x="9068759" y="3194238"/>
            <a:ext cx="540000" cy="540000"/>
          </a:xfrm>
          <a:prstGeom prst="roundRect">
            <a:avLst>
              <a:gd name="adj" fmla="val 17827"/>
            </a:avLst>
          </a:prstGeom>
          <a:solidFill>
            <a:srgbClr val="072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3</a:t>
            </a:r>
          </a:p>
        </p:txBody>
      </p:sp>
      <p:sp>
        <p:nvSpPr>
          <p:cNvPr id="10" name="Espace réservé du texte 14">
            <a:extLst>
              <a:ext uri="{FF2B5EF4-FFF2-40B4-BE49-F238E27FC236}">
                <a16:creationId xmlns:a16="http://schemas.microsoft.com/office/drawing/2014/main" id="{41ADC694-06A1-5FA7-AC87-A1F5E914F9DD}"/>
              </a:ext>
            </a:extLst>
          </p:cNvPr>
          <p:cNvSpPr>
            <a:spLocks noGrp="1"/>
          </p:cNvSpPr>
          <p:nvPr>
            <p:ph type="body" sz="quarter" idx="14" hasCustomPrompt="1"/>
          </p:nvPr>
        </p:nvSpPr>
        <p:spPr>
          <a:xfrm>
            <a:off x="1713707" y="4197081"/>
            <a:ext cx="2279067" cy="889848"/>
          </a:xfrm>
        </p:spPr>
        <p:txBody>
          <a:bodyPr anchor="t">
            <a:noAutofit/>
          </a:bodyPr>
          <a:lstStyle>
            <a:lvl1pPr marL="0" indent="0" algn="ctr">
              <a:buNone/>
              <a:defRPr sz="1300" b="0" i="0">
                <a:solidFill>
                  <a:schemeClr val="tx1"/>
                </a:solidFill>
                <a:latin typeface="+mj-lt"/>
              </a:defRPr>
            </a:lvl1pPr>
          </a:lstStyle>
          <a:p>
            <a:pPr lvl="0"/>
            <a:r>
              <a:rPr lang="fr-FR"/>
              <a:t>At vero eos et accusamus et iusto odio dignissimos ducimus qui blanditiis praesentium voluptatum </a:t>
            </a:r>
          </a:p>
        </p:txBody>
      </p:sp>
      <p:sp>
        <p:nvSpPr>
          <p:cNvPr id="12" name="Espace réservé du texte 14">
            <a:extLst>
              <a:ext uri="{FF2B5EF4-FFF2-40B4-BE49-F238E27FC236}">
                <a16:creationId xmlns:a16="http://schemas.microsoft.com/office/drawing/2014/main" id="{5819C9A1-4D41-8871-ABE4-627A84ACA27E}"/>
              </a:ext>
            </a:extLst>
          </p:cNvPr>
          <p:cNvSpPr>
            <a:spLocks noGrp="1"/>
          </p:cNvSpPr>
          <p:nvPr>
            <p:ph type="body" sz="quarter" idx="15" hasCustomPrompt="1"/>
          </p:nvPr>
        </p:nvSpPr>
        <p:spPr>
          <a:xfrm>
            <a:off x="4956466" y="3866632"/>
            <a:ext cx="2279067" cy="304192"/>
          </a:xfrm>
        </p:spPr>
        <p:txBody>
          <a:bodyPr anchor="t">
            <a:noAutofit/>
          </a:bodyPr>
          <a:lstStyle>
            <a:lvl1pPr marL="0" indent="0" algn="ctr">
              <a:buNone/>
              <a:defRPr sz="1500" b="0" i="0">
                <a:solidFill>
                  <a:schemeClr val="bg1"/>
                </a:solidFill>
                <a:latin typeface="+mn-lt"/>
              </a:defRPr>
            </a:lvl1pPr>
          </a:lstStyle>
          <a:p>
            <a:pPr lvl="0"/>
            <a:r>
              <a:rPr lang="fr-FR"/>
              <a:t>Title</a:t>
            </a:r>
          </a:p>
        </p:txBody>
      </p:sp>
      <p:sp>
        <p:nvSpPr>
          <p:cNvPr id="14" name="Espace réservé du texte 14">
            <a:extLst>
              <a:ext uri="{FF2B5EF4-FFF2-40B4-BE49-F238E27FC236}">
                <a16:creationId xmlns:a16="http://schemas.microsoft.com/office/drawing/2014/main" id="{4694365C-E3A0-2455-EBC1-DF0A835CEE76}"/>
              </a:ext>
            </a:extLst>
          </p:cNvPr>
          <p:cNvSpPr>
            <a:spLocks noGrp="1"/>
          </p:cNvSpPr>
          <p:nvPr>
            <p:ph type="body" sz="quarter" idx="16" hasCustomPrompt="1"/>
          </p:nvPr>
        </p:nvSpPr>
        <p:spPr>
          <a:xfrm>
            <a:off x="4956466" y="4197081"/>
            <a:ext cx="2279067" cy="889848"/>
          </a:xfrm>
        </p:spPr>
        <p:txBody>
          <a:bodyPr anchor="t">
            <a:noAutofit/>
          </a:bodyPr>
          <a:lstStyle>
            <a:lvl1pPr marL="0" indent="0" algn="ctr">
              <a:buNone/>
              <a:defRPr sz="1300" b="0" i="0">
                <a:solidFill>
                  <a:schemeClr val="tx1"/>
                </a:solidFill>
                <a:latin typeface="+mj-lt"/>
              </a:defRPr>
            </a:lvl1pPr>
          </a:lstStyle>
          <a:p>
            <a:pPr lvl="0"/>
            <a:r>
              <a:rPr lang="fr-FR"/>
              <a:t>At vero eos et accusamus et iusto odio dignissimos ducimus qui blanditiis praesentium voluptatum </a:t>
            </a:r>
          </a:p>
        </p:txBody>
      </p:sp>
      <p:sp>
        <p:nvSpPr>
          <p:cNvPr id="15" name="Espace réservé du texte 14">
            <a:extLst>
              <a:ext uri="{FF2B5EF4-FFF2-40B4-BE49-F238E27FC236}">
                <a16:creationId xmlns:a16="http://schemas.microsoft.com/office/drawing/2014/main" id="{26FCB7BE-D44B-52BE-5346-78BAB3805066}"/>
              </a:ext>
            </a:extLst>
          </p:cNvPr>
          <p:cNvSpPr>
            <a:spLocks noGrp="1"/>
          </p:cNvSpPr>
          <p:nvPr>
            <p:ph type="body" sz="quarter" idx="17" hasCustomPrompt="1"/>
          </p:nvPr>
        </p:nvSpPr>
        <p:spPr>
          <a:xfrm>
            <a:off x="8199225" y="3866632"/>
            <a:ext cx="2279067" cy="304192"/>
          </a:xfrm>
        </p:spPr>
        <p:txBody>
          <a:bodyPr anchor="t">
            <a:noAutofit/>
          </a:bodyPr>
          <a:lstStyle>
            <a:lvl1pPr marL="0" indent="0" algn="ctr">
              <a:buNone/>
              <a:defRPr sz="1500" b="0" i="0">
                <a:solidFill>
                  <a:schemeClr val="bg1"/>
                </a:solidFill>
                <a:latin typeface="+mn-lt"/>
              </a:defRPr>
            </a:lvl1pPr>
          </a:lstStyle>
          <a:p>
            <a:pPr lvl="0"/>
            <a:r>
              <a:rPr lang="fr-FR"/>
              <a:t>Title</a:t>
            </a:r>
          </a:p>
        </p:txBody>
      </p:sp>
      <p:sp>
        <p:nvSpPr>
          <p:cNvPr id="17" name="Espace réservé du texte 14">
            <a:extLst>
              <a:ext uri="{FF2B5EF4-FFF2-40B4-BE49-F238E27FC236}">
                <a16:creationId xmlns:a16="http://schemas.microsoft.com/office/drawing/2014/main" id="{BE7011F6-FDBC-87A9-48E2-B24C98B0CBEB}"/>
              </a:ext>
            </a:extLst>
          </p:cNvPr>
          <p:cNvSpPr>
            <a:spLocks noGrp="1"/>
          </p:cNvSpPr>
          <p:nvPr>
            <p:ph type="body" sz="quarter" idx="18" hasCustomPrompt="1"/>
          </p:nvPr>
        </p:nvSpPr>
        <p:spPr>
          <a:xfrm>
            <a:off x="8199225" y="4197081"/>
            <a:ext cx="2279067" cy="889848"/>
          </a:xfrm>
        </p:spPr>
        <p:txBody>
          <a:bodyPr anchor="t">
            <a:noAutofit/>
          </a:bodyPr>
          <a:lstStyle>
            <a:lvl1pPr marL="0" indent="0" algn="ctr">
              <a:buNone/>
              <a:defRPr sz="1300" b="0" i="0">
                <a:solidFill>
                  <a:schemeClr val="tx1"/>
                </a:solidFill>
                <a:latin typeface="+mj-lt"/>
              </a:defRPr>
            </a:lvl1pPr>
          </a:lstStyle>
          <a:p>
            <a:pPr lvl="0"/>
            <a:r>
              <a:rPr lang="fr-FR"/>
              <a:t>At vero eos et accusamus et iusto odio dignissimos ducimus qui blanditiis praesentium voluptatum </a:t>
            </a:r>
          </a:p>
        </p:txBody>
      </p:sp>
      <p:cxnSp>
        <p:nvCxnSpPr>
          <p:cNvPr id="21" name="Connecteur droit 20">
            <a:extLst>
              <a:ext uri="{FF2B5EF4-FFF2-40B4-BE49-F238E27FC236}">
                <a16:creationId xmlns:a16="http://schemas.microsoft.com/office/drawing/2014/main" id="{1CE9D63E-5634-C486-386E-5A558E0F8F5E}"/>
              </a:ext>
            </a:extLst>
          </p:cNvPr>
          <p:cNvCxnSpPr>
            <a:cxnSpLocks/>
          </p:cNvCxnSpPr>
          <p:nvPr userDrawn="1"/>
        </p:nvCxnSpPr>
        <p:spPr>
          <a:xfrm>
            <a:off x="3251200" y="3418840"/>
            <a:ext cx="241808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D2F92192-1214-37B0-0BE6-03405EB808CC}"/>
              </a:ext>
            </a:extLst>
          </p:cNvPr>
          <p:cNvCxnSpPr>
            <a:cxnSpLocks/>
          </p:cNvCxnSpPr>
          <p:nvPr userDrawn="1"/>
        </p:nvCxnSpPr>
        <p:spPr>
          <a:xfrm>
            <a:off x="6512560" y="3418840"/>
            <a:ext cx="241808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5852CA08-2ABA-9F41-2CCE-56D0149C81D5}"/>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A0F372BE-D205-AA83-A86A-AFFC08CDE99D}"/>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3" name="ZoneTexte 2">
            <a:extLst>
              <a:ext uri="{FF2B5EF4-FFF2-40B4-BE49-F238E27FC236}">
                <a16:creationId xmlns:a16="http://schemas.microsoft.com/office/drawing/2014/main" id="{B65688CF-E4AE-4629-1BD9-1FAD5653AFB4}"/>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5" name="Espace réservé du texte 14">
            <a:extLst>
              <a:ext uri="{FF2B5EF4-FFF2-40B4-BE49-F238E27FC236}">
                <a16:creationId xmlns:a16="http://schemas.microsoft.com/office/drawing/2014/main" id="{4A1F65AF-8307-0D5C-0071-6EA504A75420}"/>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6" name="Espace réservé du texte 14">
            <a:extLst>
              <a:ext uri="{FF2B5EF4-FFF2-40B4-BE49-F238E27FC236}">
                <a16:creationId xmlns:a16="http://schemas.microsoft.com/office/drawing/2014/main" id="{F637B1AF-FCDB-C15F-8F59-22847C60D5B1}"/>
              </a:ext>
            </a:extLst>
          </p:cNvPr>
          <p:cNvSpPr>
            <a:spLocks noGrp="1"/>
          </p:cNvSpPr>
          <p:nvPr>
            <p:ph type="body" sz="quarter" idx="12" hasCustomPrompt="1"/>
          </p:nvPr>
        </p:nvSpPr>
        <p:spPr>
          <a:xfrm>
            <a:off x="1881111" y="1035172"/>
            <a:ext cx="8626213" cy="850679"/>
          </a:xfrm>
        </p:spPr>
        <p:txBody>
          <a:bodyPr anchor="ctr">
            <a:noAutofit/>
          </a:bodyPr>
          <a:lstStyle>
            <a:lvl1pPr marL="0" indent="0" algn="ctr">
              <a:buNone/>
              <a:defRPr sz="4000" b="0" i="0">
                <a:latin typeface="+mn-lt"/>
              </a:defRPr>
            </a:lvl1pPr>
          </a:lstStyle>
          <a:p>
            <a:pPr lvl="0"/>
            <a:r>
              <a:rPr lang="fr-FR" dirty="0"/>
              <a:t>Insert </a:t>
            </a:r>
            <a:r>
              <a:rPr lang="fr-FR" dirty="0" err="1"/>
              <a:t>title</a:t>
            </a:r>
            <a:r>
              <a:rPr lang="fr-FR" dirty="0"/>
              <a:t>.</a:t>
            </a:r>
          </a:p>
        </p:txBody>
      </p:sp>
      <p:pic>
        <p:nvPicPr>
          <p:cNvPr id="8" name="Graphique 7">
            <a:extLst>
              <a:ext uri="{FF2B5EF4-FFF2-40B4-BE49-F238E27FC236}">
                <a16:creationId xmlns:a16="http://schemas.microsoft.com/office/drawing/2014/main" id="{A7C69756-F30D-9128-DDB2-302C5407939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1494" y="6663043"/>
            <a:ext cx="784811" cy="151211"/>
          </a:xfrm>
          <a:prstGeom prst="rect">
            <a:avLst/>
          </a:prstGeom>
        </p:spPr>
      </p:pic>
      <p:sp>
        <p:nvSpPr>
          <p:cNvPr id="16" name="Espace réservé du texte 14">
            <a:extLst>
              <a:ext uri="{FF2B5EF4-FFF2-40B4-BE49-F238E27FC236}">
                <a16:creationId xmlns:a16="http://schemas.microsoft.com/office/drawing/2014/main" id="{DD6B1D46-EAEA-9282-39B5-DCA946F599CC}"/>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spTree>
    <p:extLst>
      <p:ext uri="{BB962C8B-B14F-4D97-AF65-F5344CB8AC3E}">
        <p14:creationId xmlns:p14="http://schemas.microsoft.com/office/powerpoint/2010/main" val="27448959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PROCESS_4">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BD82D55E-FD76-8771-9ADE-2A39B8289E07}"/>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a:stretch/>
        </p:blipFill>
        <p:spPr>
          <a:xfrm>
            <a:off x="591150" y="1858"/>
            <a:ext cx="11600850" cy="6604131"/>
          </a:xfrm>
          <a:prstGeom prst="rect">
            <a:avLst/>
          </a:prstGeom>
        </p:spPr>
      </p:pic>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 coins arrondis 10">
            <a:extLst>
              <a:ext uri="{FF2B5EF4-FFF2-40B4-BE49-F238E27FC236}">
                <a16:creationId xmlns:a16="http://schemas.microsoft.com/office/drawing/2014/main" id="{0AEB03B0-F7BD-B188-E3D0-B95AEFD89285}"/>
              </a:ext>
            </a:extLst>
          </p:cNvPr>
          <p:cNvSpPr/>
          <p:nvPr userDrawn="1"/>
        </p:nvSpPr>
        <p:spPr>
          <a:xfrm>
            <a:off x="1881111" y="3187053"/>
            <a:ext cx="540000" cy="540000"/>
          </a:xfrm>
          <a:prstGeom prst="roundRect">
            <a:avLst>
              <a:gd name="adj" fmla="val 17827"/>
            </a:avLst>
          </a:prstGeom>
          <a:solidFill>
            <a:srgbClr val="072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1</a:t>
            </a:r>
          </a:p>
        </p:txBody>
      </p:sp>
      <p:sp>
        <p:nvSpPr>
          <p:cNvPr id="20" name="Espace réservé du texte 14">
            <a:extLst>
              <a:ext uri="{FF2B5EF4-FFF2-40B4-BE49-F238E27FC236}">
                <a16:creationId xmlns:a16="http://schemas.microsoft.com/office/drawing/2014/main" id="{1A7C81FB-E0D1-1E93-D451-1766C15AC49B}"/>
              </a:ext>
            </a:extLst>
          </p:cNvPr>
          <p:cNvSpPr>
            <a:spLocks noGrp="1"/>
          </p:cNvSpPr>
          <p:nvPr>
            <p:ph type="body" sz="quarter" idx="12" hasCustomPrompt="1"/>
          </p:nvPr>
        </p:nvSpPr>
        <p:spPr>
          <a:xfrm>
            <a:off x="1881111" y="1035172"/>
            <a:ext cx="8626213" cy="850679"/>
          </a:xfrm>
        </p:spPr>
        <p:txBody>
          <a:bodyPr anchor="ctr">
            <a:noAutofit/>
          </a:bodyPr>
          <a:lstStyle>
            <a:lvl1pPr marL="0" indent="0" algn="ctr">
              <a:buNone/>
              <a:defRPr sz="4000" b="0" i="0">
                <a:latin typeface="+mn-lt"/>
              </a:defRPr>
            </a:lvl1pPr>
          </a:lstStyle>
          <a:p>
            <a:pPr lvl="0"/>
            <a:r>
              <a:rPr lang="fr-FR" dirty="0"/>
              <a:t>Insert </a:t>
            </a:r>
            <a:r>
              <a:rPr lang="fr-FR" dirty="0" err="1"/>
              <a:t>title</a:t>
            </a:r>
            <a:r>
              <a:rPr lang="fr-FR" dirty="0"/>
              <a:t>.</a:t>
            </a:r>
          </a:p>
        </p:txBody>
      </p: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1011577" y="3859447"/>
            <a:ext cx="2279067" cy="304192"/>
          </a:xfrm>
        </p:spPr>
        <p:txBody>
          <a:bodyPr anchor="t">
            <a:noAutofit/>
          </a:bodyPr>
          <a:lstStyle>
            <a:lvl1pPr marL="0" indent="0" algn="ctr">
              <a:buNone/>
              <a:defRPr sz="1500" b="0" i="0">
                <a:solidFill>
                  <a:schemeClr val="bg1"/>
                </a:solidFill>
                <a:latin typeface="+mn-lt"/>
              </a:defRPr>
            </a:lvl1pPr>
          </a:lstStyle>
          <a:p>
            <a:pPr lvl="0"/>
            <a:r>
              <a:rPr lang="fr-FR"/>
              <a:t>Title</a:t>
            </a:r>
          </a:p>
        </p:txBody>
      </p:sp>
      <p:sp>
        <p:nvSpPr>
          <p:cNvPr id="4" name="Rectangle : coins arrondis 3">
            <a:extLst>
              <a:ext uri="{FF2B5EF4-FFF2-40B4-BE49-F238E27FC236}">
                <a16:creationId xmlns:a16="http://schemas.microsoft.com/office/drawing/2014/main" id="{60FD5E43-F2DA-4461-BEEC-E57E768EB89B}"/>
              </a:ext>
            </a:extLst>
          </p:cNvPr>
          <p:cNvSpPr/>
          <p:nvPr userDrawn="1"/>
        </p:nvSpPr>
        <p:spPr>
          <a:xfrm>
            <a:off x="4576518" y="3187053"/>
            <a:ext cx="540000" cy="540000"/>
          </a:xfrm>
          <a:prstGeom prst="roundRect">
            <a:avLst>
              <a:gd name="adj" fmla="val 17827"/>
            </a:avLst>
          </a:prstGeom>
          <a:solidFill>
            <a:srgbClr val="072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2</a:t>
            </a:r>
          </a:p>
        </p:txBody>
      </p:sp>
      <p:sp>
        <p:nvSpPr>
          <p:cNvPr id="9" name="Rectangle : coins arrondis 8">
            <a:extLst>
              <a:ext uri="{FF2B5EF4-FFF2-40B4-BE49-F238E27FC236}">
                <a16:creationId xmlns:a16="http://schemas.microsoft.com/office/drawing/2014/main" id="{0B8B9D5D-7EC6-9166-2265-AF0DBBB38C8A}"/>
              </a:ext>
            </a:extLst>
          </p:cNvPr>
          <p:cNvSpPr/>
          <p:nvPr userDrawn="1"/>
        </p:nvSpPr>
        <p:spPr>
          <a:xfrm>
            <a:off x="7271925" y="3187053"/>
            <a:ext cx="540000" cy="540000"/>
          </a:xfrm>
          <a:prstGeom prst="roundRect">
            <a:avLst>
              <a:gd name="adj" fmla="val 17827"/>
            </a:avLst>
          </a:prstGeom>
          <a:solidFill>
            <a:srgbClr val="072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3</a:t>
            </a:r>
          </a:p>
        </p:txBody>
      </p:sp>
      <p:sp>
        <p:nvSpPr>
          <p:cNvPr id="10" name="Espace réservé du texte 14">
            <a:extLst>
              <a:ext uri="{FF2B5EF4-FFF2-40B4-BE49-F238E27FC236}">
                <a16:creationId xmlns:a16="http://schemas.microsoft.com/office/drawing/2014/main" id="{41ADC694-06A1-5FA7-AC87-A1F5E914F9DD}"/>
              </a:ext>
            </a:extLst>
          </p:cNvPr>
          <p:cNvSpPr>
            <a:spLocks noGrp="1"/>
          </p:cNvSpPr>
          <p:nvPr>
            <p:ph type="body" sz="quarter" idx="14" hasCustomPrompt="1"/>
          </p:nvPr>
        </p:nvSpPr>
        <p:spPr>
          <a:xfrm>
            <a:off x="1011577" y="4189896"/>
            <a:ext cx="2279067" cy="889848"/>
          </a:xfrm>
        </p:spPr>
        <p:txBody>
          <a:bodyPr anchor="t">
            <a:noAutofit/>
          </a:bodyPr>
          <a:lstStyle>
            <a:lvl1pPr marL="0" indent="0" algn="ctr">
              <a:buNone/>
              <a:defRPr sz="1300" b="0" i="0">
                <a:solidFill>
                  <a:schemeClr val="tx1"/>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p>
        </p:txBody>
      </p:sp>
      <p:sp>
        <p:nvSpPr>
          <p:cNvPr id="12" name="Espace réservé du texte 14">
            <a:extLst>
              <a:ext uri="{FF2B5EF4-FFF2-40B4-BE49-F238E27FC236}">
                <a16:creationId xmlns:a16="http://schemas.microsoft.com/office/drawing/2014/main" id="{5819C9A1-4D41-8871-ABE4-627A84ACA27E}"/>
              </a:ext>
            </a:extLst>
          </p:cNvPr>
          <p:cNvSpPr>
            <a:spLocks noGrp="1"/>
          </p:cNvSpPr>
          <p:nvPr>
            <p:ph type="body" sz="quarter" idx="15" hasCustomPrompt="1"/>
          </p:nvPr>
        </p:nvSpPr>
        <p:spPr>
          <a:xfrm>
            <a:off x="3702784" y="3859447"/>
            <a:ext cx="2279067" cy="304192"/>
          </a:xfrm>
        </p:spPr>
        <p:txBody>
          <a:bodyPr anchor="t">
            <a:noAutofit/>
          </a:bodyPr>
          <a:lstStyle>
            <a:lvl1pPr marL="0" indent="0" algn="ctr">
              <a:buNone/>
              <a:defRPr sz="1500" b="0" i="0">
                <a:solidFill>
                  <a:schemeClr val="bg1"/>
                </a:solidFill>
                <a:latin typeface="+mn-lt"/>
              </a:defRPr>
            </a:lvl1pPr>
          </a:lstStyle>
          <a:p>
            <a:pPr lvl="0"/>
            <a:r>
              <a:rPr lang="fr-FR"/>
              <a:t>Title</a:t>
            </a:r>
          </a:p>
        </p:txBody>
      </p:sp>
      <p:sp>
        <p:nvSpPr>
          <p:cNvPr id="14" name="Espace réservé du texte 14">
            <a:extLst>
              <a:ext uri="{FF2B5EF4-FFF2-40B4-BE49-F238E27FC236}">
                <a16:creationId xmlns:a16="http://schemas.microsoft.com/office/drawing/2014/main" id="{4694365C-E3A0-2455-EBC1-DF0A835CEE76}"/>
              </a:ext>
            </a:extLst>
          </p:cNvPr>
          <p:cNvSpPr>
            <a:spLocks noGrp="1"/>
          </p:cNvSpPr>
          <p:nvPr>
            <p:ph type="body" sz="quarter" idx="16" hasCustomPrompt="1"/>
          </p:nvPr>
        </p:nvSpPr>
        <p:spPr>
          <a:xfrm>
            <a:off x="3702784" y="4189896"/>
            <a:ext cx="2279067" cy="889848"/>
          </a:xfrm>
        </p:spPr>
        <p:txBody>
          <a:bodyPr anchor="t">
            <a:noAutofit/>
          </a:bodyPr>
          <a:lstStyle>
            <a:lvl1pPr marL="0" indent="0" algn="ctr">
              <a:buNone/>
              <a:defRPr sz="1300" b="0" i="0">
                <a:solidFill>
                  <a:schemeClr val="tx1"/>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p>
        </p:txBody>
      </p:sp>
      <p:sp>
        <p:nvSpPr>
          <p:cNvPr id="15" name="Espace réservé du texte 14">
            <a:extLst>
              <a:ext uri="{FF2B5EF4-FFF2-40B4-BE49-F238E27FC236}">
                <a16:creationId xmlns:a16="http://schemas.microsoft.com/office/drawing/2014/main" id="{26FCB7BE-D44B-52BE-5346-78BAB3805066}"/>
              </a:ext>
            </a:extLst>
          </p:cNvPr>
          <p:cNvSpPr>
            <a:spLocks noGrp="1"/>
          </p:cNvSpPr>
          <p:nvPr>
            <p:ph type="body" sz="quarter" idx="17" hasCustomPrompt="1"/>
          </p:nvPr>
        </p:nvSpPr>
        <p:spPr>
          <a:xfrm>
            <a:off x="6402392" y="3859447"/>
            <a:ext cx="2279067" cy="304192"/>
          </a:xfrm>
        </p:spPr>
        <p:txBody>
          <a:bodyPr anchor="t">
            <a:noAutofit/>
          </a:bodyPr>
          <a:lstStyle>
            <a:lvl1pPr marL="0" indent="0" algn="ctr">
              <a:buNone/>
              <a:defRPr sz="1500" b="0" i="0">
                <a:solidFill>
                  <a:schemeClr val="bg1"/>
                </a:solidFill>
                <a:latin typeface="+mn-lt"/>
              </a:defRPr>
            </a:lvl1pPr>
          </a:lstStyle>
          <a:p>
            <a:pPr lvl="0"/>
            <a:r>
              <a:rPr lang="fr-FR"/>
              <a:t>Title</a:t>
            </a:r>
          </a:p>
        </p:txBody>
      </p:sp>
      <p:sp>
        <p:nvSpPr>
          <p:cNvPr id="17" name="Espace réservé du texte 14">
            <a:extLst>
              <a:ext uri="{FF2B5EF4-FFF2-40B4-BE49-F238E27FC236}">
                <a16:creationId xmlns:a16="http://schemas.microsoft.com/office/drawing/2014/main" id="{BE7011F6-FDBC-87A9-48E2-B24C98B0CBEB}"/>
              </a:ext>
            </a:extLst>
          </p:cNvPr>
          <p:cNvSpPr>
            <a:spLocks noGrp="1"/>
          </p:cNvSpPr>
          <p:nvPr>
            <p:ph type="body" sz="quarter" idx="18" hasCustomPrompt="1"/>
          </p:nvPr>
        </p:nvSpPr>
        <p:spPr>
          <a:xfrm>
            <a:off x="6402392" y="4189896"/>
            <a:ext cx="2279067" cy="889848"/>
          </a:xfrm>
        </p:spPr>
        <p:txBody>
          <a:bodyPr anchor="t">
            <a:noAutofit/>
          </a:bodyPr>
          <a:lstStyle>
            <a:lvl1pPr marL="0" indent="0" algn="ctr">
              <a:buNone/>
              <a:defRPr sz="1300" b="0" i="0">
                <a:solidFill>
                  <a:schemeClr val="tx1"/>
                </a:solidFill>
                <a:latin typeface="+mj-lt"/>
              </a:defRPr>
            </a:lvl1pPr>
          </a:lstStyle>
          <a:p>
            <a:pPr lvl="0"/>
            <a:r>
              <a:rPr lang="fr-FR"/>
              <a:t>At vero eos et accusamus et iusto odio dignissimos ducimus qui blanditiis praesentium voluptatum </a:t>
            </a:r>
          </a:p>
        </p:txBody>
      </p:sp>
      <p:sp>
        <p:nvSpPr>
          <p:cNvPr id="19" name="Rectangle : coins arrondis 18">
            <a:extLst>
              <a:ext uri="{FF2B5EF4-FFF2-40B4-BE49-F238E27FC236}">
                <a16:creationId xmlns:a16="http://schemas.microsoft.com/office/drawing/2014/main" id="{383561F6-7AD0-73CD-DA8F-5FE077AEC78A}"/>
              </a:ext>
            </a:extLst>
          </p:cNvPr>
          <p:cNvSpPr/>
          <p:nvPr userDrawn="1"/>
        </p:nvSpPr>
        <p:spPr>
          <a:xfrm>
            <a:off x="9967332" y="3187053"/>
            <a:ext cx="540000" cy="540000"/>
          </a:xfrm>
          <a:prstGeom prst="roundRect">
            <a:avLst>
              <a:gd name="adj" fmla="val 17827"/>
            </a:avLst>
          </a:prstGeom>
          <a:solidFill>
            <a:srgbClr val="072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4</a:t>
            </a:r>
          </a:p>
        </p:txBody>
      </p:sp>
      <p:sp>
        <p:nvSpPr>
          <p:cNvPr id="21" name="Espace réservé du texte 14">
            <a:extLst>
              <a:ext uri="{FF2B5EF4-FFF2-40B4-BE49-F238E27FC236}">
                <a16:creationId xmlns:a16="http://schemas.microsoft.com/office/drawing/2014/main" id="{6D5F4452-27B4-4A13-A793-9097F20AF8DB}"/>
              </a:ext>
            </a:extLst>
          </p:cNvPr>
          <p:cNvSpPr>
            <a:spLocks noGrp="1"/>
          </p:cNvSpPr>
          <p:nvPr>
            <p:ph type="body" sz="quarter" idx="19" hasCustomPrompt="1"/>
          </p:nvPr>
        </p:nvSpPr>
        <p:spPr>
          <a:xfrm>
            <a:off x="9000028" y="3859447"/>
            <a:ext cx="2279067" cy="304192"/>
          </a:xfrm>
        </p:spPr>
        <p:txBody>
          <a:bodyPr anchor="t">
            <a:noAutofit/>
          </a:bodyPr>
          <a:lstStyle>
            <a:lvl1pPr marL="0" indent="0" algn="ctr">
              <a:buNone/>
              <a:defRPr sz="1500" b="0" i="0">
                <a:solidFill>
                  <a:schemeClr val="bg1"/>
                </a:solidFill>
                <a:latin typeface="+mn-lt"/>
              </a:defRPr>
            </a:lvl1pPr>
          </a:lstStyle>
          <a:p>
            <a:pPr lvl="0"/>
            <a:r>
              <a:rPr lang="fr-FR"/>
              <a:t>Title</a:t>
            </a:r>
          </a:p>
        </p:txBody>
      </p:sp>
      <p:sp>
        <p:nvSpPr>
          <p:cNvPr id="23" name="Espace réservé du texte 14">
            <a:extLst>
              <a:ext uri="{FF2B5EF4-FFF2-40B4-BE49-F238E27FC236}">
                <a16:creationId xmlns:a16="http://schemas.microsoft.com/office/drawing/2014/main" id="{4880CBCA-7B9D-C86B-3C35-0348B587A345}"/>
              </a:ext>
            </a:extLst>
          </p:cNvPr>
          <p:cNvSpPr>
            <a:spLocks noGrp="1"/>
          </p:cNvSpPr>
          <p:nvPr>
            <p:ph type="body" sz="quarter" idx="20" hasCustomPrompt="1"/>
          </p:nvPr>
        </p:nvSpPr>
        <p:spPr>
          <a:xfrm>
            <a:off x="9000028" y="4189896"/>
            <a:ext cx="2279067" cy="889848"/>
          </a:xfrm>
        </p:spPr>
        <p:txBody>
          <a:bodyPr anchor="t">
            <a:noAutofit/>
          </a:bodyPr>
          <a:lstStyle>
            <a:lvl1pPr marL="0" indent="0" algn="ctr">
              <a:buNone/>
              <a:defRPr sz="1300" b="0" i="0">
                <a:solidFill>
                  <a:schemeClr val="tx1"/>
                </a:solidFill>
                <a:latin typeface="+mj-lt"/>
              </a:defRPr>
            </a:lvl1pPr>
          </a:lstStyle>
          <a:p>
            <a:pPr lvl="0"/>
            <a:r>
              <a:rPr lang="fr-FR"/>
              <a:t>At vero eos et accusamus et iusto odio dignissimos ducimus qui blanditiis praesentium voluptatum </a:t>
            </a:r>
          </a:p>
        </p:txBody>
      </p:sp>
      <p:cxnSp>
        <p:nvCxnSpPr>
          <p:cNvPr id="24" name="Connecteur droit 23">
            <a:extLst>
              <a:ext uri="{FF2B5EF4-FFF2-40B4-BE49-F238E27FC236}">
                <a16:creationId xmlns:a16="http://schemas.microsoft.com/office/drawing/2014/main" id="{C5A9C04A-C9C1-F196-DC81-5A8E391A3A83}"/>
              </a:ext>
            </a:extLst>
          </p:cNvPr>
          <p:cNvCxnSpPr>
            <a:cxnSpLocks/>
          </p:cNvCxnSpPr>
          <p:nvPr userDrawn="1"/>
        </p:nvCxnSpPr>
        <p:spPr>
          <a:xfrm>
            <a:off x="2534384" y="3448304"/>
            <a:ext cx="191569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3DA8DA7C-B5FE-0FFC-7588-E18F0AFFD587}"/>
              </a:ext>
            </a:extLst>
          </p:cNvPr>
          <p:cNvCxnSpPr>
            <a:cxnSpLocks/>
          </p:cNvCxnSpPr>
          <p:nvPr userDrawn="1"/>
        </p:nvCxnSpPr>
        <p:spPr>
          <a:xfrm>
            <a:off x="5216624" y="3427984"/>
            <a:ext cx="191569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083081E4-FABA-5659-4696-425E5D3EB7A9}"/>
              </a:ext>
            </a:extLst>
          </p:cNvPr>
          <p:cNvCxnSpPr>
            <a:cxnSpLocks/>
          </p:cNvCxnSpPr>
          <p:nvPr userDrawn="1"/>
        </p:nvCxnSpPr>
        <p:spPr>
          <a:xfrm>
            <a:off x="7898864" y="3448304"/>
            <a:ext cx="191569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19447489-1005-18F9-89C7-787A20631B7B}"/>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ZoneTexte 29">
            <a:extLst>
              <a:ext uri="{FF2B5EF4-FFF2-40B4-BE49-F238E27FC236}">
                <a16:creationId xmlns:a16="http://schemas.microsoft.com/office/drawing/2014/main" id="{E3A12687-1B40-7DC7-E26E-BDABDDE39B95}"/>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3" name="ZoneTexte 2">
            <a:extLst>
              <a:ext uri="{FF2B5EF4-FFF2-40B4-BE49-F238E27FC236}">
                <a16:creationId xmlns:a16="http://schemas.microsoft.com/office/drawing/2014/main" id="{BA515B43-2E3C-3279-69DD-C4F80A5DA59B}"/>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5" name="Espace réservé du texte 14">
            <a:extLst>
              <a:ext uri="{FF2B5EF4-FFF2-40B4-BE49-F238E27FC236}">
                <a16:creationId xmlns:a16="http://schemas.microsoft.com/office/drawing/2014/main" id="{6A979E87-0D88-BEEC-0586-0076B73B86B4}"/>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pic>
        <p:nvPicPr>
          <p:cNvPr id="6" name="Graphique 5">
            <a:extLst>
              <a:ext uri="{FF2B5EF4-FFF2-40B4-BE49-F238E27FC236}">
                <a16:creationId xmlns:a16="http://schemas.microsoft.com/office/drawing/2014/main" id="{97B68DEA-D84C-4D65-ABD1-AED1575990D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1494" y="6663043"/>
            <a:ext cx="784811" cy="151211"/>
          </a:xfrm>
          <a:prstGeom prst="rect">
            <a:avLst/>
          </a:prstGeom>
        </p:spPr>
      </p:pic>
      <p:sp>
        <p:nvSpPr>
          <p:cNvPr id="8" name="Espace réservé du texte 14">
            <a:extLst>
              <a:ext uri="{FF2B5EF4-FFF2-40B4-BE49-F238E27FC236}">
                <a16:creationId xmlns:a16="http://schemas.microsoft.com/office/drawing/2014/main" id="{1FD44C73-2F91-40C5-61D7-11B897CD5468}"/>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spTree>
    <p:extLst>
      <p:ext uri="{BB962C8B-B14F-4D97-AF65-F5344CB8AC3E}">
        <p14:creationId xmlns:p14="http://schemas.microsoft.com/office/powerpoint/2010/main" val="11212182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618">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ROCESS_5">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BD82D55E-FD76-8771-9ADE-2A39B8289E07}"/>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a:stretch/>
        </p:blipFill>
        <p:spPr>
          <a:xfrm>
            <a:off x="591150" y="-3553"/>
            <a:ext cx="11600850" cy="6616799"/>
          </a:xfrm>
          <a:prstGeom prst="rect">
            <a:avLst/>
          </a:prstGeom>
        </p:spPr>
      </p:pic>
      <p:cxnSp>
        <p:nvCxnSpPr>
          <p:cNvPr id="7" name="Connecteur droit 6">
            <a:extLst>
              <a:ext uri="{FF2B5EF4-FFF2-40B4-BE49-F238E27FC236}">
                <a16:creationId xmlns:a16="http://schemas.microsoft.com/office/drawing/2014/main" id="{E5A6DD10-B4A4-B2AB-BE2A-B92436E4534C}"/>
              </a:ext>
            </a:extLst>
          </p:cNvPr>
          <p:cNvCxnSpPr/>
          <p:nvPr userDrawn="1"/>
        </p:nvCxnSpPr>
        <p:spPr>
          <a:xfrm>
            <a:off x="591150" y="0"/>
            <a:ext cx="0" cy="685800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 coins arrondis 10">
            <a:extLst>
              <a:ext uri="{FF2B5EF4-FFF2-40B4-BE49-F238E27FC236}">
                <a16:creationId xmlns:a16="http://schemas.microsoft.com/office/drawing/2014/main" id="{0AEB03B0-F7BD-B188-E3D0-B95AEFD89285}"/>
              </a:ext>
            </a:extLst>
          </p:cNvPr>
          <p:cNvSpPr/>
          <p:nvPr userDrawn="1"/>
        </p:nvSpPr>
        <p:spPr>
          <a:xfrm>
            <a:off x="1577974" y="3169711"/>
            <a:ext cx="540000" cy="540000"/>
          </a:xfrm>
          <a:prstGeom prst="roundRect">
            <a:avLst>
              <a:gd name="adj" fmla="val 17827"/>
            </a:avLst>
          </a:prstGeom>
          <a:solidFill>
            <a:srgbClr val="072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1</a:t>
            </a:r>
          </a:p>
        </p:txBody>
      </p:sp>
      <p:sp>
        <p:nvSpPr>
          <p:cNvPr id="22" name="Espace réservé du texte 14">
            <a:extLst>
              <a:ext uri="{FF2B5EF4-FFF2-40B4-BE49-F238E27FC236}">
                <a16:creationId xmlns:a16="http://schemas.microsoft.com/office/drawing/2014/main" id="{B47EB7D2-3B3D-E73F-B891-5DF9E580CDC7}"/>
              </a:ext>
            </a:extLst>
          </p:cNvPr>
          <p:cNvSpPr>
            <a:spLocks noGrp="1"/>
          </p:cNvSpPr>
          <p:nvPr>
            <p:ph type="body" sz="quarter" idx="13" hasCustomPrompt="1"/>
          </p:nvPr>
        </p:nvSpPr>
        <p:spPr>
          <a:xfrm>
            <a:off x="960719" y="3850303"/>
            <a:ext cx="1713516" cy="304192"/>
          </a:xfrm>
        </p:spPr>
        <p:txBody>
          <a:bodyPr anchor="t">
            <a:noAutofit/>
          </a:bodyPr>
          <a:lstStyle>
            <a:lvl1pPr marL="0" indent="0" algn="ctr">
              <a:buNone/>
              <a:defRPr sz="1500" b="1" i="0">
                <a:solidFill>
                  <a:schemeClr val="bg1"/>
                </a:solidFill>
                <a:latin typeface="+mn-lt"/>
              </a:defRPr>
            </a:lvl1pPr>
          </a:lstStyle>
          <a:p>
            <a:pPr lvl="0"/>
            <a:r>
              <a:rPr lang="fr-FR"/>
              <a:t>Title</a:t>
            </a:r>
          </a:p>
        </p:txBody>
      </p:sp>
      <p:sp>
        <p:nvSpPr>
          <p:cNvPr id="4" name="Rectangle : coins arrondis 3">
            <a:extLst>
              <a:ext uri="{FF2B5EF4-FFF2-40B4-BE49-F238E27FC236}">
                <a16:creationId xmlns:a16="http://schemas.microsoft.com/office/drawing/2014/main" id="{60FD5E43-F2DA-4461-BEEC-E57E768EB89B}"/>
              </a:ext>
            </a:extLst>
          </p:cNvPr>
          <p:cNvSpPr/>
          <p:nvPr userDrawn="1"/>
        </p:nvSpPr>
        <p:spPr>
          <a:xfrm>
            <a:off x="3720183" y="3169711"/>
            <a:ext cx="540000" cy="540000"/>
          </a:xfrm>
          <a:prstGeom prst="roundRect">
            <a:avLst>
              <a:gd name="adj" fmla="val 17827"/>
            </a:avLst>
          </a:prstGeom>
          <a:solidFill>
            <a:srgbClr val="072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2</a:t>
            </a:r>
          </a:p>
        </p:txBody>
      </p:sp>
      <p:sp>
        <p:nvSpPr>
          <p:cNvPr id="9" name="Rectangle : coins arrondis 8">
            <a:extLst>
              <a:ext uri="{FF2B5EF4-FFF2-40B4-BE49-F238E27FC236}">
                <a16:creationId xmlns:a16="http://schemas.microsoft.com/office/drawing/2014/main" id="{0B8B9D5D-7EC6-9166-2265-AF0DBBB38C8A}"/>
              </a:ext>
            </a:extLst>
          </p:cNvPr>
          <p:cNvSpPr/>
          <p:nvPr userDrawn="1"/>
        </p:nvSpPr>
        <p:spPr>
          <a:xfrm>
            <a:off x="5862392" y="3169711"/>
            <a:ext cx="540000" cy="540000"/>
          </a:xfrm>
          <a:prstGeom prst="roundRect">
            <a:avLst>
              <a:gd name="adj" fmla="val 17827"/>
            </a:avLst>
          </a:prstGeom>
          <a:solidFill>
            <a:srgbClr val="072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3</a:t>
            </a:r>
          </a:p>
        </p:txBody>
      </p:sp>
      <p:sp>
        <p:nvSpPr>
          <p:cNvPr id="10" name="Espace réservé du texte 14">
            <a:extLst>
              <a:ext uri="{FF2B5EF4-FFF2-40B4-BE49-F238E27FC236}">
                <a16:creationId xmlns:a16="http://schemas.microsoft.com/office/drawing/2014/main" id="{41ADC694-06A1-5FA7-AC87-A1F5E914F9DD}"/>
              </a:ext>
            </a:extLst>
          </p:cNvPr>
          <p:cNvSpPr>
            <a:spLocks noGrp="1"/>
          </p:cNvSpPr>
          <p:nvPr>
            <p:ph type="body" sz="quarter" idx="14" hasCustomPrompt="1"/>
          </p:nvPr>
        </p:nvSpPr>
        <p:spPr>
          <a:xfrm>
            <a:off x="960717" y="4176783"/>
            <a:ext cx="1713517" cy="1120807"/>
          </a:xfrm>
        </p:spPr>
        <p:txBody>
          <a:bodyPr anchor="t">
            <a:noAutofit/>
          </a:bodyPr>
          <a:lstStyle>
            <a:lvl1pPr marL="0" indent="0" algn="ctr">
              <a:buNone/>
              <a:defRPr sz="1200" b="0" i="0">
                <a:solidFill>
                  <a:schemeClr val="tx1"/>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p>
        </p:txBody>
      </p:sp>
      <p:sp>
        <p:nvSpPr>
          <p:cNvPr id="19" name="Rectangle : coins arrondis 18">
            <a:extLst>
              <a:ext uri="{FF2B5EF4-FFF2-40B4-BE49-F238E27FC236}">
                <a16:creationId xmlns:a16="http://schemas.microsoft.com/office/drawing/2014/main" id="{383561F6-7AD0-73CD-DA8F-5FE077AEC78A}"/>
              </a:ext>
            </a:extLst>
          </p:cNvPr>
          <p:cNvSpPr/>
          <p:nvPr userDrawn="1"/>
        </p:nvSpPr>
        <p:spPr>
          <a:xfrm>
            <a:off x="8004601" y="3169711"/>
            <a:ext cx="540000" cy="540000"/>
          </a:xfrm>
          <a:prstGeom prst="roundRect">
            <a:avLst>
              <a:gd name="adj" fmla="val 17827"/>
            </a:avLst>
          </a:prstGeom>
          <a:solidFill>
            <a:srgbClr val="072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4</a:t>
            </a:r>
          </a:p>
        </p:txBody>
      </p:sp>
      <p:sp>
        <p:nvSpPr>
          <p:cNvPr id="2" name="Rectangle : coins arrondis 1">
            <a:extLst>
              <a:ext uri="{FF2B5EF4-FFF2-40B4-BE49-F238E27FC236}">
                <a16:creationId xmlns:a16="http://schemas.microsoft.com/office/drawing/2014/main" id="{BD0433D6-C950-F5D3-E952-829670EC0F96}"/>
              </a:ext>
            </a:extLst>
          </p:cNvPr>
          <p:cNvSpPr/>
          <p:nvPr userDrawn="1"/>
        </p:nvSpPr>
        <p:spPr>
          <a:xfrm>
            <a:off x="10146810" y="3169711"/>
            <a:ext cx="540000" cy="540000"/>
          </a:xfrm>
          <a:prstGeom prst="roundRect">
            <a:avLst>
              <a:gd name="adj" fmla="val 17827"/>
            </a:avLst>
          </a:prstGeom>
          <a:solidFill>
            <a:srgbClr val="072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0" i="0">
                <a:solidFill>
                  <a:schemeClr val="accent3"/>
                </a:solidFill>
                <a:latin typeface="Outfit Medium" pitchFamily="2" charset="0"/>
              </a:rPr>
              <a:t>5</a:t>
            </a:r>
          </a:p>
        </p:txBody>
      </p:sp>
      <p:sp>
        <p:nvSpPr>
          <p:cNvPr id="3" name="Espace réservé du texte 14">
            <a:extLst>
              <a:ext uri="{FF2B5EF4-FFF2-40B4-BE49-F238E27FC236}">
                <a16:creationId xmlns:a16="http://schemas.microsoft.com/office/drawing/2014/main" id="{FDB88D0B-BAB5-0636-8102-F7F4631DCF5A}"/>
              </a:ext>
            </a:extLst>
          </p:cNvPr>
          <p:cNvSpPr>
            <a:spLocks noGrp="1"/>
          </p:cNvSpPr>
          <p:nvPr>
            <p:ph type="body" sz="quarter" idx="15" hasCustomPrompt="1"/>
          </p:nvPr>
        </p:nvSpPr>
        <p:spPr>
          <a:xfrm>
            <a:off x="3143938" y="3815731"/>
            <a:ext cx="1713516" cy="304192"/>
          </a:xfrm>
        </p:spPr>
        <p:txBody>
          <a:bodyPr anchor="t">
            <a:noAutofit/>
          </a:bodyPr>
          <a:lstStyle>
            <a:lvl1pPr marL="0" indent="0" algn="ctr">
              <a:buNone/>
              <a:defRPr sz="1500" b="1" i="0">
                <a:solidFill>
                  <a:schemeClr val="bg1"/>
                </a:solidFill>
                <a:latin typeface="+mn-lt"/>
              </a:defRPr>
            </a:lvl1pPr>
          </a:lstStyle>
          <a:p>
            <a:pPr lvl="0"/>
            <a:r>
              <a:rPr lang="fr-FR"/>
              <a:t>Title</a:t>
            </a:r>
          </a:p>
        </p:txBody>
      </p:sp>
      <p:sp>
        <p:nvSpPr>
          <p:cNvPr id="24" name="Espace réservé du texte 14">
            <a:extLst>
              <a:ext uri="{FF2B5EF4-FFF2-40B4-BE49-F238E27FC236}">
                <a16:creationId xmlns:a16="http://schemas.microsoft.com/office/drawing/2014/main" id="{3E4BD785-EC82-534B-942C-3F78A9619CD7}"/>
              </a:ext>
            </a:extLst>
          </p:cNvPr>
          <p:cNvSpPr>
            <a:spLocks noGrp="1"/>
          </p:cNvSpPr>
          <p:nvPr>
            <p:ph type="body" sz="quarter" idx="16" hasCustomPrompt="1"/>
          </p:nvPr>
        </p:nvSpPr>
        <p:spPr>
          <a:xfrm>
            <a:off x="3143936" y="4142211"/>
            <a:ext cx="1713517" cy="1120807"/>
          </a:xfrm>
        </p:spPr>
        <p:txBody>
          <a:bodyPr anchor="t">
            <a:noAutofit/>
          </a:bodyPr>
          <a:lstStyle>
            <a:lvl1pPr marL="0" indent="0" algn="ctr">
              <a:buNone/>
              <a:defRPr sz="1200" b="0" i="0">
                <a:solidFill>
                  <a:schemeClr val="tx1"/>
                </a:solidFill>
                <a:latin typeface="+mj-lt"/>
              </a:defRPr>
            </a:lvl1pPr>
          </a:lstStyle>
          <a:p>
            <a:pPr lvl="0"/>
            <a:r>
              <a:rPr lang="fr-FR" dirty="0"/>
              <a:t>At </a:t>
            </a:r>
            <a:r>
              <a:rPr lang="fr-FR" dirty="0" err="1"/>
              <a:t>vero</a:t>
            </a:r>
            <a:r>
              <a:rPr lang="fr-FR" dirty="0"/>
              <a:t> </a:t>
            </a:r>
            <a:r>
              <a:rPr lang="fr-FR" dirty="0" err="1"/>
              <a:t>eos</a:t>
            </a:r>
            <a:r>
              <a:rPr lang="fr-FR" dirty="0"/>
              <a:t> et </a:t>
            </a:r>
            <a:r>
              <a:rPr lang="fr-FR" dirty="0" err="1"/>
              <a:t>accusamus</a:t>
            </a:r>
            <a:r>
              <a:rPr lang="fr-FR" dirty="0"/>
              <a:t> et </a:t>
            </a:r>
            <a:r>
              <a:rPr lang="fr-FR" dirty="0" err="1"/>
              <a:t>iusto</a:t>
            </a:r>
            <a:r>
              <a:rPr lang="fr-FR" dirty="0"/>
              <a:t> </a:t>
            </a:r>
            <a:r>
              <a:rPr lang="fr-FR" dirty="0" err="1"/>
              <a:t>odio</a:t>
            </a:r>
            <a:r>
              <a:rPr lang="fr-FR" dirty="0"/>
              <a:t> </a:t>
            </a:r>
            <a:r>
              <a:rPr lang="fr-FR" dirty="0" err="1"/>
              <a:t>dignissimos</a:t>
            </a:r>
            <a:r>
              <a:rPr lang="fr-FR" dirty="0"/>
              <a:t> </a:t>
            </a:r>
            <a:r>
              <a:rPr lang="fr-FR" dirty="0" err="1"/>
              <a:t>ducimus</a:t>
            </a:r>
            <a:r>
              <a:rPr lang="fr-FR" dirty="0"/>
              <a:t> qui </a:t>
            </a:r>
            <a:r>
              <a:rPr lang="fr-FR" dirty="0" err="1"/>
              <a:t>blanditiis</a:t>
            </a:r>
            <a:r>
              <a:rPr lang="fr-FR" dirty="0"/>
              <a:t> </a:t>
            </a:r>
            <a:r>
              <a:rPr lang="fr-FR" dirty="0" err="1"/>
              <a:t>praesentium</a:t>
            </a:r>
            <a:r>
              <a:rPr lang="fr-FR" dirty="0"/>
              <a:t> </a:t>
            </a:r>
            <a:r>
              <a:rPr lang="fr-FR" dirty="0" err="1"/>
              <a:t>voluptatum</a:t>
            </a:r>
            <a:r>
              <a:rPr lang="fr-FR" dirty="0"/>
              <a:t> </a:t>
            </a:r>
          </a:p>
        </p:txBody>
      </p:sp>
      <p:sp>
        <p:nvSpPr>
          <p:cNvPr id="25" name="Espace réservé du texte 14">
            <a:extLst>
              <a:ext uri="{FF2B5EF4-FFF2-40B4-BE49-F238E27FC236}">
                <a16:creationId xmlns:a16="http://schemas.microsoft.com/office/drawing/2014/main" id="{63C913BA-79A6-8B4D-9886-2869963A164A}"/>
              </a:ext>
            </a:extLst>
          </p:cNvPr>
          <p:cNvSpPr>
            <a:spLocks noGrp="1"/>
          </p:cNvSpPr>
          <p:nvPr>
            <p:ph type="body" sz="quarter" idx="17" hasCustomPrompt="1"/>
          </p:nvPr>
        </p:nvSpPr>
        <p:spPr>
          <a:xfrm>
            <a:off x="5271141" y="3815731"/>
            <a:ext cx="1713516" cy="304192"/>
          </a:xfrm>
        </p:spPr>
        <p:txBody>
          <a:bodyPr anchor="t">
            <a:noAutofit/>
          </a:bodyPr>
          <a:lstStyle>
            <a:lvl1pPr marL="0" indent="0" algn="ctr">
              <a:buNone/>
              <a:defRPr sz="1500" b="1" i="0">
                <a:solidFill>
                  <a:schemeClr val="bg1"/>
                </a:solidFill>
                <a:latin typeface="+mn-lt"/>
              </a:defRPr>
            </a:lvl1pPr>
          </a:lstStyle>
          <a:p>
            <a:pPr lvl="0"/>
            <a:r>
              <a:rPr lang="fr-FR"/>
              <a:t>Title</a:t>
            </a:r>
          </a:p>
        </p:txBody>
      </p:sp>
      <p:sp>
        <p:nvSpPr>
          <p:cNvPr id="26" name="Espace réservé du texte 14">
            <a:extLst>
              <a:ext uri="{FF2B5EF4-FFF2-40B4-BE49-F238E27FC236}">
                <a16:creationId xmlns:a16="http://schemas.microsoft.com/office/drawing/2014/main" id="{266AE5B4-4B65-93F6-A3BE-7FC51AEC3374}"/>
              </a:ext>
            </a:extLst>
          </p:cNvPr>
          <p:cNvSpPr>
            <a:spLocks noGrp="1"/>
          </p:cNvSpPr>
          <p:nvPr>
            <p:ph type="body" sz="quarter" idx="18" hasCustomPrompt="1"/>
          </p:nvPr>
        </p:nvSpPr>
        <p:spPr>
          <a:xfrm>
            <a:off x="5271139" y="4142211"/>
            <a:ext cx="1713517" cy="1120807"/>
          </a:xfrm>
        </p:spPr>
        <p:txBody>
          <a:bodyPr anchor="t">
            <a:noAutofit/>
          </a:bodyPr>
          <a:lstStyle>
            <a:lvl1pPr marL="0" indent="0" algn="ctr">
              <a:buNone/>
              <a:defRPr sz="1200" b="0" i="0">
                <a:solidFill>
                  <a:schemeClr val="tx1"/>
                </a:solidFill>
                <a:latin typeface="+mj-lt"/>
              </a:defRPr>
            </a:lvl1pPr>
          </a:lstStyle>
          <a:p>
            <a:pPr lvl="0"/>
            <a:r>
              <a:rPr lang="fr-FR"/>
              <a:t>At vero eos et accusamus et iusto odio dignissimos ducimus qui blanditiis praesentium voluptatum </a:t>
            </a:r>
          </a:p>
        </p:txBody>
      </p:sp>
      <p:sp>
        <p:nvSpPr>
          <p:cNvPr id="27" name="Espace réservé du texte 14">
            <a:extLst>
              <a:ext uri="{FF2B5EF4-FFF2-40B4-BE49-F238E27FC236}">
                <a16:creationId xmlns:a16="http://schemas.microsoft.com/office/drawing/2014/main" id="{D56ABAEC-0F10-C647-F015-62C20820947B}"/>
              </a:ext>
            </a:extLst>
          </p:cNvPr>
          <p:cNvSpPr>
            <a:spLocks noGrp="1"/>
          </p:cNvSpPr>
          <p:nvPr>
            <p:ph type="body" sz="quarter" idx="19" hasCustomPrompt="1"/>
          </p:nvPr>
        </p:nvSpPr>
        <p:spPr>
          <a:xfrm>
            <a:off x="7420871" y="3815731"/>
            <a:ext cx="1713516" cy="304192"/>
          </a:xfrm>
        </p:spPr>
        <p:txBody>
          <a:bodyPr anchor="t">
            <a:noAutofit/>
          </a:bodyPr>
          <a:lstStyle>
            <a:lvl1pPr marL="0" indent="0" algn="ctr">
              <a:buNone/>
              <a:defRPr sz="1500" b="1" i="0">
                <a:solidFill>
                  <a:schemeClr val="bg1"/>
                </a:solidFill>
                <a:latin typeface="+mn-lt"/>
              </a:defRPr>
            </a:lvl1pPr>
          </a:lstStyle>
          <a:p>
            <a:pPr lvl="0"/>
            <a:r>
              <a:rPr lang="fr-FR"/>
              <a:t>Title</a:t>
            </a:r>
          </a:p>
        </p:txBody>
      </p:sp>
      <p:sp>
        <p:nvSpPr>
          <p:cNvPr id="28" name="Espace réservé du texte 14">
            <a:extLst>
              <a:ext uri="{FF2B5EF4-FFF2-40B4-BE49-F238E27FC236}">
                <a16:creationId xmlns:a16="http://schemas.microsoft.com/office/drawing/2014/main" id="{AAEBDDFD-DB70-EF57-B2F5-688E16607A12}"/>
              </a:ext>
            </a:extLst>
          </p:cNvPr>
          <p:cNvSpPr>
            <a:spLocks noGrp="1"/>
          </p:cNvSpPr>
          <p:nvPr>
            <p:ph type="body" sz="quarter" idx="20" hasCustomPrompt="1"/>
          </p:nvPr>
        </p:nvSpPr>
        <p:spPr>
          <a:xfrm>
            <a:off x="7420869" y="4142211"/>
            <a:ext cx="1713517" cy="1120807"/>
          </a:xfrm>
        </p:spPr>
        <p:txBody>
          <a:bodyPr anchor="t">
            <a:noAutofit/>
          </a:bodyPr>
          <a:lstStyle>
            <a:lvl1pPr marL="0" indent="0" algn="ctr">
              <a:buNone/>
              <a:defRPr sz="1200" b="0" i="0">
                <a:solidFill>
                  <a:schemeClr val="tx1"/>
                </a:solidFill>
                <a:latin typeface="+mj-lt"/>
              </a:defRPr>
            </a:lvl1pPr>
          </a:lstStyle>
          <a:p>
            <a:pPr lvl="0"/>
            <a:r>
              <a:rPr lang="fr-FR"/>
              <a:t>At vero eos et accusamus et iusto odio dignissimos ducimus qui blanditiis praesentium voluptatum </a:t>
            </a:r>
          </a:p>
        </p:txBody>
      </p:sp>
      <p:sp>
        <p:nvSpPr>
          <p:cNvPr id="29" name="Espace réservé du texte 14">
            <a:extLst>
              <a:ext uri="{FF2B5EF4-FFF2-40B4-BE49-F238E27FC236}">
                <a16:creationId xmlns:a16="http://schemas.microsoft.com/office/drawing/2014/main" id="{EA6AA5D3-A712-6770-A412-A25E20B6137F}"/>
              </a:ext>
            </a:extLst>
          </p:cNvPr>
          <p:cNvSpPr>
            <a:spLocks noGrp="1"/>
          </p:cNvSpPr>
          <p:nvPr>
            <p:ph type="body" sz="quarter" idx="21" hasCustomPrompt="1"/>
          </p:nvPr>
        </p:nvSpPr>
        <p:spPr>
          <a:xfrm>
            <a:off x="9549333" y="3815731"/>
            <a:ext cx="1713516" cy="304192"/>
          </a:xfrm>
        </p:spPr>
        <p:txBody>
          <a:bodyPr anchor="t">
            <a:noAutofit/>
          </a:bodyPr>
          <a:lstStyle>
            <a:lvl1pPr marL="0" indent="0" algn="ctr">
              <a:buNone/>
              <a:defRPr sz="1500" b="1" i="0">
                <a:solidFill>
                  <a:schemeClr val="bg1"/>
                </a:solidFill>
                <a:latin typeface="+mn-lt"/>
              </a:defRPr>
            </a:lvl1pPr>
          </a:lstStyle>
          <a:p>
            <a:pPr lvl="0"/>
            <a:r>
              <a:rPr lang="fr-FR"/>
              <a:t>Title</a:t>
            </a:r>
          </a:p>
        </p:txBody>
      </p:sp>
      <p:sp>
        <p:nvSpPr>
          <p:cNvPr id="30" name="Espace réservé du texte 14">
            <a:extLst>
              <a:ext uri="{FF2B5EF4-FFF2-40B4-BE49-F238E27FC236}">
                <a16:creationId xmlns:a16="http://schemas.microsoft.com/office/drawing/2014/main" id="{D8C5F28F-0A1A-6BB5-5792-378975275EA7}"/>
              </a:ext>
            </a:extLst>
          </p:cNvPr>
          <p:cNvSpPr>
            <a:spLocks noGrp="1"/>
          </p:cNvSpPr>
          <p:nvPr>
            <p:ph type="body" sz="quarter" idx="22" hasCustomPrompt="1"/>
          </p:nvPr>
        </p:nvSpPr>
        <p:spPr>
          <a:xfrm>
            <a:off x="9549331" y="4142211"/>
            <a:ext cx="1713517" cy="1120807"/>
          </a:xfrm>
        </p:spPr>
        <p:txBody>
          <a:bodyPr anchor="t">
            <a:noAutofit/>
          </a:bodyPr>
          <a:lstStyle>
            <a:lvl1pPr marL="0" indent="0" algn="ctr">
              <a:buNone/>
              <a:defRPr sz="1200" b="0" i="0">
                <a:solidFill>
                  <a:schemeClr val="tx1"/>
                </a:solidFill>
                <a:latin typeface="+mj-lt"/>
              </a:defRPr>
            </a:lvl1pPr>
          </a:lstStyle>
          <a:p>
            <a:pPr lvl="0"/>
            <a:r>
              <a:rPr lang="fr-FR"/>
              <a:t>At vero eos et accusamus et iusto odio dignissimos ducimus qui blanditiis praesentium voluptatum </a:t>
            </a:r>
          </a:p>
        </p:txBody>
      </p:sp>
      <p:cxnSp>
        <p:nvCxnSpPr>
          <p:cNvPr id="31" name="Connecteur droit 30">
            <a:extLst>
              <a:ext uri="{FF2B5EF4-FFF2-40B4-BE49-F238E27FC236}">
                <a16:creationId xmlns:a16="http://schemas.microsoft.com/office/drawing/2014/main" id="{C9468684-35BC-1C51-B61A-70F62B87B6D6}"/>
              </a:ext>
            </a:extLst>
          </p:cNvPr>
          <p:cNvCxnSpPr>
            <a:cxnSpLocks/>
          </p:cNvCxnSpPr>
          <p:nvPr userDrawn="1"/>
        </p:nvCxnSpPr>
        <p:spPr>
          <a:xfrm>
            <a:off x="2216568" y="3439160"/>
            <a:ext cx="138007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BDF6BEAC-FD46-6D73-B5B5-9729FC743F6B}"/>
              </a:ext>
            </a:extLst>
          </p:cNvPr>
          <p:cNvCxnSpPr>
            <a:cxnSpLocks/>
          </p:cNvCxnSpPr>
          <p:nvPr userDrawn="1"/>
        </p:nvCxnSpPr>
        <p:spPr>
          <a:xfrm>
            <a:off x="4340008" y="3439160"/>
            <a:ext cx="138007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BC23A69D-A27E-861F-CB84-059A35989514}"/>
              </a:ext>
            </a:extLst>
          </p:cNvPr>
          <p:cNvCxnSpPr>
            <a:cxnSpLocks/>
          </p:cNvCxnSpPr>
          <p:nvPr userDrawn="1"/>
        </p:nvCxnSpPr>
        <p:spPr>
          <a:xfrm>
            <a:off x="6504088" y="3439160"/>
            <a:ext cx="138007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632CAB78-BDE9-3907-00F8-AF68D9322E8E}"/>
              </a:ext>
            </a:extLst>
          </p:cNvPr>
          <p:cNvCxnSpPr>
            <a:cxnSpLocks/>
          </p:cNvCxnSpPr>
          <p:nvPr userDrawn="1"/>
        </p:nvCxnSpPr>
        <p:spPr>
          <a:xfrm>
            <a:off x="8637688" y="3439160"/>
            <a:ext cx="138007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F429E27B-FEDE-728F-3E50-3BA1AE4C0B16}"/>
              </a:ext>
            </a:extLst>
          </p:cNvPr>
          <p:cNvSpPr/>
          <p:nvPr userDrawn="1"/>
        </p:nvSpPr>
        <p:spPr>
          <a:xfrm>
            <a:off x="591138" y="6606001"/>
            <a:ext cx="11600862" cy="251999"/>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ZoneTexte 37">
            <a:extLst>
              <a:ext uri="{FF2B5EF4-FFF2-40B4-BE49-F238E27FC236}">
                <a16:creationId xmlns:a16="http://schemas.microsoft.com/office/drawing/2014/main" id="{5406DA7B-3706-D69D-7F60-337FAC20C7BB}"/>
              </a:ext>
            </a:extLst>
          </p:cNvPr>
          <p:cNvSpPr txBox="1"/>
          <p:nvPr userDrawn="1"/>
        </p:nvSpPr>
        <p:spPr>
          <a:xfrm>
            <a:off x="11113804" y="6613258"/>
            <a:ext cx="1045028" cy="230832"/>
          </a:xfrm>
          <a:prstGeom prst="rect">
            <a:avLst/>
          </a:prstGeom>
          <a:noFill/>
        </p:spPr>
        <p:txBody>
          <a:bodyPr wrap="square" rtlCol="0">
            <a:spAutoFit/>
          </a:bodyPr>
          <a:lstStyle/>
          <a:p>
            <a:pPr algn="r"/>
            <a:fld id="{E8D04422-1892-014B-83D3-80FFB481A8A1}" type="slidenum">
              <a:rPr lang="fr-FR" sz="900" b="0" i="0">
                <a:solidFill>
                  <a:schemeClr val="bg2">
                    <a:lumMod val="10000"/>
                  </a:schemeClr>
                </a:solidFill>
                <a:latin typeface="Outfit Light" pitchFamily="2" charset="0"/>
              </a:rPr>
              <a:pPr algn="r"/>
              <a:t>‹N°›</a:t>
            </a:fld>
            <a:endParaRPr lang="fr-FR" sz="900" b="0" i="0">
              <a:solidFill>
                <a:schemeClr val="bg2">
                  <a:lumMod val="10000"/>
                </a:schemeClr>
              </a:solidFill>
              <a:latin typeface="Outfit Light" pitchFamily="2" charset="0"/>
            </a:endParaRPr>
          </a:p>
        </p:txBody>
      </p:sp>
      <p:sp>
        <p:nvSpPr>
          <p:cNvPr id="14" name="ZoneTexte 13">
            <a:extLst>
              <a:ext uri="{FF2B5EF4-FFF2-40B4-BE49-F238E27FC236}">
                <a16:creationId xmlns:a16="http://schemas.microsoft.com/office/drawing/2014/main" id="{8B8ABC87-2CEB-8762-6E31-6E2D9C95DBFE}"/>
              </a:ext>
            </a:extLst>
          </p:cNvPr>
          <p:cNvSpPr txBox="1"/>
          <p:nvPr userDrawn="1"/>
        </p:nvSpPr>
        <p:spPr>
          <a:xfrm>
            <a:off x="5493639" y="6642544"/>
            <a:ext cx="1215397" cy="215444"/>
          </a:xfrm>
          <a:prstGeom prst="rect">
            <a:avLst/>
          </a:prstGeom>
          <a:noFill/>
        </p:spPr>
        <p:txBody>
          <a:bodyPr wrap="none" rtlCol="0">
            <a:spAutoFit/>
          </a:bodyPr>
          <a:lstStyle/>
          <a:p>
            <a:r>
              <a:rPr lang="fr-FR" sz="800" dirty="0">
                <a:solidFill>
                  <a:srgbClr val="4A6668"/>
                </a:solidFill>
              </a:rPr>
              <a:t>DFAKTO - CONFIDENTIAL</a:t>
            </a:r>
          </a:p>
        </p:txBody>
      </p:sp>
      <p:sp>
        <p:nvSpPr>
          <p:cNvPr id="5" name="Espace réservé du texte 14">
            <a:extLst>
              <a:ext uri="{FF2B5EF4-FFF2-40B4-BE49-F238E27FC236}">
                <a16:creationId xmlns:a16="http://schemas.microsoft.com/office/drawing/2014/main" id="{D97A825D-36EE-C15A-F468-A9A9764CDE69}"/>
              </a:ext>
            </a:extLst>
          </p:cNvPr>
          <p:cNvSpPr>
            <a:spLocks noGrp="1"/>
          </p:cNvSpPr>
          <p:nvPr>
            <p:ph type="body" sz="quarter" idx="10" hasCustomPrompt="1"/>
          </p:nvPr>
        </p:nvSpPr>
        <p:spPr>
          <a:xfrm>
            <a:off x="-5" y="632836"/>
            <a:ext cx="591143" cy="246220"/>
          </a:xfrm>
        </p:spPr>
        <p:txBody>
          <a:bodyPr>
            <a:noAutofit/>
          </a:bodyPr>
          <a:lstStyle>
            <a:lvl1pPr marL="0" indent="0" algn="ctr">
              <a:buNone/>
              <a:defRPr sz="1000" b="0" i="0">
                <a:latin typeface="+mj-lt"/>
              </a:defRPr>
            </a:lvl1pPr>
          </a:lstStyle>
          <a:p>
            <a:pPr lvl="0"/>
            <a:r>
              <a:rPr lang="fr-FR"/>
              <a:t>01</a:t>
            </a:r>
          </a:p>
        </p:txBody>
      </p:sp>
      <p:sp>
        <p:nvSpPr>
          <p:cNvPr id="6" name="Espace réservé du texte 14">
            <a:extLst>
              <a:ext uri="{FF2B5EF4-FFF2-40B4-BE49-F238E27FC236}">
                <a16:creationId xmlns:a16="http://schemas.microsoft.com/office/drawing/2014/main" id="{2FBB269B-FC9D-4123-7499-4418694CDF18}"/>
              </a:ext>
            </a:extLst>
          </p:cNvPr>
          <p:cNvSpPr>
            <a:spLocks noGrp="1"/>
          </p:cNvSpPr>
          <p:nvPr>
            <p:ph type="body" sz="quarter" idx="12" hasCustomPrompt="1"/>
          </p:nvPr>
        </p:nvSpPr>
        <p:spPr>
          <a:xfrm>
            <a:off x="1881111" y="1035172"/>
            <a:ext cx="8626213" cy="850679"/>
          </a:xfrm>
        </p:spPr>
        <p:txBody>
          <a:bodyPr anchor="ctr">
            <a:noAutofit/>
          </a:bodyPr>
          <a:lstStyle>
            <a:lvl1pPr marL="0" indent="0" algn="ctr">
              <a:buNone/>
              <a:defRPr sz="4000" b="0" i="0">
                <a:latin typeface="+mn-lt"/>
              </a:defRPr>
            </a:lvl1pPr>
          </a:lstStyle>
          <a:p>
            <a:pPr lvl="0"/>
            <a:r>
              <a:rPr lang="fr-FR" dirty="0"/>
              <a:t>Insert </a:t>
            </a:r>
            <a:r>
              <a:rPr lang="fr-FR" dirty="0" err="1"/>
              <a:t>title</a:t>
            </a:r>
            <a:r>
              <a:rPr lang="fr-FR" dirty="0"/>
              <a:t>.</a:t>
            </a:r>
          </a:p>
        </p:txBody>
      </p:sp>
      <p:pic>
        <p:nvPicPr>
          <p:cNvPr id="8" name="Graphique 7">
            <a:extLst>
              <a:ext uri="{FF2B5EF4-FFF2-40B4-BE49-F238E27FC236}">
                <a16:creationId xmlns:a16="http://schemas.microsoft.com/office/drawing/2014/main" id="{3EFE846A-7BF9-79C4-29FF-1B7970A2132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1494" y="6663043"/>
            <a:ext cx="784811" cy="151211"/>
          </a:xfrm>
          <a:prstGeom prst="rect">
            <a:avLst/>
          </a:prstGeom>
        </p:spPr>
      </p:pic>
      <p:sp>
        <p:nvSpPr>
          <p:cNvPr id="15" name="Espace réservé du texte 14">
            <a:extLst>
              <a:ext uri="{FF2B5EF4-FFF2-40B4-BE49-F238E27FC236}">
                <a16:creationId xmlns:a16="http://schemas.microsoft.com/office/drawing/2014/main" id="{4215909D-996F-E279-9381-E8A641E3AEF6}"/>
              </a:ext>
            </a:extLst>
          </p:cNvPr>
          <p:cNvSpPr>
            <a:spLocks noGrp="1"/>
          </p:cNvSpPr>
          <p:nvPr>
            <p:ph type="body" sz="quarter" idx="11" hasCustomPrompt="1"/>
          </p:nvPr>
        </p:nvSpPr>
        <p:spPr>
          <a:xfrm rot="16200000">
            <a:off x="-1628364" y="3574107"/>
            <a:ext cx="3916685" cy="297677"/>
          </a:xfrm>
        </p:spPr>
        <p:txBody>
          <a:bodyPr>
            <a:noAutofit/>
          </a:bodyPr>
          <a:lstStyle>
            <a:lvl1pPr marL="0" indent="0" algn="l">
              <a:buNone/>
              <a:defRPr sz="1200" b="0" i="0">
                <a:latin typeface="+mj-lt"/>
              </a:defRPr>
            </a:lvl1pPr>
          </a:lstStyle>
          <a:p>
            <a:pPr lvl="0"/>
            <a:r>
              <a:rPr lang="fr-FR" dirty="0"/>
              <a:t>Part </a:t>
            </a:r>
            <a:r>
              <a:rPr lang="fr-FR" dirty="0" err="1"/>
              <a:t>title</a:t>
            </a:r>
            <a:endParaRPr lang="fr-FR" dirty="0"/>
          </a:p>
        </p:txBody>
      </p:sp>
    </p:spTree>
    <p:extLst>
      <p:ext uri="{BB962C8B-B14F-4D97-AF65-F5344CB8AC3E}">
        <p14:creationId xmlns:p14="http://schemas.microsoft.com/office/powerpoint/2010/main" val="30993906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9" Type="http://schemas.openxmlformats.org/officeDocument/2006/relationships/slideLayout" Target="../slideLayouts/slideLayout80.xml"/><Relationship Id="rId21" Type="http://schemas.openxmlformats.org/officeDocument/2006/relationships/slideLayout" Target="../slideLayouts/slideLayout62.xml"/><Relationship Id="rId34" Type="http://schemas.openxmlformats.org/officeDocument/2006/relationships/slideLayout" Target="../slideLayouts/slideLayout75.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38" Type="http://schemas.openxmlformats.org/officeDocument/2006/relationships/slideLayout" Target="../slideLayouts/slideLayout79.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37" Type="http://schemas.openxmlformats.org/officeDocument/2006/relationships/slideLayout" Target="../slideLayouts/slideLayout78.xml"/><Relationship Id="rId40" Type="http://schemas.openxmlformats.org/officeDocument/2006/relationships/theme" Target="../theme/theme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slideLayout" Target="../slideLayouts/slideLayout77.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slideLayout" Target="../slideLayouts/slideLayout76.xml"/><Relationship Id="rId8" Type="http://schemas.openxmlformats.org/officeDocument/2006/relationships/slideLayout" Target="../slideLayouts/slideLayout49.xml"/><Relationship Id="rId3"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slideLayout" Target="../slideLayouts/slideLayout106.xml"/><Relationship Id="rId39" Type="http://schemas.openxmlformats.org/officeDocument/2006/relationships/slideLayout" Target="../slideLayouts/slideLayout119.xml"/><Relationship Id="rId21" Type="http://schemas.openxmlformats.org/officeDocument/2006/relationships/slideLayout" Target="../slideLayouts/slideLayout101.xml"/><Relationship Id="rId34" Type="http://schemas.openxmlformats.org/officeDocument/2006/relationships/slideLayout" Target="../slideLayouts/slideLayout114.xml"/><Relationship Id="rId7" Type="http://schemas.openxmlformats.org/officeDocument/2006/relationships/slideLayout" Target="../slideLayouts/slideLayout8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29" Type="http://schemas.openxmlformats.org/officeDocument/2006/relationships/slideLayout" Target="../slideLayouts/slideLayout109.xml"/><Relationship Id="rId41" Type="http://schemas.openxmlformats.org/officeDocument/2006/relationships/theme" Target="../theme/theme3.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24" Type="http://schemas.openxmlformats.org/officeDocument/2006/relationships/slideLayout" Target="../slideLayouts/slideLayout104.xml"/><Relationship Id="rId32" Type="http://schemas.openxmlformats.org/officeDocument/2006/relationships/slideLayout" Target="../slideLayouts/slideLayout112.xml"/><Relationship Id="rId37" Type="http://schemas.openxmlformats.org/officeDocument/2006/relationships/slideLayout" Target="../slideLayouts/slideLayout117.xml"/><Relationship Id="rId40" Type="http://schemas.openxmlformats.org/officeDocument/2006/relationships/slideLayout" Target="../slideLayouts/slideLayout120.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28" Type="http://schemas.openxmlformats.org/officeDocument/2006/relationships/slideLayout" Target="../slideLayouts/slideLayout108.xml"/><Relationship Id="rId36" Type="http://schemas.openxmlformats.org/officeDocument/2006/relationships/slideLayout" Target="../slideLayouts/slideLayout116.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31" Type="http://schemas.openxmlformats.org/officeDocument/2006/relationships/slideLayout" Target="../slideLayouts/slideLayout111.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slideLayout" Target="../slideLayouts/slideLayout107.xml"/><Relationship Id="rId30" Type="http://schemas.openxmlformats.org/officeDocument/2006/relationships/slideLayout" Target="../slideLayouts/slideLayout110.xml"/><Relationship Id="rId35" Type="http://schemas.openxmlformats.org/officeDocument/2006/relationships/slideLayout" Target="../slideLayouts/slideLayout115.xml"/><Relationship Id="rId8" Type="http://schemas.openxmlformats.org/officeDocument/2006/relationships/slideLayout" Target="../slideLayouts/slideLayout88.xml"/><Relationship Id="rId3" Type="http://schemas.openxmlformats.org/officeDocument/2006/relationships/slideLayout" Target="../slideLayouts/slideLayout83.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slideLayout" Target="../slideLayouts/slideLayout105.xml"/><Relationship Id="rId33" Type="http://schemas.openxmlformats.org/officeDocument/2006/relationships/slideLayout" Target="../slideLayouts/slideLayout113.xml"/><Relationship Id="rId38" Type="http://schemas.openxmlformats.org/officeDocument/2006/relationships/slideLayout" Target="../slideLayouts/slideLayout118.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26" Type="http://schemas.openxmlformats.org/officeDocument/2006/relationships/slideLayout" Target="../slideLayouts/slideLayout146.xml"/><Relationship Id="rId39" Type="http://schemas.openxmlformats.org/officeDocument/2006/relationships/slideLayout" Target="../slideLayouts/slideLayout159.xml"/><Relationship Id="rId21" Type="http://schemas.openxmlformats.org/officeDocument/2006/relationships/slideLayout" Target="../slideLayouts/slideLayout141.xml"/><Relationship Id="rId34" Type="http://schemas.openxmlformats.org/officeDocument/2006/relationships/slideLayout" Target="../slideLayouts/slideLayout154.xml"/><Relationship Id="rId42" Type="http://schemas.openxmlformats.org/officeDocument/2006/relationships/theme" Target="../theme/theme4.xml"/><Relationship Id="rId7" Type="http://schemas.openxmlformats.org/officeDocument/2006/relationships/slideLayout" Target="../slideLayouts/slideLayout127.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slideLayout" Target="../slideLayouts/slideLayout140.xml"/><Relationship Id="rId29" Type="http://schemas.openxmlformats.org/officeDocument/2006/relationships/slideLayout" Target="../slideLayouts/slideLayout149.xml"/><Relationship Id="rId41" Type="http://schemas.openxmlformats.org/officeDocument/2006/relationships/slideLayout" Target="../slideLayouts/slideLayout161.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24" Type="http://schemas.openxmlformats.org/officeDocument/2006/relationships/slideLayout" Target="../slideLayouts/slideLayout144.xml"/><Relationship Id="rId32" Type="http://schemas.openxmlformats.org/officeDocument/2006/relationships/slideLayout" Target="../slideLayouts/slideLayout152.xml"/><Relationship Id="rId37" Type="http://schemas.openxmlformats.org/officeDocument/2006/relationships/slideLayout" Target="../slideLayouts/slideLayout157.xml"/><Relationship Id="rId40" Type="http://schemas.openxmlformats.org/officeDocument/2006/relationships/slideLayout" Target="../slideLayouts/slideLayout160.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23" Type="http://schemas.openxmlformats.org/officeDocument/2006/relationships/slideLayout" Target="../slideLayouts/slideLayout143.xml"/><Relationship Id="rId28" Type="http://schemas.openxmlformats.org/officeDocument/2006/relationships/slideLayout" Target="../slideLayouts/slideLayout148.xml"/><Relationship Id="rId36" Type="http://schemas.openxmlformats.org/officeDocument/2006/relationships/slideLayout" Target="../slideLayouts/slideLayout156.xml"/><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31" Type="http://schemas.openxmlformats.org/officeDocument/2006/relationships/slideLayout" Target="../slideLayouts/slideLayout151.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 Id="rId22" Type="http://schemas.openxmlformats.org/officeDocument/2006/relationships/slideLayout" Target="../slideLayouts/slideLayout142.xml"/><Relationship Id="rId27" Type="http://schemas.openxmlformats.org/officeDocument/2006/relationships/slideLayout" Target="../slideLayouts/slideLayout147.xml"/><Relationship Id="rId30" Type="http://schemas.openxmlformats.org/officeDocument/2006/relationships/slideLayout" Target="../slideLayouts/slideLayout150.xml"/><Relationship Id="rId35" Type="http://schemas.openxmlformats.org/officeDocument/2006/relationships/slideLayout" Target="../slideLayouts/slideLayout155.xml"/><Relationship Id="rId8" Type="http://schemas.openxmlformats.org/officeDocument/2006/relationships/slideLayout" Target="../slideLayouts/slideLayout128.xml"/><Relationship Id="rId3" Type="http://schemas.openxmlformats.org/officeDocument/2006/relationships/slideLayout" Target="../slideLayouts/slideLayout123.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5" Type="http://schemas.openxmlformats.org/officeDocument/2006/relationships/slideLayout" Target="../slideLayouts/slideLayout145.xml"/><Relationship Id="rId33" Type="http://schemas.openxmlformats.org/officeDocument/2006/relationships/slideLayout" Target="../slideLayouts/slideLayout153.xml"/><Relationship Id="rId38" Type="http://schemas.openxmlformats.org/officeDocument/2006/relationships/slideLayout" Target="../slideLayouts/slideLayout1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BD74A60-D751-5048-196E-CC6F19392B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D2084FD-6714-7650-5C08-4024731A48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A79AAC5-1228-B9E9-AB87-2E4150C016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B0DC1F-400E-7B4C-8B6D-47A137B6C834}" type="datetime1">
              <a:t>26/11/2025</a:t>
            </a:fld>
            <a:endParaRPr lang="fr-FR"/>
          </a:p>
        </p:txBody>
      </p:sp>
      <p:sp>
        <p:nvSpPr>
          <p:cNvPr id="5" name="Espace réservé du pied de page 4">
            <a:extLst>
              <a:ext uri="{FF2B5EF4-FFF2-40B4-BE49-F238E27FC236}">
                <a16:creationId xmlns:a16="http://schemas.microsoft.com/office/drawing/2014/main" id="{8B2ADA09-4CEF-657E-CC29-77E776484B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9D482DB9-2C39-CE64-7842-DA52E7E64D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D1C2C5-F80E-114E-BDD5-B7865C3E3C12}" type="slidenum">
              <a:t>‹N°›</a:t>
            </a:fld>
            <a:endParaRPr lang="fr-FR"/>
          </a:p>
        </p:txBody>
      </p:sp>
    </p:spTree>
    <p:extLst>
      <p:ext uri="{BB962C8B-B14F-4D97-AF65-F5344CB8AC3E}">
        <p14:creationId xmlns:p14="http://schemas.microsoft.com/office/powerpoint/2010/main" val="1525483881"/>
      </p:ext>
    </p:extLst>
  </p:cSld>
  <p:clrMap bg1="lt1" tx1="dk1" bg2="lt2" tx2="dk2" accent1="accent1" accent2="accent2" accent3="accent3" accent4="accent4" accent5="accent5" accent6="accent6" hlink="hlink" folHlink="folHlink"/>
  <p:sldLayoutIdLst>
    <p:sldLayoutId id="2147483665" r:id="rId1"/>
    <p:sldLayoutId id="2147483714" r:id="rId2"/>
    <p:sldLayoutId id="2147483715" r:id="rId3"/>
    <p:sldLayoutId id="2147483716" r:id="rId4"/>
    <p:sldLayoutId id="2147483670" r:id="rId5"/>
    <p:sldLayoutId id="2147483685" r:id="rId6"/>
    <p:sldLayoutId id="2147483705" r:id="rId7"/>
    <p:sldLayoutId id="2147483661" r:id="rId8"/>
    <p:sldLayoutId id="2147483662" r:id="rId9"/>
    <p:sldLayoutId id="2147483680" r:id="rId10"/>
    <p:sldLayoutId id="2147483690" r:id="rId11"/>
    <p:sldLayoutId id="2147483681" r:id="rId12"/>
    <p:sldLayoutId id="2147483706" r:id="rId13"/>
    <p:sldLayoutId id="2147483691" r:id="rId14"/>
    <p:sldLayoutId id="2147483692" r:id="rId15"/>
    <p:sldLayoutId id="2147483667" r:id="rId16"/>
    <p:sldLayoutId id="2147483668" r:id="rId17"/>
    <p:sldLayoutId id="2147483698" r:id="rId18"/>
    <p:sldLayoutId id="2147483699" r:id="rId19"/>
    <p:sldLayoutId id="2147483700" r:id="rId20"/>
    <p:sldLayoutId id="2147483701" r:id="rId21"/>
    <p:sldLayoutId id="2147483707" r:id="rId22"/>
    <p:sldLayoutId id="2147483703" r:id="rId23"/>
    <p:sldLayoutId id="2147483702" r:id="rId24"/>
    <p:sldLayoutId id="2147483676" r:id="rId25"/>
    <p:sldLayoutId id="2147483663" r:id="rId26"/>
    <p:sldLayoutId id="2147483688" r:id="rId27"/>
    <p:sldLayoutId id="2147483679" r:id="rId28"/>
    <p:sldLayoutId id="2147483689" r:id="rId29"/>
    <p:sldLayoutId id="2147483704" r:id="rId30"/>
    <p:sldLayoutId id="2147483677" r:id="rId31"/>
    <p:sldLayoutId id="2147483711" r:id="rId32"/>
    <p:sldLayoutId id="2147483693" r:id="rId33"/>
    <p:sldLayoutId id="2147483712" r:id="rId34"/>
    <p:sldLayoutId id="2147483713" r:id="rId35"/>
    <p:sldLayoutId id="2147483678" r:id="rId36"/>
    <p:sldLayoutId id="2147483694" r:id="rId37"/>
    <p:sldLayoutId id="2147483664" r:id="rId38"/>
    <p:sldLayoutId id="2147483695" r:id="rId39"/>
    <p:sldLayoutId id="2147483709" r:id="rId40"/>
    <p:sldLayoutId id="2147483710" r:id="rId41"/>
  </p:sldLayoutIdLst>
  <p:hf hdr="0" ftr="0" dt="0"/>
  <p:txStyles>
    <p:titleStyle>
      <a:lvl1pPr algn="l" defTabSz="914400" rtl="0" eaLnBrk="1" latinLnBrk="0" hangingPunct="1">
        <a:lnSpc>
          <a:spcPct val="90000"/>
        </a:lnSpc>
        <a:spcBef>
          <a:spcPct val="0"/>
        </a:spcBef>
        <a:buNone/>
        <a:defRPr sz="4400" b="0" i="0" kern="1200">
          <a:solidFill>
            <a:srgbClr val="072038"/>
          </a:solidFill>
          <a:latin typeface="Outfit Medium" pitchFamily="2" charset="0"/>
          <a:ea typeface="+mj-ea"/>
          <a:cs typeface="+mj-cs"/>
        </a:defRPr>
      </a:lvl1pPr>
    </p:titleStyle>
    <p:bodyStyle>
      <a:lvl1pPr marL="228600" indent="-228600" algn="l" defTabSz="914400" rtl="0" eaLnBrk="1" latinLnBrk="0" hangingPunct="1">
        <a:lnSpc>
          <a:spcPct val="90000"/>
        </a:lnSpc>
        <a:spcBef>
          <a:spcPts val="1000"/>
        </a:spcBef>
        <a:buClr>
          <a:schemeClr val="bg1"/>
        </a:buClr>
        <a:buFont typeface="Arial" panose="020B0604020202020204" pitchFamily="34" charset="0"/>
        <a:buChar char="•"/>
        <a:defRPr sz="1500" b="0" i="0" kern="1200">
          <a:solidFill>
            <a:srgbClr val="072038"/>
          </a:solidFill>
          <a:latin typeface="Outfit Light" pitchFamily="2" charset="0"/>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1400" b="0" i="0" kern="1200">
          <a:solidFill>
            <a:srgbClr val="072038"/>
          </a:solidFill>
          <a:latin typeface="Outfit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b="0" i="0" kern="1200">
          <a:solidFill>
            <a:srgbClr val="072038"/>
          </a:solidFill>
          <a:latin typeface="Outfit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b="0" i="0" kern="1200">
          <a:solidFill>
            <a:srgbClr val="072038"/>
          </a:solidFill>
          <a:latin typeface="Outfit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72038"/>
          </a:solidFill>
          <a:latin typeface="Outfit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BD74A60-D751-5048-196E-CC6F19392B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D2084FD-6714-7650-5C08-4024731A48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A79AAC5-1228-B9E9-AB87-2E4150C016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B0DC1F-400E-7B4C-8B6D-47A137B6C834}" type="datetime1">
              <a:t>26/11/2025</a:t>
            </a:fld>
            <a:endParaRPr lang="fr-FR"/>
          </a:p>
        </p:txBody>
      </p:sp>
      <p:sp>
        <p:nvSpPr>
          <p:cNvPr id="5" name="Espace réservé du pied de page 4">
            <a:extLst>
              <a:ext uri="{FF2B5EF4-FFF2-40B4-BE49-F238E27FC236}">
                <a16:creationId xmlns:a16="http://schemas.microsoft.com/office/drawing/2014/main" id="{8B2ADA09-4CEF-657E-CC29-77E776484B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9D482DB9-2C39-CE64-7842-DA52E7E64D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D1C2C5-F80E-114E-BDD5-B7865C3E3C12}" type="slidenum">
              <a:t>‹N°›</a:t>
            </a:fld>
            <a:endParaRPr lang="fr-FR"/>
          </a:p>
        </p:txBody>
      </p:sp>
    </p:spTree>
    <p:extLst>
      <p:ext uri="{BB962C8B-B14F-4D97-AF65-F5344CB8AC3E}">
        <p14:creationId xmlns:p14="http://schemas.microsoft.com/office/powerpoint/2010/main" val="1398602217"/>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 id="2147483763" r:id="rId26"/>
    <p:sldLayoutId id="2147483764" r:id="rId27"/>
    <p:sldLayoutId id="2147483765" r:id="rId28"/>
    <p:sldLayoutId id="2147483766" r:id="rId29"/>
    <p:sldLayoutId id="2147483767" r:id="rId30"/>
    <p:sldLayoutId id="2147483768" r:id="rId31"/>
    <p:sldLayoutId id="2147483769" r:id="rId32"/>
    <p:sldLayoutId id="2147483770" r:id="rId33"/>
    <p:sldLayoutId id="2147483771" r:id="rId34"/>
    <p:sldLayoutId id="2147483772" r:id="rId35"/>
    <p:sldLayoutId id="2147483773" r:id="rId36"/>
    <p:sldLayoutId id="2147483774" r:id="rId37"/>
    <p:sldLayoutId id="2147483775" r:id="rId38"/>
    <p:sldLayoutId id="2147483776" r:id="rId39"/>
  </p:sldLayoutIdLst>
  <p:hf hdr="0" ftr="0" dt="0"/>
  <p:txStyles>
    <p:titleStyle>
      <a:lvl1pPr algn="l" defTabSz="914400" rtl="0" eaLnBrk="1" latinLnBrk="0" hangingPunct="1">
        <a:lnSpc>
          <a:spcPct val="90000"/>
        </a:lnSpc>
        <a:spcBef>
          <a:spcPct val="0"/>
        </a:spcBef>
        <a:buNone/>
        <a:defRPr sz="4400" b="0" i="0" kern="1200">
          <a:solidFill>
            <a:srgbClr val="072038"/>
          </a:solidFill>
          <a:latin typeface="Outfit Medium" pitchFamily="2" charset="0"/>
          <a:ea typeface="+mj-ea"/>
          <a:cs typeface="+mj-cs"/>
        </a:defRPr>
      </a:lvl1pPr>
    </p:titleStyle>
    <p:bodyStyle>
      <a:lvl1pPr marL="228600" indent="-228600" algn="l" defTabSz="914400" rtl="0" eaLnBrk="1" latinLnBrk="0" hangingPunct="1">
        <a:lnSpc>
          <a:spcPct val="90000"/>
        </a:lnSpc>
        <a:spcBef>
          <a:spcPts val="1000"/>
        </a:spcBef>
        <a:buClr>
          <a:schemeClr val="bg1"/>
        </a:buClr>
        <a:buFont typeface="Arial" panose="020B0604020202020204" pitchFamily="34" charset="0"/>
        <a:buChar char="•"/>
        <a:defRPr sz="1500" b="0" i="0" kern="1200">
          <a:solidFill>
            <a:srgbClr val="072038"/>
          </a:solidFill>
          <a:latin typeface="Outfit Light" pitchFamily="2" charset="0"/>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1400" b="0" i="0" kern="1200">
          <a:solidFill>
            <a:srgbClr val="072038"/>
          </a:solidFill>
          <a:latin typeface="Outfit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b="0" i="0" kern="1200">
          <a:solidFill>
            <a:srgbClr val="072038"/>
          </a:solidFill>
          <a:latin typeface="Outfit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b="0" i="0" kern="1200">
          <a:solidFill>
            <a:srgbClr val="072038"/>
          </a:solidFill>
          <a:latin typeface="Outfit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72038"/>
          </a:solidFill>
          <a:latin typeface="Outfit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BD74A60-D751-5048-196E-CC6F19392B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D2084FD-6714-7650-5C08-4024731A48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A79AAC5-1228-B9E9-AB87-2E4150C016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B0DC1F-400E-7B4C-8B6D-47A137B6C834}" type="datetime1">
              <a:t>26/11/2025</a:t>
            </a:fld>
            <a:endParaRPr lang="fr-FR"/>
          </a:p>
        </p:txBody>
      </p:sp>
      <p:sp>
        <p:nvSpPr>
          <p:cNvPr id="5" name="Espace réservé du pied de page 4">
            <a:extLst>
              <a:ext uri="{FF2B5EF4-FFF2-40B4-BE49-F238E27FC236}">
                <a16:creationId xmlns:a16="http://schemas.microsoft.com/office/drawing/2014/main" id="{8B2ADA09-4CEF-657E-CC29-77E776484B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9D482DB9-2C39-CE64-7842-DA52E7E64D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D1C2C5-F80E-114E-BDD5-B7865C3E3C12}" type="slidenum">
              <a:t>‹N°›</a:t>
            </a:fld>
            <a:endParaRPr lang="fr-FR"/>
          </a:p>
        </p:txBody>
      </p:sp>
    </p:spTree>
    <p:extLst>
      <p:ext uri="{BB962C8B-B14F-4D97-AF65-F5344CB8AC3E}">
        <p14:creationId xmlns:p14="http://schemas.microsoft.com/office/powerpoint/2010/main" val="3863374391"/>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 id="2147483796" r:id="rId19"/>
    <p:sldLayoutId id="2147483797" r:id="rId20"/>
    <p:sldLayoutId id="2147483798" r:id="rId21"/>
    <p:sldLayoutId id="2147483799" r:id="rId22"/>
    <p:sldLayoutId id="2147483800" r:id="rId23"/>
    <p:sldLayoutId id="2147483801" r:id="rId24"/>
    <p:sldLayoutId id="2147483802" r:id="rId25"/>
    <p:sldLayoutId id="2147483803" r:id="rId26"/>
    <p:sldLayoutId id="2147483804" r:id="rId27"/>
    <p:sldLayoutId id="2147483805" r:id="rId28"/>
    <p:sldLayoutId id="2147483806" r:id="rId29"/>
    <p:sldLayoutId id="2147483807" r:id="rId30"/>
    <p:sldLayoutId id="2147483808" r:id="rId31"/>
    <p:sldLayoutId id="2147483809" r:id="rId32"/>
    <p:sldLayoutId id="2147483810" r:id="rId33"/>
    <p:sldLayoutId id="2147483811" r:id="rId34"/>
    <p:sldLayoutId id="2147483812" r:id="rId35"/>
    <p:sldLayoutId id="2147483813" r:id="rId36"/>
    <p:sldLayoutId id="2147483814" r:id="rId37"/>
    <p:sldLayoutId id="2147483815" r:id="rId38"/>
    <p:sldLayoutId id="2147483816" r:id="rId39"/>
    <p:sldLayoutId id="2147483817" r:id="rId40"/>
  </p:sldLayoutIdLst>
  <p:hf hdr="0" ftr="0" dt="0"/>
  <p:txStyles>
    <p:titleStyle>
      <a:lvl1pPr algn="l" defTabSz="914400" rtl="0" eaLnBrk="1" latinLnBrk="0" hangingPunct="1">
        <a:lnSpc>
          <a:spcPct val="90000"/>
        </a:lnSpc>
        <a:spcBef>
          <a:spcPct val="0"/>
        </a:spcBef>
        <a:buNone/>
        <a:defRPr sz="4400" b="0" i="0" kern="1200">
          <a:solidFill>
            <a:srgbClr val="072038"/>
          </a:solidFill>
          <a:latin typeface="Outfit Medium" pitchFamily="2" charset="0"/>
          <a:ea typeface="+mj-ea"/>
          <a:cs typeface="+mj-cs"/>
        </a:defRPr>
      </a:lvl1pPr>
    </p:titleStyle>
    <p:bodyStyle>
      <a:lvl1pPr marL="228600" indent="-228600" algn="l" defTabSz="914400" rtl="0" eaLnBrk="1" latinLnBrk="0" hangingPunct="1">
        <a:lnSpc>
          <a:spcPct val="90000"/>
        </a:lnSpc>
        <a:spcBef>
          <a:spcPts val="1000"/>
        </a:spcBef>
        <a:buClr>
          <a:schemeClr val="bg1"/>
        </a:buClr>
        <a:buFont typeface="Arial" panose="020B0604020202020204" pitchFamily="34" charset="0"/>
        <a:buChar char="•"/>
        <a:defRPr sz="1500" b="0" i="0" kern="1200">
          <a:solidFill>
            <a:srgbClr val="072038"/>
          </a:solidFill>
          <a:latin typeface="Outfit Light" pitchFamily="2" charset="0"/>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1400" b="0" i="0" kern="1200">
          <a:solidFill>
            <a:srgbClr val="072038"/>
          </a:solidFill>
          <a:latin typeface="Outfit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b="0" i="0" kern="1200">
          <a:solidFill>
            <a:srgbClr val="072038"/>
          </a:solidFill>
          <a:latin typeface="Outfit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b="0" i="0" kern="1200">
          <a:solidFill>
            <a:srgbClr val="072038"/>
          </a:solidFill>
          <a:latin typeface="Outfit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72038"/>
          </a:solidFill>
          <a:latin typeface="Outfit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BD74A60-D751-5048-196E-CC6F19392B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D2084FD-6714-7650-5C08-4024731A48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A79AAC5-1228-B9E9-AB87-2E4150C016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B0DC1F-400E-7B4C-8B6D-47A137B6C834}" type="datetime1">
              <a:t>26/11/2025</a:t>
            </a:fld>
            <a:endParaRPr lang="fr-FR"/>
          </a:p>
        </p:txBody>
      </p:sp>
      <p:sp>
        <p:nvSpPr>
          <p:cNvPr id="5" name="Espace réservé du pied de page 4">
            <a:extLst>
              <a:ext uri="{FF2B5EF4-FFF2-40B4-BE49-F238E27FC236}">
                <a16:creationId xmlns:a16="http://schemas.microsoft.com/office/drawing/2014/main" id="{8B2ADA09-4CEF-657E-CC29-77E776484B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9D482DB9-2C39-CE64-7842-DA52E7E64D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D1C2C5-F80E-114E-BDD5-B7865C3E3C12}" type="slidenum">
              <a:t>‹N°›</a:t>
            </a:fld>
            <a:endParaRPr lang="fr-FR"/>
          </a:p>
        </p:txBody>
      </p:sp>
    </p:spTree>
    <p:extLst>
      <p:ext uri="{BB962C8B-B14F-4D97-AF65-F5344CB8AC3E}">
        <p14:creationId xmlns:p14="http://schemas.microsoft.com/office/powerpoint/2010/main" val="1250890258"/>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 id="2147483836" r:id="rId18"/>
    <p:sldLayoutId id="2147483837" r:id="rId19"/>
    <p:sldLayoutId id="2147483838" r:id="rId20"/>
    <p:sldLayoutId id="2147483839" r:id="rId21"/>
    <p:sldLayoutId id="2147483840" r:id="rId22"/>
    <p:sldLayoutId id="2147483841" r:id="rId23"/>
    <p:sldLayoutId id="2147483842" r:id="rId24"/>
    <p:sldLayoutId id="2147483843" r:id="rId25"/>
    <p:sldLayoutId id="2147483844" r:id="rId26"/>
    <p:sldLayoutId id="2147483845" r:id="rId27"/>
    <p:sldLayoutId id="2147483846" r:id="rId28"/>
    <p:sldLayoutId id="2147483847" r:id="rId29"/>
    <p:sldLayoutId id="2147483848" r:id="rId30"/>
    <p:sldLayoutId id="2147483849" r:id="rId31"/>
    <p:sldLayoutId id="2147483850" r:id="rId32"/>
    <p:sldLayoutId id="2147483851" r:id="rId33"/>
    <p:sldLayoutId id="2147483852" r:id="rId34"/>
    <p:sldLayoutId id="2147483853" r:id="rId35"/>
    <p:sldLayoutId id="2147483854" r:id="rId36"/>
    <p:sldLayoutId id="2147483855" r:id="rId37"/>
    <p:sldLayoutId id="2147483856" r:id="rId38"/>
    <p:sldLayoutId id="2147483857" r:id="rId39"/>
    <p:sldLayoutId id="2147483858" r:id="rId40"/>
    <p:sldLayoutId id="2147483859" r:id="rId41"/>
  </p:sldLayoutIdLst>
  <p:hf hdr="0" ftr="0" dt="0"/>
  <p:txStyles>
    <p:titleStyle>
      <a:lvl1pPr algn="l" defTabSz="914400" rtl="0" eaLnBrk="1" latinLnBrk="0" hangingPunct="1">
        <a:lnSpc>
          <a:spcPct val="90000"/>
        </a:lnSpc>
        <a:spcBef>
          <a:spcPct val="0"/>
        </a:spcBef>
        <a:buNone/>
        <a:defRPr sz="4400" b="0" i="0" kern="1200">
          <a:solidFill>
            <a:srgbClr val="072038"/>
          </a:solidFill>
          <a:latin typeface="Outfit Medium" pitchFamily="2" charset="0"/>
          <a:ea typeface="+mj-ea"/>
          <a:cs typeface="+mj-cs"/>
        </a:defRPr>
      </a:lvl1pPr>
    </p:titleStyle>
    <p:bodyStyle>
      <a:lvl1pPr marL="228600" indent="-228600" algn="l" defTabSz="914400" rtl="0" eaLnBrk="1" latinLnBrk="0" hangingPunct="1">
        <a:lnSpc>
          <a:spcPct val="90000"/>
        </a:lnSpc>
        <a:spcBef>
          <a:spcPts val="1000"/>
        </a:spcBef>
        <a:buClr>
          <a:schemeClr val="bg1"/>
        </a:buClr>
        <a:buFont typeface="Arial" panose="020B0604020202020204" pitchFamily="34" charset="0"/>
        <a:buChar char="•"/>
        <a:defRPr sz="1500" b="0" i="0" kern="1200">
          <a:solidFill>
            <a:srgbClr val="072038"/>
          </a:solidFill>
          <a:latin typeface="Outfit Light" pitchFamily="2" charset="0"/>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1400" b="0" i="0" kern="1200">
          <a:solidFill>
            <a:srgbClr val="072038"/>
          </a:solidFill>
          <a:latin typeface="Outfit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b="0" i="0" kern="1200">
          <a:solidFill>
            <a:srgbClr val="072038"/>
          </a:solidFill>
          <a:latin typeface="Outfit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b="0" i="0" kern="1200">
          <a:solidFill>
            <a:srgbClr val="072038"/>
          </a:solidFill>
          <a:latin typeface="Outfit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72038"/>
          </a:solidFill>
          <a:latin typeface="Outfit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1.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6.xml"/><Relationship Id="rId7" Type="http://schemas.openxmlformats.org/officeDocument/2006/relationships/diagramColors" Target="../diagrams/colors1.xml"/><Relationship Id="rId2" Type="http://schemas.openxmlformats.org/officeDocument/2006/relationships/slideLayout" Target="../slideLayouts/slideLayout11.xml"/><Relationship Id="rId1" Type="http://schemas.openxmlformats.org/officeDocument/2006/relationships/themeOverride" Target="../theme/themeOverride1.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101.svg"/><Relationship Id="rId4" Type="http://schemas.openxmlformats.org/officeDocument/2006/relationships/diagramData" Target="../diagrams/data1.xml"/><Relationship Id="rId9" Type="http://schemas.openxmlformats.org/officeDocument/2006/relationships/image" Target="../media/image100.png"/></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7.xml"/><Relationship Id="rId7" Type="http://schemas.openxmlformats.org/officeDocument/2006/relationships/diagramColors" Target="../diagrams/colors2.xml"/><Relationship Id="rId12" Type="http://schemas.openxmlformats.org/officeDocument/2006/relationships/image" Target="../media/image153.svg"/><Relationship Id="rId2" Type="http://schemas.openxmlformats.org/officeDocument/2006/relationships/slideLayout" Target="../slideLayouts/slideLayout11.xml"/><Relationship Id="rId1" Type="http://schemas.openxmlformats.org/officeDocument/2006/relationships/themeOverride" Target="../theme/themeOverride2.xml"/><Relationship Id="rId6" Type="http://schemas.openxmlformats.org/officeDocument/2006/relationships/diagramQuickStyle" Target="../diagrams/quickStyle2.xml"/><Relationship Id="rId11" Type="http://schemas.openxmlformats.org/officeDocument/2006/relationships/image" Target="../media/image152.png"/><Relationship Id="rId5" Type="http://schemas.openxmlformats.org/officeDocument/2006/relationships/diagramLayout" Target="../diagrams/layout2.xml"/><Relationship Id="rId10" Type="http://schemas.openxmlformats.org/officeDocument/2006/relationships/image" Target="../media/image101.svg"/><Relationship Id="rId4" Type="http://schemas.openxmlformats.org/officeDocument/2006/relationships/diagramData" Target="../diagrams/data2.xml"/><Relationship Id="rId9" Type="http://schemas.openxmlformats.org/officeDocument/2006/relationships/image" Target="../media/image100.png"/></Relationships>
</file>

<file path=ppt/slides/_rels/slide12.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9.png"/><Relationship Id="rId3" Type="http://schemas.openxmlformats.org/officeDocument/2006/relationships/notesSlide" Target="../notesSlides/notesSlide8.xml"/><Relationship Id="rId7" Type="http://schemas.openxmlformats.org/officeDocument/2006/relationships/image" Target="../media/image101.svg"/><Relationship Id="rId12" Type="http://schemas.openxmlformats.org/officeDocument/2006/relationships/image" Target="../media/image158.png"/><Relationship Id="rId2" Type="http://schemas.openxmlformats.org/officeDocument/2006/relationships/slideLayout" Target="../slideLayouts/slideLayout27.xml"/><Relationship Id="rId16" Type="http://schemas.openxmlformats.org/officeDocument/2006/relationships/image" Target="../media/image162.png"/><Relationship Id="rId1" Type="http://schemas.openxmlformats.org/officeDocument/2006/relationships/themeOverride" Target="../theme/themeOverride3.xml"/><Relationship Id="rId6" Type="http://schemas.openxmlformats.org/officeDocument/2006/relationships/image" Target="../media/image100.png"/><Relationship Id="rId11" Type="http://schemas.openxmlformats.org/officeDocument/2006/relationships/image" Target="../media/image157.png"/><Relationship Id="rId5" Type="http://schemas.openxmlformats.org/officeDocument/2006/relationships/image" Target="../media/image153.svg"/><Relationship Id="rId15" Type="http://schemas.openxmlformats.org/officeDocument/2006/relationships/image" Target="../media/image161.png"/><Relationship Id="rId10" Type="http://schemas.openxmlformats.org/officeDocument/2006/relationships/image" Target="../media/image156.png"/><Relationship Id="rId4" Type="http://schemas.openxmlformats.org/officeDocument/2006/relationships/image" Target="../media/image152.png"/><Relationship Id="rId9" Type="http://schemas.openxmlformats.org/officeDocument/2006/relationships/image" Target="../media/image155.png"/><Relationship Id="rId14" Type="http://schemas.openxmlformats.org/officeDocument/2006/relationships/image" Target="../media/image160.png"/></Relationships>
</file>

<file path=ppt/slides/_rels/slide13.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image" Target="../media/image100.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01.svg"/><Relationship Id="rId7" Type="http://schemas.openxmlformats.org/officeDocument/2006/relationships/image" Target="../media/image162.png"/><Relationship Id="rId12" Type="http://schemas.openxmlformats.org/officeDocument/2006/relationships/image" Target="../media/image167.png"/><Relationship Id="rId2" Type="http://schemas.openxmlformats.org/officeDocument/2006/relationships/image" Target="../media/image100.png"/><Relationship Id="rId1" Type="http://schemas.openxmlformats.org/officeDocument/2006/relationships/slideLayout" Target="../slideLayouts/slideLayout27.xml"/><Relationship Id="rId6" Type="http://schemas.openxmlformats.org/officeDocument/2006/relationships/image" Target="../media/image165.png"/><Relationship Id="rId11" Type="http://schemas.openxmlformats.org/officeDocument/2006/relationships/image" Target="../media/image166.png"/><Relationship Id="rId5" Type="http://schemas.openxmlformats.org/officeDocument/2006/relationships/image" Target="../media/image160.png"/><Relationship Id="rId10" Type="http://schemas.openxmlformats.org/officeDocument/2006/relationships/image" Target="../media/image156.png"/><Relationship Id="rId4" Type="http://schemas.openxmlformats.org/officeDocument/2006/relationships/image" Target="../media/image164.png"/><Relationship Id="rId9" Type="http://schemas.openxmlformats.org/officeDocument/2006/relationships/image" Target="../media/image15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52.png"/><Relationship Id="rId7" Type="http://schemas.openxmlformats.org/officeDocument/2006/relationships/image" Target="../media/image168.jpe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153.svg"/></Relationships>
</file>

<file path=ppt/slides/_rels/slide18.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oleObject" Target="../embeddings/oleObject2.bin"/><Relationship Id="rId7" Type="http://schemas.openxmlformats.org/officeDocument/2006/relationships/image" Target="../media/image100.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153.svg"/><Relationship Id="rId5" Type="http://schemas.openxmlformats.org/officeDocument/2006/relationships/image" Target="../media/image152.png"/><Relationship Id="rId4" Type="http://schemas.openxmlformats.org/officeDocument/2006/relationships/image" Target="../media/image170.emf"/><Relationship Id="rId9" Type="http://schemas.openxmlformats.org/officeDocument/2006/relationships/image" Target="../media/image171.jpeg"/></Relationships>
</file>

<file path=ppt/slides/_rels/slide19.xml.rels><?xml version="1.0" encoding="UTF-8" standalone="yes"?>
<Relationships xmlns="http://schemas.openxmlformats.org/package/2006/relationships"><Relationship Id="rId3" Type="http://schemas.openxmlformats.org/officeDocument/2006/relationships/image" Target="../media/image152.png"/><Relationship Id="rId7" Type="http://schemas.openxmlformats.org/officeDocument/2006/relationships/image" Target="../media/image172.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153.svg"/></Relationships>
</file>

<file path=ppt/slides/_rels/slide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93.svg"/></Relationships>
</file>

<file path=ppt/slides/_rels/slide20.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hyperlink" Target="http://www.destinaitor.com/" TargetMode="External"/><Relationship Id="rId7" Type="http://schemas.openxmlformats.org/officeDocument/2006/relationships/image" Target="../media/image100.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153.svg"/><Relationship Id="rId5" Type="http://schemas.openxmlformats.org/officeDocument/2006/relationships/image" Target="../media/image152.png"/><Relationship Id="rId4" Type="http://schemas.openxmlformats.org/officeDocument/2006/relationships/hyperlink" Target="https://app.destinaitor.com/" TargetMode="External"/><Relationship Id="rId9" Type="http://schemas.openxmlformats.org/officeDocument/2006/relationships/image" Target="../media/image17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8" Type="http://schemas.openxmlformats.org/officeDocument/2006/relationships/image" Target="../media/image180.png"/><Relationship Id="rId13" Type="http://schemas.openxmlformats.org/officeDocument/2006/relationships/image" Target="../media/image185.svg"/><Relationship Id="rId3" Type="http://schemas.openxmlformats.org/officeDocument/2006/relationships/image" Target="../media/image175.svg"/><Relationship Id="rId7" Type="http://schemas.openxmlformats.org/officeDocument/2006/relationships/image" Target="../media/image179.svg"/><Relationship Id="rId12" Type="http://schemas.openxmlformats.org/officeDocument/2006/relationships/image" Target="../media/image184.png"/><Relationship Id="rId17" Type="http://schemas.openxmlformats.org/officeDocument/2006/relationships/image" Target="../media/image189.svg"/><Relationship Id="rId2" Type="http://schemas.openxmlformats.org/officeDocument/2006/relationships/image" Target="../media/image174.png"/><Relationship Id="rId16" Type="http://schemas.openxmlformats.org/officeDocument/2006/relationships/image" Target="../media/image188.png"/><Relationship Id="rId1" Type="http://schemas.openxmlformats.org/officeDocument/2006/relationships/slideLayout" Target="../slideLayouts/slideLayout55.xml"/><Relationship Id="rId6" Type="http://schemas.openxmlformats.org/officeDocument/2006/relationships/image" Target="../media/image178.png"/><Relationship Id="rId11" Type="http://schemas.openxmlformats.org/officeDocument/2006/relationships/image" Target="../media/image183.svg"/><Relationship Id="rId5" Type="http://schemas.openxmlformats.org/officeDocument/2006/relationships/image" Target="../media/image177.svg"/><Relationship Id="rId15" Type="http://schemas.openxmlformats.org/officeDocument/2006/relationships/image" Target="../media/image187.svg"/><Relationship Id="rId10" Type="http://schemas.openxmlformats.org/officeDocument/2006/relationships/image" Target="../media/image182.png"/><Relationship Id="rId4" Type="http://schemas.openxmlformats.org/officeDocument/2006/relationships/image" Target="../media/image176.png"/><Relationship Id="rId9" Type="http://schemas.openxmlformats.org/officeDocument/2006/relationships/image" Target="../media/image181.svg"/><Relationship Id="rId14" Type="http://schemas.openxmlformats.org/officeDocument/2006/relationships/image" Target="../media/image186.png"/></Relationships>
</file>

<file path=ppt/slides/_rels/slide23.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91.png"/><Relationship Id="rId7" Type="http://schemas.openxmlformats.org/officeDocument/2006/relationships/image" Target="../media/image195.svg"/><Relationship Id="rId2" Type="http://schemas.openxmlformats.org/officeDocument/2006/relationships/image" Target="../media/image190.png"/><Relationship Id="rId1" Type="http://schemas.openxmlformats.org/officeDocument/2006/relationships/slideLayout" Target="../slideLayouts/slideLayout55.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 Id="rId9" Type="http://schemas.openxmlformats.org/officeDocument/2006/relationships/image" Target="../media/image197.svg"/></Relationships>
</file>

<file path=ppt/slides/_rels/slide24.xml.rels><?xml version="1.0" encoding="UTF-8" standalone="yes"?>
<Relationships xmlns="http://schemas.openxmlformats.org/package/2006/relationships"><Relationship Id="rId8" Type="http://schemas.openxmlformats.org/officeDocument/2006/relationships/image" Target="../media/image204.png"/><Relationship Id="rId13" Type="http://schemas.openxmlformats.org/officeDocument/2006/relationships/image" Target="../media/image209.svg"/><Relationship Id="rId3" Type="http://schemas.openxmlformats.org/officeDocument/2006/relationships/image" Target="../media/image199.svg"/><Relationship Id="rId7" Type="http://schemas.openxmlformats.org/officeDocument/2006/relationships/image" Target="../media/image203.svg"/><Relationship Id="rId12" Type="http://schemas.openxmlformats.org/officeDocument/2006/relationships/image" Target="../media/image208.png"/><Relationship Id="rId2" Type="http://schemas.openxmlformats.org/officeDocument/2006/relationships/image" Target="../media/image198.png"/><Relationship Id="rId1" Type="http://schemas.openxmlformats.org/officeDocument/2006/relationships/slideLayout" Target="../slideLayouts/slideLayout55.xml"/><Relationship Id="rId6" Type="http://schemas.openxmlformats.org/officeDocument/2006/relationships/image" Target="../media/image202.png"/><Relationship Id="rId11" Type="http://schemas.openxmlformats.org/officeDocument/2006/relationships/image" Target="../media/image207.svg"/><Relationship Id="rId5" Type="http://schemas.openxmlformats.org/officeDocument/2006/relationships/image" Target="../media/image201.svg"/><Relationship Id="rId10" Type="http://schemas.openxmlformats.org/officeDocument/2006/relationships/image" Target="../media/image206.png"/><Relationship Id="rId4" Type="http://schemas.openxmlformats.org/officeDocument/2006/relationships/image" Target="../media/image200.png"/><Relationship Id="rId9" Type="http://schemas.openxmlformats.org/officeDocument/2006/relationships/image" Target="../media/image205.svg"/></Relationships>
</file>

<file path=ppt/slides/_rels/slide25.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jpeg"/><Relationship Id="rId1" Type="http://schemas.openxmlformats.org/officeDocument/2006/relationships/slideLayout" Target="../slideLayouts/slideLayout53.xml"/><Relationship Id="rId5" Type="http://schemas.openxmlformats.org/officeDocument/2006/relationships/image" Target="../media/image213.png"/><Relationship Id="rId4" Type="http://schemas.openxmlformats.org/officeDocument/2006/relationships/image" Target="../media/image212.jpeg"/></Relationships>
</file>

<file path=ppt/slides/_rels/slide26.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54.xml"/></Relationships>
</file>

<file path=ppt/slides/_rels/slide28.xml.rels><?xml version="1.0" encoding="UTF-8" standalone="yes"?>
<Relationships xmlns="http://schemas.openxmlformats.org/package/2006/relationships"><Relationship Id="rId3" Type="http://schemas.openxmlformats.org/officeDocument/2006/relationships/image" Target="../media/image217.svg"/><Relationship Id="rId2" Type="http://schemas.openxmlformats.org/officeDocument/2006/relationships/image" Target="../media/image216.png"/><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97.png"/></Relationships>
</file>

<file path=ppt/slides/_rels/slide3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226.png"/><Relationship Id="rId3" Type="http://schemas.openxmlformats.org/officeDocument/2006/relationships/image" Target="../media/image218.png"/><Relationship Id="rId7" Type="http://schemas.openxmlformats.org/officeDocument/2006/relationships/image" Target="../media/image222.svg"/><Relationship Id="rId12" Type="http://schemas.openxmlformats.org/officeDocument/2006/relationships/image" Target="../media/image225.svg"/><Relationship Id="rId2" Type="http://schemas.openxmlformats.org/officeDocument/2006/relationships/notesSlide" Target="../notesSlides/notesSlide14.xml"/><Relationship Id="rId16" Type="http://schemas.openxmlformats.org/officeDocument/2006/relationships/image" Target="../media/image229.svg"/><Relationship Id="rId1" Type="http://schemas.openxmlformats.org/officeDocument/2006/relationships/slideLayout" Target="../slideLayouts/slideLayout10.xml"/><Relationship Id="rId6" Type="http://schemas.openxmlformats.org/officeDocument/2006/relationships/image" Target="../media/image221.png"/><Relationship Id="rId11" Type="http://schemas.openxmlformats.org/officeDocument/2006/relationships/image" Target="../media/image224.png"/><Relationship Id="rId5" Type="http://schemas.openxmlformats.org/officeDocument/2006/relationships/image" Target="../media/image220.png"/><Relationship Id="rId15" Type="http://schemas.openxmlformats.org/officeDocument/2006/relationships/image" Target="../media/image228.png"/><Relationship Id="rId10" Type="http://schemas.openxmlformats.org/officeDocument/2006/relationships/image" Target="../media/image223.png"/><Relationship Id="rId4" Type="http://schemas.openxmlformats.org/officeDocument/2006/relationships/image" Target="../media/image219.svg"/><Relationship Id="rId9" Type="http://schemas.openxmlformats.org/officeDocument/2006/relationships/image" Target="../media/image44.svg"/><Relationship Id="rId14" Type="http://schemas.openxmlformats.org/officeDocument/2006/relationships/image" Target="../media/image227.svg"/></Relationships>
</file>

<file path=ppt/slides/_rels/slide31.xml.rels><?xml version="1.0" encoding="UTF-8" standalone="yes"?>
<Relationships xmlns="http://schemas.openxmlformats.org/package/2006/relationships"><Relationship Id="rId3" Type="http://schemas.openxmlformats.org/officeDocument/2006/relationships/image" Target="../media/image219.svg"/><Relationship Id="rId2" Type="http://schemas.openxmlformats.org/officeDocument/2006/relationships/image" Target="../media/image218.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jpeg"/><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36.xml"/></Relationships>
</file>

<file path=ppt/slides/_rels/slide5.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18" Type="http://schemas.openxmlformats.org/officeDocument/2006/relationships/image" Target="../media/image116.png"/><Relationship Id="rId26" Type="http://schemas.openxmlformats.org/officeDocument/2006/relationships/image" Target="../media/image124.png"/><Relationship Id="rId3" Type="http://schemas.openxmlformats.org/officeDocument/2006/relationships/image" Target="../media/image101.svg"/><Relationship Id="rId21" Type="http://schemas.openxmlformats.org/officeDocument/2006/relationships/image" Target="../media/image119.png"/><Relationship Id="rId7" Type="http://schemas.openxmlformats.org/officeDocument/2006/relationships/image" Target="../media/image105.png"/><Relationship Id="rId12" Type="http://schemas.openxmlformats.org/officeDocument/2006/relationships/image" Target="../media/image110.png"/><Relationship Id="rId17" Type="http://schemas.openxmlformats.org/officeDocument/2006/relationships/image" Target="../media/image115.png"/><Relationship Id="rId25" Type="http://schemas.openxmlformats.org/officeDocument/2006/relationships/image" Target="../media/image123.png"/><Relationship Id="rId2" Type="http://schemas.openxmlformats.org/officeDocument/2006/relationships/image" Target="../media/image100.png"/><Relationship Id="rId16" Type="http://schemas.openxmlformats.org/officeDocument/2006/relationships/image" Target="../media/image114.png"/><Relationship Id="rId20" Type="http://schemas.openxmlformats.org/officeDocument/2006/relationships/image" Target="../media/image118.png"/><Relationship Id="rId29" Type="http://schemas.openxmlformats.org/officeDocument/2006/relationships/image" Target="../media/image127.png"/><Relationship Id="rId1" Type="http://schemas.openxmlformats.org/officeDocument/2006/relationships/slideLayout" Target="../slideLayouts/slideLayout136.xml"/><Relationship Id="rId6" Type="http://schemas.openxmlformats.org/officeDocument/2006/relationships/image" Target="../media/image104.png"/><Relationship Id="rId11" Type="http://schemas.openxmlformats.org/officeDocument/2006/relationships/image" Target="../media/image109.png"/><Relationship Id="rId24" Type="http://schemas.openxmlformats.org/officeDocument/2006/relationships/image" Target="../media/image122.png"/><Relationship Id="rId32" Type="http://schemas.openxmlformats.org/officeDocument/2006/relationships/image" Target="../media/image99.png"/><Relationship Id="rId5" Type="http://schemas.openxmlformats.org/officeDocument/2006/relationships/image" Target="../media/image103.png"/><Relationship Id="rId15" Type="http://schemas.openxmlformats.org/officeDocument/2006/relationships/image" Target="../media/image113.png"/><Relationship Id="rId23" Type="http://schemas.openxmlformats.org/officeDocument/2006/relationships/image" Target="../media/image121.png"/><Relationship Id="rId28" Type="http://schemas.openxmlformats.org/officeDocument/2006/relationships/image" Target="../media/image126.png"/><Relationship Id="rId10" Type="http://schemas.openxmlformats.org/officeDocument/2006/relationships/image" Target="../media/image108.png"/><Relationship Id="rId19" Type="http://schemas.openxmlformats.org/officeDocument/2006/relationships/image" Target="../media/image117.png"/><Relationship Id="rId31" Type="http://schemas.openxmlformats.org/officeDocument/2006/relationships/image" Target="../media/image129.jpeg"/><Relationship Id="rId4" Type="http://schemas.openxmlformats.org/officeDocument/2006/relationships/image" Target="../media/image102.png"/><Relationship Id="rId9" Type="http://schemas.openxmlformats.org/officeDocument/2006/relationships/image" Target="../media/image107.png"/><Relationship Id="rId14" Type="http://schemas.openxmlformats.org/officeDocument/2006/relationships/image" Target="../media/image112.png"/><Relationship Id="rId22" Type="http://schemas.openxmlformats.org/officeDocument/2006/relationships/image" Target="../media/image120.png"/><Relationship Id="rId27" Type="http://schemas.openxmlformats.org/officeDocument/2006/relationships/image" Target="../media/image125.png"/><Relationship Id="rId30" Type="http://schemas.openxmlformats.org/officeDocument/2006/relationships/image" Target="../media/image128.png"/></Relationships>
</file>

<file path=ppt/slides/_rels/slide6.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36.png"/><Relationship Id="rId18" Type="http://schemas.openxmlformats.org/officeDocument/2006/relationships/image" Target="../media/image141.png"/><Relationship Id="rId26" Type="http://schemas.openxmlformats.org/officeDocument/2006/relationships/image" Target="../media/image121.png"/><Relationship Id="rId3" Type="http://schemas.openxmlformats.org/officeDocument/2006/relationships/notesSlide" Target="../notesSlides/notesSlide4.xml"/><Relationship Id="rId21" Type="http://schemas.openxmlformats.org/officeDocument/2006/relationships/image" Target="../media/image144.png"/><Relationship Id="rId7" Type="http://schemas.openxmlformats.org/officeDocument/2006/relationships/image" Target="../media/image132.png"/><Relationship Id="rId12" Type="http://schemas.openxmlformats.org/officeDocument/2006/relationships/image" Target="../media/image135.png"/><Relationship Id="rId17" Type="http://schemas.openxmlformats.org/officeDocument/2006/relationships/image" Target="../media/image140.png"/><Relationship Id="rId25" Type="http://schemas.openxmlformats.org/officeDocument/2006/relationships/image" Target="../media/image120.png"/><Relationship Id="rId2" Type="http://schemas.openxmlformats.org/officeDocument/2006/relationships/slideLayout" Target="../slideLayouts/slideLayout130.xml"/><Relationship Id="rId16" Type="http://schemas.openxmlformats.org/officeDocument/2006/relationships/image" Target="../media/image139.png"/><Relationship Id="rId20" Type="http://schemas.openxmlformats.org/officeDocument/2006/relationships/image" Target="../media/image143.png"/><Relationship Id="rId1" Type="http://schemas.openxmlformats.org/officeDocument/2006/relationships/tags" Target="../tags/tag1.xml"/><Relationship Id="rId6" Type="http://schemas.openxmlformats.org/officeDocument/2006/relationships/image" Target="../media/image131.png"/><Relationship Id="rId11" Type="http://schemas.openxmlformats.org/officeDocument/2006/relationships/image" Target="../media/image107.png"/><Relationship Id="rId24" Type="http://schemas.openxmlformats.org/officeDocument/2006/relationships/image" Target="../media/image119.png"/><Relationship Id="rId5" Type="http://schemas.openxmlformats.org/officeDocument/2006/relationships/image" Target="../media/image130.emf"/><Relationship Id="rId15" Type="http://schemas.openxmlformats.org/officeDocument/2006/relationships/image" Target="../media/image138.png"/><Relationship Id="rId23" Type="http://schemas.openxmlformats.org/officeDocument/2006/relationships/image" Target="../media/image146.png"/><Relationship Id="rId28" Type="http://schemas.openxmlformats.org/officeDocument/2006/relationships/image" Target="../media/image123.png"/><Relationship Id="rId10" Type="http://schemas.openxmlformats.org/officeDocument/2006/relationships/image" Target="../media/image134.png"/><Relationship Id="rId19" Type="http://schemas.openxmlformats.org/officeDocument/2006/relationships/image" Target="../media/image142.png"/><Relationship Id="rId4" Type="http://schemas.openxmlformats.org/officeDocument/2006/relationships/oleObject" Target="../embeddings/oleObject1.bin"/><Relationship Id="rId9" Type="http://schemas.openxmlformats.org/officeDocument/2006/relationships/image" Target="../media/image105.png"/><Relationship Id="rId14" Type="http://schemas.openxmlformats.org/officeDocument/2006/relationships/image" Target="../media/image137.png"/><Relationship Id="rId22" Type="http://schemas.openxmlformats.org/officeDocument/2006/relationships/image" Target="../media/image145.jpeg"/><Relationship Id="rId27" Type="http://schemas.openxmlformats.org/officeDocument/2006/relationships/image" Target="../media/image122.png"/></Relationships>
</file>

<file path=ppt/slides/_rels/slide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image" Target="../media/image100.png"/><Relationship Id="rId1" Type="http://schemas.openxmlformats.org/officeDocument/2006/relationships/slideLayout" Target="../slideLayouts/slideLayout11.xml"/><Relationship Id="rId5" Type="http://schemas.openxmlformats.org/officeDocument/2006/relationships/image" Target="../media/image151.svg"/><Relationship Id="rId4" Type="http://schemas.openxmlformats.org/officeDocument/2006/relationships/image" Target="../media/image1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90EAA58-4A14-9906-C899-11C66D249D28}"/>
              </a:ext>
            </a:extLst>
          </p:cNvPr>
          <p:cNvSpPr>
            <a:spLocks noGrp="1"/>
          </p:cNvSpPr>
          <p:nvPr>
            <p:ph type="body" sz="quarter" idx="12"/>
          </p:nvPr>
        </p:nvSpPr>
        <p:spPr/>
        <p:txBody>
          <a:bodyPr/>
          <a:lstStyle/>
          <a:p>
            <a:r>
              <a:rPr lang="fr-FR" dirty="0" err="1"/>
              <a:t>Company</a:t>
            </a:r>
            <a:r>
              <a:rPr lang="fr-FR" dirty="0"/>
              <a:t> &amp; </a:t>
            </a:r>
            <a:r>
              <a:rPr lang="fr-FR" dirty="0" err="1"/>
              <a:t>Products</a:t>
            </a:r>
            <a:r>
              <a:rPr lang="fr-FR" dirty="0"/>
              <a:t> </a:t>
            </a:r>
            <a:r>
              <a:rPr lang="fr-FR" dirty="0" err="1"/>
              <a:t>presentation</a:t>
            </a:r>
            <a:endParaRPr lang="fr-FR" dirty="0"/>
          </a:p>
        </p:txBody>
      </p:sp>
      <p:sp>
        <p:nvSpPr>
          <p:cNvPr id="3" name="Espace réservé du texte 2">
            <a:extLst>
              <a:ext uri="{FF2B5EF4-FFF2-40B4-BE49-F238E27FC236}">
                <a16:creationId xmlns:a16="http://schemas.microsoft.com/office/drawing/2014/main" id="{90467788-62B0-D405-9397-DC0266D54DC0}"/>
              </a:ext>
            </a:extLst>
          </p:cNvPr>
          <p:cNvSpPr>
            <a:spLocks noGrp="1"/>
          </p:cNvSpPr>
          <p:nvPr>
            <p:ph type="body" sz="quarter" idx="13"/>
          </p:nvPr>
        </p:nvSpPr>
        <p:spPr/>
        <p:txBody>
          <a:bodyPr/>
          <a:lstStyle/>
          <a:p>
            <a:r>
              <a:rPr lang="fr-FR" dirty="0"/>
              <a:t>18 Nov. </a:t>
            </a:r>
            <a:r>
              <a:rPr lang="fr-FR"/>
              <a:t>2025 v1.5s</a:t>
            </a:r>
            <a:br>
              <a:rPr lang="fr-FR" dirty="0"/>
            </a:br>
            <a:br>
              <a:rPr lang="fr-FR" dirty="0"/>
            </a:br>
            <a:r>
              <a:rPr lang="fr-FR" dirty="0"/>
              <a:t>Thibaut De Vylder, dFakto CEO</a:t>
            </a:r>
          </a:p>
        </p:txBody>
      </p:sp>
      <p:sp>
        <p:nvSpPr>
          <p:cNvPr id="4" name="Espace réservé du texte 3">
            <a:extLst>
              <a:ext uri="{FF2B5EF4-FFF2-40B4-BE49-F238E27FC236}">
                <a16:creationId xmlns:a16="http://schemas.microsoft.com/office/drawing/2014/main" id="{7F4FE533-30C3-C627-E821-78A5E1DA6228}"/>
              </a:ext>
            </a:extLst>
          </p:cNvPr>
          <p:cNvSpPr>
            <a:spLocks noGrp="1"/>
          </p:cNvSpPr>
          <p:nvPr>
            <p:ph type="body" sz="quarter" idx="15"/>
          </p:nvPr>
        </p:nvSpPr>
        <p:spPr/>
        <p:txBody>
          <a:bodyPr/>
          <a:lstStyle/>
          <a:p>
            <a:r>
              <a:rPr lang="fr-FR" dirty="0" err="1"/>
              <a:t>Visit</a:t>
            </a:r>
            <a:r>
              <a:rPr lang="fr-FR" dirty="0"/>
              <a:t> Hub Brussels – </a:t>
            </a:r>
            <a:r>
              <a:rPr lang="fr-FR" dirty="0" err="1"/>
              <a:t>RegTech</a:t>
            </a:r>
            <a:r>
              <a:rPr lang="fr-FR" dirty="0"/>
              <a:t> - in Paris</a:t>
            </a:r>
          </a:p>
        </p:txBody>
      </p:sp>
    </p:spTree>
    <p:extLst>
      <p:ext uri="{BB962C8B-B14F-4D97-AF65-F5344CB8AC3E}">
        <p14:creationId xmlns:p14="http://schemas.microsoft.com/office/powerpoint/2010/main" val="890431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B976A2F-0C22-67E2-796F-658BE0EEF4B1}"/>
              </a:ext>
            </a:extLst>
          </p:cNvPr>
          <p:cNvSpPr>
            <a:spLocks noGrp="1"/>
          </p:cNvSpPr>
          <p:nvPr>
            <p:ph type="body" sz="quarter" idx="13"/>
          </p:nvPr>
        </p:nvSpPr>
        <p:spPr>
          <a:xfrm>
            <a:off x="763623" y="914313"/>
            <a:ext cx="9971989" cy="497116"/>
          </a:xfrm>
        </p:spPr>
        <p:txBody>
          <a:bodyPr/>
          <a:lstStyle/>
          <a:p>
            <a:r>
              <a:rPr lang="en-US" sz="2400" i="1" dirty="0">
                <a:solidFill>
                  <a:srgbClr val="7A9FB2"/>
                </a:solidFill>
                <a:latin typeface="+mn-lt"/>
              </a:rPr>
              <a:t>Any data sources!</a:t>
            </a:r>
            <a:endParaRPr lang="en-BE" sz="2400" i="1" dirty="0">
              <a:solidFill>
                <a:srgbClr val="7A9FB2"/>
              </a:solidFill>
              <a:latin typeface="+mn-lt"/>
            </a:endParaRPr>
          </a:p>
        </p:txBody>
      </p:sp>
      <p:sp>
        <p:nvSpPr>
          <p:cNvPr id="3" name="Text Placeholder 2">
            <a:extLst>
              <a:ext uri="{FF2B5EF4-FFF2-40B4-BE49-F238E27FC236}">
                <a16:creationId xmlns:a16="http://schemas.microsoft.com/office/drawing/2014/main" id="{46ACF3ED-EA3F-E306-5C6D-417E7F28E1E6}"/>
              </a:ext>
            </a:extLst>
          </p:cNvPr>
          <p:cNvSpPr>
            <a:spLocks noGrp="1"/>
          </p:cNvSpPr>
          <p:nvPr>
            <p:ph type="body" sz="quarter" idx="10"/>
          </p:nvPr>
        </p:nvSpPr>
        <p:spPr/>
        <p:txBody>
          <a:bodyPr/>
          <a:lstStyle/>
          <a:p>
            <a:endParaRPr lang="en-BE"/>
          </a:p>
        </p:txBody>
      </p:sp>
      <p:sp>
        <p:nvSpPr>
          <p:cNvPr id="4" name="Text Placeholder 3">
            <a:extLst>
              <a:ext uri="{FF2B5EF4-FFF2-40B4-BE49-F238E27FC236}">
                <a16:creationId xmlns:a16="http://schemas.microsoft.com/office/drawing/2014/main" id="{76FD0687-E01F-E3D8-1935-E7D33B544902}"/>
              </a:ext>
            </a:extLst>
          </p:cNvPr>
          <p:cNvSpPr>
            <a:spLocks noGrp="1"/>
          </p:cNvSpPr>
          <p:nvPr>
            <p:ph type="body" sz="quarter" idx="12"/>
          </p:nvPr>
        </p:nvSpPr>
        <p:spPr>
          <a:xfrm>
            <a:off x="685323" y="406957"/>
            <a:ext cx="10128590" cy="497115"/>
          </a:xfrm>
        </p:spPr>
        <p:txBody>
          <a:bodyPr/>
          <a:lstStyle/>
          <a:p>
            <a:r>
              <a:rPr lang="en-US" b="1" dirty="0"/>
              <a:t>Which data sources?</a:t>
            </a:r>
            <a:endParaRPr lang="en-BE" b="1" dirty="0"/>
          </a:p>
        </p:txBody>
      </p:sp>
      <p:sp>
        <p:nvSpPr>
          <p:cNvPr id="6" name="Text Placeholder 5">
            <a:extLst>
              <a:ext uri="{FF2B5EF4-FFF2-40B4-BE49-F238E27FC236}">
                <a16:creationId xmlns:a16="http://schemas.microsoft.com/office/drawing/2014/main" id="{DDA66D5D-7DF7-AEA6-746F-364C3F152D1C}"/>
              </a:ext>
            </a:extLst>
          </p:cNvPr>
          <p:cNvSpPr>
            <a:spLocks noGrp="1"/>
          </p:cNvSpPr>
          <p:nvPr>
            <p:ph type="body" sz="quarter" idx="11"/>
          </p:nvPr>
        </p:nvSpPr>
        <p:spPr/>
        <p:txBody>
          <a:bodyPr/>
          <a:lstStyle/>
          <a:p>
            <a:endParaRPr lang="en-BE"/>
          </a:p>
        </p:txBody>
      </p:sp>
      <p:graphicFrame>
        <p:nvGraphicFramePr>
          <p:cNvPr id="7" name="Diagram 6">
            <a:extLst>
              <a:ext uri="{FF2B5EF4-FFF2-40B4-BE49-F238E27FC236}">
                <a16:creationId xmlns:a16="http://schemas.microsoft.com/office/drawing/2014/main" id="{B808D5B1-3704-C933-AB7A-F87AC221FC5D}"/>
              </a:ext>
            </a:extLst>
          </p:cNvPr>
          <p:cNvGraphicFramePr/>
          <p:nvPr>
            <p:extLst>
              <p:ext uri="{D42A27DB-BD31-4B8C-83A1-F6EECF244321}">
                <p14:modId xmlns:p14="http://schemas.microsoft.com/office/powerpoint/2010/main" val="3826841886"/>
              </p:ext>
            </p:extLst>
          </p:nvPr>
        </p:nvGraphicFramePr>
        <p:xfrm>
          <a:off x="1004986" y="1421670"/>
          <a:ext cx="7975241" cy="46719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56" name="Group 155">
            <a:extLst>
              <a:ext uri="{FF2B5EF4-FFF2-40B4-BE49-F238E27FC236}">
                <a16:creationId xmlns:a16="http://schemas.microsoft.com/office/drawing/2014/main" id="{CB1E0E8A-57BD-3225-34FB-F78EB26FE4DE}"/>
              </a:ext>
            </a:extLst>
          </p:cNvPr>
          <p:cNvGrpSpPr/>
          <p:nvPr/>
        </p:nvGrpSpPr>
        <p:grpSpPr>
          <a:xfrm>
            <a:off x="8648258" y="3485257"/>
            <a:ext cx="3149058" cy="2813043"/>
            <a:chOff x="5438120" y="2279650"/>
            <a:chExt cx="4205864" cy="3757084"/>
          </a:xfrm>
        </p:grpSpPr>
        <p:pic>
          <p:nvPicPr>
            <p:cNvPr id="51" name="Graphic 50">
              <a:extLst>
                <a:ext uri="{FF2B5EF4-FFF2-40B4-BE49-F238E27FC236}">
                  <a16:creationId xmlns:a16="http://schemas.microsoft.com/office/drawing/2014/main" id="{8ED4DDED-22B0-C6F3-CA2B-6F260D55F620}"/>
                </a:ext>
              </a:extLst>
            </p:cNvPr>
            <p:cNvPicPr>
              <a:picLocks noChangeAspect="1"/>
            </p:cNvPicPr>
            <p:nvPr/>
          </p:nvPicPr>
          <p:blipFill>
            <a:blip r:embed="rId9">
              <a:extLst>
                <a:ext uri="{96DAC541-7B7A-43D3-8B79-37D633B846F1}">
                  <asvg:svgBlip xmlns:asvg="http://schemas.microsoft.com/office/drawing/2016/SVG/main" r:embed="rId10"/>
                </a:ext>
              </a:extLst>
            </a:blip>
            <a:srcRect t="16942" b="2413"/>
            <a:stretch/>
          </p:blipFill>
          <p:spPr>
            <a:xfrm>
              <a:off x="5438120" y="2279650"/>
              <a:ext cx="4205864" cy="3757084"/>
            </a:xfrm>
            <a:prstGeom prst="rect">
              <a:avLst/>
            </a:prstGeom>
          </p:spPr>
        </p:pic>
        <p:pic>
          <p:nvPicPr>
            <p:cNvPr id="73" name="Graphic 72">
              <a:extLst>
                <a:ext uri="{FF2B5EF4-FFF2-40B4-BE49-F238E27FC236}">
                  <a16:creationId xmlns:a16="http://schemas.microsoft.com/office/drawing/2014/main" id="{1FD2AC84-D3A1-12E8-D973-10FC0CECA058}"/>
                </a:ext>
              </a:extLst>
            </p:cNvPr>
            <p:cNvPicPr>
              <a:picLocks noChangeAspect="1"/>
            </p:cNvPicPr>
            <p:nvPr/>
          </p:nvPicPr>
          <p:blipFill>
            <a:blip r:embed="rId9">
              <a:extLst>
                <a:ext uri="{96DAC541-7B7A-43D3-8B79-37D633B846F1}">
                  <asvg:svgBlip xmlns:asvg="http://schemas.microsoft.com/office/drawing/2016/SVG/main" r:embed="rId10"/>
                </a:ext>
              </a:extLst>
            </a:blip>
            <a:srcRect l="32998" t="74209" r="57877" b="19269"/>
            <a:stretch/>
          </p:blipFill>
          <p:spPr>
            <a:xfrm>
              <a:off x="6813784" y="5228738"/>
              <a:ext cx="191906" cy="151924"/>
            </a:xfrm>
            <a:prstGeom prst="rect">
              <a:avLst/>
            </a:prstGeom>
          </p:spPr>
        </p:pic>
        <p:sp>
          <p:nvSpPr>
            <p:cNvPr id="151" name="Right Triangle 150">
              <a:extLst>
                <a:ext uri="{FF2B5EF4-FFF2-40B4-BE49-F238E27FC236}">
                  <a16:creationId xmlns:a16="http://schemas.microsoft.com/office/drawing/2014/main" id="{78539D79-BCC9-0FDB-F0C6-FDCF0ADB4DDA}"/>
                </a:ext>
              </a:extLst>
            </p:cNvPr>
            <p:cNvSpPr/>
            <p:nvPr/>
          </p:nvSpPr>
          <p:spPr>
            <a:xfrm rot="10800000">
              <a:off x="6892729" y="5235121"/>
              <a:ext cx="123695" cy="60787"/>
            </a:xfrm>
            <a:prstGeom prst="rtTriangle">
              <a:avLst/>
            </a:prstGeom>
            <a:solidFill>
              <a:schemeClr val="accent2"/>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sz="1200"/>
            </a:p>
          </p:txBody>
        </p:sp>
        <p:pic>
          <p:nvPicPr>
            <p:cNvPr id="152" name="Graphic 151">
              <a:extLst>
                <a:ext uri="{FF2B5EF4-FFF2-40B4-BE49-F238E27FC236}">
                  <a16:creationId xmlns:a16="http://schemas.microsoft.com/office/drawing/2014/main" id="{F3EC47A9-9CE5-B793-4EB1-4342888114F5}"/>
                </a:ext>
              </a:extLst>
            </p:cNvPr>
            <p:cNvPicPr>
              <a:picLocks noChangeAspect="1"/>
            </p:cNvPicPr>
            <p:nvPr/>
          </p:nvPicPr>
          <p:blipFill>
            <a:blip r:embed="rId9">
              <a:extLst>
                <a:ext uri="{96DAC541-7B7A-43D3-8B79-37D633B846F1}">
                  <asvg:svgBlip xmlns:asvg="http://schemas.microsoft.com/office/drawing/2016/SVG/main" r:embed="rId10"/>
                </a:ext>
              </a:extLst>
            </a:blip>
            <a:srcRect l="32401" t="74209" r="57877" b="19269"/>
            <a:stretch/>
          </p:blipFill>
          <p:spPr>
            <a:xfrm>
              <a:off x="6369697" y="5228167"/>
              <a:ext cx="204453" cy="151924"/>
            </a:xfrm>
            <a:prstGeom prst="rect">
              <a:avLst/>
            </a:prstGeom>
          </p:spPr>
        </p:pic>
        <p:sp>
          <p:nvSpPr>
            <p:cNvPr id="153" name="Right Triangle 152">
              <a:extLst>
                <a:ext uri="{FF2B5EF4-FFF2-40B4-BE49-F238E27FC236}">
                  <a16:creationId xmlns:a16="http://schemas.microsoft.com/office/drawing/2014/main" id="{EE494418-B079-2E2D-77D1-50EC09ACF6C7}"/>
                </a:ext>
              </a:extLst>
            </p:cNvPr>
            <p:cNvSpPr/>
            <p:nvPr/>
          </p:nvSpPr>
          <p:spPr>
            <a:xfrm rot="10800000">
              <a:off x="6471923" y="5228167"/>
              <a:ext cx="102227" cy="73553"/>
            </a:xfrm>
            <a:prstGeom prst="rtTriangle">
              <a:avLst/>
            </a:prstGeom>
            <a:solidFill>
              <a:schemeClr val="accent2"/>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sz="1200"/>
            </a:p>
          </p:txBody>
        </p:sp>
      </p:grpSp>
      <p:cxnSp>
        <p:nvCxnSpPr>
          <p:cNvPr id="2" name="Straight Arrow Connector 1">
            <a:extLst>
              <a:ext uri="{FF2B5EF4-FFF2-40B4-BE49-F238E27FC236}">
                <a16:creationId xmlns:a16="http://schemas.microsoft.com/office/drawing/2014/main" id="{BBB4A8A2-1F17-6A4D-B1EC-22767D34DADB}"/>
              </a:ext>
            </a:extLst>
          </p:cNvPr>
          <p:cNvCxnSpPr>
            <a:cxnSpLocks/>
          </p:cNvCxnSpPr>
          <p:nvPr/>
        </p:nvCxnSpPr>
        <p:spPr bwMode="auto">
          <a:xfrm>
            <a:off x="8714001" y="4625074"/>
            <a:ext cx="968704" cy="896893"/>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3C3AFFF-683C-AE87-CF9F-838A981D1B06}"/>
              </a:ext>
            </a:extLst>
          </p:cNvPr>
          <p:cNvCxnSpPr>
            <a:cxnSpLocks/>
          </p:cNvCxnSpPr>
          <p:nvPr/>
        </p:nvCxnSpPr>
        <p:spPr bwMode="auto">
          <a:xfrm>
            <a:off x="8193301" y="4771124"/>
            <a:ext cx="1484191" cy="936017"/>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DFA1F60-B5CE-A43C-C83D-F6A386E75722}"/>
              </a:ext>
            </a:extLst>
          </p:cNvPr>
          <p:cNvCxnSpPr>
            <a:cxnSpLocks/>
          </p:cNvCxnSpPr>
          <p:nvPr/>
        </p:nvCxnSpPr>
        <p:spPr bwMode="auto">
          <a:xfrm>
            <a:off x="7901201" y="5107674"/>
            <a:ext cx="1444557" cy="642102"/>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A51E85E-429D-70C9-63BB-86821D3E9EAB}"/>
              </a:ext>
            </a:extLst>
          </p:cNvPr>
          <p:cNvCxnSpPr>
            <a:cxnSpLocks/>
          </p:cNvCxnSpPr>
          <p:nvPr/>
        </p:nvCxnSpPr>
        <p:spPr bwMode="auto">
          <a:xfrm>
            <a:off x="7850401" y="5692901"/>
            <a:ext cx="1290432" cy="245646"/>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01761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BCB25E14-FF82-6DB2-8598-EB6659818556}"/>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4D55A980-3C7C-4B16-96B8-4DF2CF07347B}"/>
              </a:ext>
            </a:extLst>
          </p:cNvPr>
          <p:cNvGraphicFramePr/>
          <p:nvPr>
            <p:extLst>
              <p:ext uri="{D42A27DB-BD31-4B8C-83A1-F6EECF244321}">
                <p14:modId xmlns:p14="http://schemas.microsoft.com/office/powerpoint/2010/main" val="2243256125"/>
              </p:ext>
            </p:extLst>
          </p:nvPr>
        </p:nvGraphicFramePr>
        <p:xfrm>
          <a:off x="8532902" y="1636295"/>
          <a:ext cx="3663332" cy="44082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48" name="Straight Arrow Connector 47">
            <a:extLst>
              <a:ext uri="{FF2B5EF4-FFF2-40B4-BE49-F238E27FC236}">
                <a16:creationId xmlns:a16="http://schemas.microsoft.com/office/drawing/2014/main" id="{A417C5C5-6B07-CC49-9422-1F5A675DBDAF}"/>
              </a:ext>
            </a:extLst>
          </p:cNvPr>
          <p:cNvCxnSpPr>
            <a:cxnSpLocks/>
          </p:cNvCxnSpPr>
          <p:nvPr/>
        </p:nvCxnSpPr>
        <p:spPr bwMode="auto">
          <a:xfrm flipV="1">
            <a:off x="3701703" y="2702135"/>
            <a:ext cx="1085997" cy="1577765"/>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B2054D2B-A113-85FA-B274-D20A118FF681}"/>
              </a:ext>
            </a:extLst>
          </p:cNvPr>
          <p:cNvCxnSpPr>
            <a:cxnSpLocks/>
          </p:cNvCxnSpPr>
          <p:nvPr/>
        </p:nvCxnSpPr>
        <p:spPr bwMode="auto">
          <a:xfrm flipV="1">
            <a:off x="3594373" y="3904247"/>
            <a:ext cx="1137427" cy="424384"/>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A6BA93C6-70D6-639C-6E5F-F04946BC2B64}"/>
              </a:ext>
            </a:extLst>
          </p:cNvPr>
          <p:cNvCxnSpPr>
            <a:cxnSpLocks/>
          </p:cNvCxnSpPr>
          <p:nvPr/>
        </p:nvCxnSpPr>
        <p:spPr bwMode="auto">
          <a:xfrm>
            <a:off x="3594373" y="4211576"/>
            <a:ext cx="1143053" cy="913877"/>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56" name="Group 155">
            <a:extLst>
              <a:ext uri="{FF2B5EF4-FFF2-40B4-BE49-F238E27FC236}">
                <a16:creationId xmlns:a16="http://schemas.microsoft.com/office/drawing/2014/main" id="{AC2DC8E9-B3A2-5EEC-96AB-5BA1F97FC0F9}"/>
              </a:ext>
            </a:extLst>
          </p:cNvPr>
          <p:cNvGrpSpPr/>
          <p:nvPr/>
        </p:nvGrpSpPr>
        <p:grpSpPr>
          <a:xfrm>
            <a:off x="694670" y="2369472"/>
            <a:ext cx="4205864" cy="3757084"/>
            <a:chOff x="5438120" y="2279650"/>
            <a:chExt cx="4205864" cy="3757084"/>
          </a:xfrm>
        </p:grpSpPr>
        <p:pic>
          <p:nvPicPr>
            <p:cNvPr id="51" name="Graphic 50">
              <a:extLst>
                <a:ext uri="{FF2B5EF4-FFF2-40B4-BE49-F238E27FC236}">
                  <a16:creationId xmlns:a16="http://schemas.microsoft.com/office/drawing/2014/main" id="{47B1C1C4-9238-8DA5-AEA8-2F48B99B7573}"/>
                </a:ext>
              </a:extLst>
            </p:cNvPr>
            <p:cNvPicPr>
              <a:picLocks noChangeAspect="1"/>
            </p:cNvPicPr>
            <p:nvPr/>
          </p:nvPicPr>
          <p:blipFill>
            <a:blip r:embed="rId9">
              <a:extLst>
                <a:ext uri="{96DAC541-7B7A-43D3-8B79-37D633B846F1}">
                  <asvg:svgBlip xmlns:asvg="http://schemas.microsoft.com/office/drawing/2016/SVG/main" r:embed="rId10"/>
                </a:ext>
              </a:extLst>
            </a:blip>
            <a:srcRect t="16942" b="2413"/>
            <a:stretch/>
          </p:blipFill>
          <p:spPr>
            <a:xfrm>
              <a:off x="5438120" y="2279650"/>
              <a:ext cx="4205864" cy="3757084"/>
            </a:xfrm>
            <a:prstGeom prst="rect">
              <a:avLst/>
            </a:prstGeom>
          </p:spPr>
        </p:pic>
        <p:pic>
          <p:nvPicPr>
            <p:cNvPr id="73" name="Graphic 72">
              <a:extLst>
                <a:ext uri="{FF2B5EF4-FFF2-40B4-BE49-F238E27FC236}">
                  <a16:creationId xmlns:a16="http://schemas.microsoft.com/office/drawing/2014/main" id="{8A6D5601-B128-E648-14FE-3F311610D144}"/>
                </a:ext>
              </a:extLst>
            </p:cNvPr>
            <p:cNvPicPr>
              <a:picLocks noChangeAspect="1"/>
            </p:cNvPicPr>
            <p:nvPr/>
          </p:nvPicPr>
          <p:blipFill>
            <a:blip r:embed="rId9">
              <a:extLst>
                <a:ext uri="{96DAC541-7B7A-43D3-8B79-37D633B846F1}">
                  <asvg:svgBlip xmlns:asvg="http://schemas.microsoft.com/office/drawing/2016/SVG/main" r:embed="rId10"/>
                </a:ext>
              </a:extLst>
            </a:blip>
            <a:srcRect l="32998" t="74209" r="57877" b="19269"/>
            <a:stretch/>
          </p:blipFill>
          <p:spPr>
            <a:xfrm>
              <a:off x="6813784" y="5228738"/>
              <a:ext cx="191906" cy="151924"/>
            </a:xfrm>
            <a:prstGeom prst="rect">
              <a:avLst/>
            </a:prstGeom>
          </p:spPr>
        </p:pic>
        <p:sp>
          <p:nvSpPr>
            <p:cNvPr id="151" name="Right Triangle 150">
              <a:extLst>
                <a:ext uri="{FF2B5EF4-FFF2-40B4-BE49-F238E27FC236}">
                  <a16:creationId xmlns:a16="http://schemas.microsoft.com/office/drawing/2014/main" id="{927E63BA-81D3-2BAC-946A-F33A04A5794C}"/>
                </a:ext>
              </a:extLst>
            </p:cNvPr>
            <p:cNvSpPr/>
            <p:nvPr/>
          </p:nvSpPr>
          <p:spPr>
            <a:xfrm rot="10800000">
              <a:off x="6892729" y="5235121"/>
              <a:ext cx="123695" cy="60787"/>
            </a:xfrm>
            <a:prstGeom prst="rtTriangle">
              <a:avLst/>
            </a:prstGeom>
            <a:solidFill>
              <a:schemeClr val="accent2"/>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52" name="Graphic 151">
              <a:extLst>
                <a:ext uri="{FF2B5EF4-FFF2-40B4-BE49-F238E27FC236}">
                  <a16:creationId xmlns:a16="http://schemas.microsoft.com/office/drawing/2014/main" id="{5A44906A-9BC8-D2E5-04AC-C0995AF03925}"/>
                </a:ext>
              </a:extLst>
            </p:cNvPr>
            <p:cNvPicPr>
              <a:picLocks noChangeAspect="1"/>
            </p:cNvPicPr>
            <p:nvPr/>
          </p:nvPicPr>
          <p:blipFill>
            <a:blip r:embed="rId9">
              <a:extLst>
                <a:ext uri="{96DAC541-7B7A-43D3-8B79-37D633B846F1}">
                  <asvg:svgBlip xmlns:asvg="http://schemas.microsoft.com/office/drawing/2016/SVG/main" r:embed="rId10"/>
                </a:ext>
              </a:extLst>
            </a:blip>
            <a:srcRect l="32401" t="74209" r="57877" b="19269"/>
            <a:stretch/>
          </p:blipFill>
          <p:spPr>
            <a:xfrm>
              <a:off x="6369697" y="5228167"/>
              <a:ext cx="204453" cy="151924"/>
            </a:xfrm>
            <a:prstGeom prst="rect">
              <a:avLst/>
            </a:prstGeom>
          </p:spPr>
        </p:pic>
        <p:sp>
          <p:nvSpPr>
            <p:cNvPr id="153" name="Right Triangle 152">
              <a:extLst>
                <a:ext uri="{FF2B5EF4-FFF2-40B4-BE49-F238E27FC236}">
                  <a16:creationId xmlns:a16="http://schemas.microsoft.com/office/drawing/2014/main" id="{FE68B91A-8579-AF63-DACF-07721452A77C}"/>
                </a:ext>
              </a:extLst>
            </p:cNvPr>
            <p:cNvSpPr/>
            <p:nvPr/>
          </p:nvSpPr>
          <p:spPr>
            <a:xfrm rot="10800000">
              <a:off x="6471923" y="5228167"/>
              <a:ext cx="102227" cy="73553"/>
            </a:xfrm>
            <a:prstGeom prst="rtTriangle">
              <a:avLst/>
            </a:prstGeom>
            <a:solidFill>
              <a:schemeClr val="accent2"/>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grpSp>
      <p:sp>
        <p:nvSpPr>
          <p:cNvPr id="12" name="Text Placeholder 11">
            <a:extLst>
              <a:ext uri="{FF2B5EF4-FFF2-40B4-BE49-F238E27FC236}">
                <a16:creationId xmlns:a16="http://schemas.microsoft.com/office/drawing/2014/main" id="{5480AC82-0ED9-0BC3-C368-D8F2CF5594E3}"/>
              </a:ext>
            </a:extLst>
          </p:cNvPr>
          <p:cNvSpPr>
            <a:spLocks noGrp="1"/>
          </p:cNvSpPr>
          <p:nvPr>
            <p:ph type="body" sz="quarter" idx="13"/>
          </p:nvPr>
        </p:nvSpPr>
        <p:spPr>
          <a:xfrm>
            <a:off x="906245" y="913029"/>
            <a:ext cx="9971989" cy="4205266"/>
          </a:xfrm>
        </p:spPr>
        <p:txBody>
          <a:bodyPr/>
          <a:lstStyle/>
          <a:p>
            <a:r>
              <a:rPr lang="en-US" sz="2400" i="1" dirty="0">
                <a:solidFill>
                  <a:srgbClr val="7A9FB2"/>
                </a:solidFill>
                <a:latin typeface="+mn-lt"/>
              </a:rPr>
              <a:t>3 data products linked to 3 types of benefits</a:t>
            </a:r>
            <a:endParaRPr lang="en-BE" sz="2400" i="1" dirty="0">
              <a:solidFill>
                <a:srgbClr val="7A9FB2"/>
              </a:solidFill>
              <a:latin typeface="+mn-lt"/>
            </a:endParaRPr>
          </a:p>
        </p:txBody>
      </p:sp>
      <p:sp>
        <p:nvSpPr>
          <p:cNvPr id="3" name="Text Placeholder 2">
            <a:extLst>
              <a:ext uri="{FF2B5EF4-FFF2-40B4-BE49-F238E27FC236}">
                <a16:creationId xmlns:a16="http://schemas.microsoft.com/office/drawing/2014/main" id="{33385A6E-2EC9-8E64-CEAA-2726CE908EB4}"/>
              </a:ext>
            </a:extLst>
          </p:cNvPr>
          <p:cNvSpPr>
            <a:spLocks noGrp="1"/>
          </p:cNvSpPr>
          <p:nvPr>
            <p:ph type="body" sz="quarter" idx="10"/>
          </p:nvPr>
        </p:nvSpPr>
        <p:spPr/>
        <p:txBody>
          <a:bodyPr/>
          <a:lstStyle/>
          <a:p>
            <a:endParaRPr lang="en-BE"/>
          </a:p>
        </p:txBody>
      </p:sp>
      <p:sp>
        <p:nvSpPr>
          <p:cNvPr id="4" name="Text Placeholder 3">
            <a:extLst>
              <a:ext uri="{FF2B5EF4-FFF2-40B4-BE49-F238E27FC236}">
                <a16:creationId xmlns:a16="http://schemas.microsoft.com/office/drawing/2014/main" id="{274D8E38-C6EC-5E66-0D77-2004961B6D1C}"/>
              </a:ext>
            </a:extLst>
          </p:cNvPr>
          <p:cNvSpPr>
            <a:spLocks noGrp="1"/>
          </p:cNvSpPr>
          <p:nvPr>
            <p:ph type="body" sz="quarter" idx="12"/>
          </p:nvPr>
        </p:nvSpPr>
        <p:spPr>
          <a:xfrm>
            <a:off x="871803" y="384278"/>
            <a:ext cx="10006431" cy="497115"/>
          </a:xfrm>
        </p:spPr>
        <p:txBody>
          <a:bodyPr/>
          <a:lstStyle/>
          <a:p>
            <a:r>
              <a:rPr lang="en-US" b="1" dirty="0"/>
              <a:t>Which data products?</a:t>
            </a:r>
            <a:endParaRPr lang="en-BE" b="1" dirty="0"/>
          </a:p>
        </p:txBody>
      </p:sp>
      <p:sp>
        <p:nvSpPr>
          <p:cNvPr id="6" name="Text Placeholder 5">
            <a:extLst>
              <a:ext uri="{FF2B5EF4-FFF2-40B4-BE49-F238E27FC236}">
                <a16:creationId xmlns:a16="http://schemas.microsoft.com/office/drawing/2014/main" id="{90328BD0-8DC5-F872-0FA7-856FE00CAA7E}"/>
              </a:ext>
            </a:extLst>
          </p:cNvPr>
          <p:cNvSpPr>
            <a:spLocks noGrp="1"/>
          </p:cNvSpPr>
          <p:nvPr>
            <p:ph type="body" sz="quarter" idx="11"/>
          </p:nvPr>
        </p:nvSpPr>
        <p:spPr/>
        <p:txBody>
          <a:bodyPr/>
          <a:lstStyle/>
          <a:p>
            <a:endParaRPr lang="en-BE"/>
          </a:p>
        </p:txBody>
      </p:sp>
      <p:sp>
        <p:nvSpPr>
          <p:cNvPr id="45" name="TextBox 44">
            <a:extLst>
              <a:ext uri="{FF2B5EF4-FFF2-40B4-BE49-F238E27FC236}">
                <a16:creationId xmlns:a16="http://schemas.microsoft.com/office/drawing/2014/main" id="{6E05608C-A4C1-615A-AD06-BBAC34876D88}"/>
              </a:ext>
            </a:extLst>
          </p:cNvPr>
          <p:cNvSpPr txBox="1"/>
          <p:nvPr/>
        </p:nvSpPr>
        <p:spPr bwMode="auto">
          <a:xfrm>
            <a:off x="5816233" y="2604856"/>
            <a:ext cx="2201660" cy="461665"/>
          </a:xfrm>
          <a:prstGeom prst="rect">
            <a:avLst/>
          </a:prstGeom>
          <a:noFill/>
        </p:spPr>
        <p:txBody>
          <a:bodyPr wrap="square" rtlCol="0">
            <a:spAutoFit/>
          </a:bodyPr>
          <a:lstStyle/>
          <a:p>
            <a:pPr>
              <a:defRPr/>
            </a:pPr>
            <a:r>
              <a:rPr lang="en-GB" sz="1200" dirty="0">
                <a:solidFill>
                  <a:schemeClr val="bg2">
                    <a:lumMod val="50000"/>
                  </a:schemeClr>
                </a:solidFill>
              </a:rPr>
              <a:t>Gen AI &amp; Agentic RAG AI feed, agents customisation…</a:t>
            </a:r>
            <a:endParaRPr sz="1200" dirty="0">
              <a:solidFill>
                <a:schemeClr val="bg2">
                  <a:lumMod val="50000"/>
                </a:schemeClr>
              </a:solidFill>
            </a:endParaRPr>
          </a:p>
        </p:txBody>
      </p:sp>
      <p:sp>
        <p:nvSpPr>
          <p:cNvPr id="46" name="TextBox 45">
            <a:extLst>
              <a:ext uri="{FF2B5EF4-FFF2-40B4-BE49-F238E27FC236}">
                <a16:creationId xmlns:a16="http://schemas.microsoft.com/office/drawing/2014/main" id="{4398E696-D4F4-16FE-FB1C-8180D308C677}"/>
              </a:ext>
            </a:extLst>
          </p:cNvPr>
          <p:cNvSpPr txBox="1"/>
          <p:nvPr/>
        </p:nvSpPr>
        <p:spPr bwMode="auto">
          <a:xfrm>
            <a:off x="5875019" y="4042601"/>
            <a:ext cx="3570914" cy="646331"/>
          </a:xfrm>
          <a:prstGeom prst="rect">
            <a:avLst/>
          </a:prstGeom>
          <a:noFill/>
        </p:spPr>
        <p:txBody>
          <a:bodyPr wrap="square" rtlCol="0">
            <a:spAutoFit/>
          </a:bodyPr>
          <a:lstStyle/>
          <a:p>
            <a:pPr>
              <a:defRPr/>
            </a:pPr>
            <a:r>
              <a:rPr lang="en-GB" sz="1200" dirty="0">
                <a:solidFill>
                  <a:schemeClr val="bg2">
                    <a:lumMod val="50000"/>
                  </a:schemeClr>
                </a:solidFill>
              </a:rPr>
              <a:t>Reports &amp; dashboards, API’s, </a:t>
            </a:r>
            <a:br>
              <a:rPr lang="en-GB" sz="1200" dirty="0">
                <a:solidFill>
                  <a:schemeClr val="bg2">
                    <a:lumMod val="50000"/>
                  </a:schemeClr>
                </a:solidFill>
              </a:rPr>
            </a:br>
            <a:r>
              <a:rPr lang="en-GB" sz="1200" dirty="0">
                <a:solidFill>
                  <a:schemeClr val="bg2">
                    <a:lumMod val="50000"/>
                  </a:schemeClr>
                </a:solidFill>
              </a:rPr>
              <a:t>reporting template, </a:t>
            </a:r>
            <a:br>
              <a:rPr lang="en-GB" sz="1200" dirty="0">
                <a:solidFill>
                  <a:schemeClr val="bg2">
                    <a:lumMod val="50000"/>
                  </a:schemeClr>
                </a:solidFill>
              </a:rPr>
            </a:br>
            <a:r>
              <a:rPr lang="en-GB" sz="1200" dirty="0">
                <a:solidFill>
                  <a:schemeClr val="bg2">
                    <a:lumMod val="50000"/>
                  </a:schemeClr>
                </a:solidFill>
              </a:rPr>
              <a:t>Self-service BI…</a:t>
            </a:r>
          </a:p>
        </p:txBody>
      </p:sp>
      <p:sp>
        <p:nvSpPr>
          <p:cNvPr id="47" name="TextBox 46">
            <a:extLst>
              <a:ext uri="{FF2B5EF4-FFF2-40B4-BE49-F238E27FC236}">
                <a16:creationId xmlns:a16="http://schemas.microsoft.com/office/drawing/2014/main" id="{4D771D09-030A-AE6C-952E-FFD4BE73EA3D}"/>
              </a:ext>
            </a:extLst>
          </p:cNvPr>
          <p:cNvSpPr txBox="1"/>
          <p:nvPr/>
        </p:nvSpPr>
        <p:spPr bwMode="auto">
          <a:xfrm>
            <a:off x="5942525" y="5469913"/>
            <a:ext cx="2378977" cy="646331"/>
          </a:xfrm>
          <a:prstGeom prst="rect">
            <a:avLst/>
          </a:prstGeom>
          <a:noFill/>
        </p:spPr>
        <p:txBody>
          <a:bodyPr wrap="square" rtlCol="0">
            <a:spAutoFit/>
          </a:bodyPr>
          <a:lstStyle/>
          <a:p>
            <a:pPr>
              <a:defRPr/>
            </a:pPr>
            <a:r>
              <a:rPr lang="en-GB" sz="1200" dirty="0">
                <a:solidFill>
                  <a:schemeClr val="bg2">
                    <a:lumMod val="50000"/>
                  </a:schemeClr>
                </a:solidFill>
              </a:rPr>
              <a:t>data quality, compliance checks, feed of data stewards and governance meeting…</a:t>
            </a:r>
            <a:endParaRPr sz="1600" dirty="0">
              <a:solidFill>
                <a:schemeClr val="bg2">
                  <a:lumMod val="50000"/>
                </a:schemeClr>
              </a:solidFill>
            </a:endParaRPr>
          </a:p>
        </p:txBody>
      </p:sp>
      <p:sp>
        <p:nvSpPr>
          <p:cNvPr id="5" name="Arrow: Right 4">
            <a:extLst>
              <a:ext uri="{FF2B5EF4-FFF2-40B4-BE49-F238E27FC236}">
                <a16:creationId xmlns:a16="http://schemas.microsoft.com/office/drawing/2014/main" id="{BAC05DBB-C57E-63E6-FE24-5BC8A70C8493}"/>
              </a:ext>
            </a:extLst>
          </p:cNvPr>
          <p:cNvSpPr/>
          <p:nvPr/>
        </p:nvSpPr>
        <p:spPr>
          <a:xfrm>
            <a:off x="8329922" y="3549636"/>
            <a:ext cx="1010637" cy="550940"/>
          </a:xfrm>
          <a:prstGeom prst="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200" dirty="0"/>
              <a:t>enables</a:t>
            </a:r>
            <a:endParaRPr lang="en-BE" dirty="0"/>
          </a:p>
        </p:txBody>
      </p:sp>
      <p:sp>
        <p:nvSpPr>
          <p:cNvPr id="7" name="Arrow: Right 6">
            <a:extLst>
              <a:ext uri="{FF2B5EF4-FFF2-40B4-BE49-F238E27FC236}">
                <a16:creationId xmlns:a16="http://schemas.microsoft.com/office/drawing/2014/main" id="{697398B8-9D23-20E8-97FF-FBB4B876D22E}"/>
              </a:ext>
            </a:extLst>
          </p:cNvPr>
          <p:cNvSpPr/>
          <p:nvPr/>
        </p:nvSpPr>
        <p:spPr>
          <a:xfrm>
            <a:off x="7853017" y="4946235"/>
            <a:ext cx="943490" cy="550940"/>
          </a:xfrm>
          <a:prstGeom prst="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200" dirty="0"/>
              <a:t>generates</a:t>
            </a:r>
            <a:endParaRPr lang="en-BE" sz="1200" dirty="0"/>
          </a:p>
        </p:txBody>
      </p:sp>
      <p:sp>
        <p:nvSpPr>
          <p:cNvPr id="8" name="Arrow: Right 7">
            <a:extLst>
              <a:ext uri="{FF2B5EF4-FFF2-40B4-BE49-F238E27FC236}">
                <a16:creationId xmlns:a16="http://schemas.microsoft.com/office/drawing/2014/main" id="{BD0BB409-F1CA-FCDE-2EA7-ABD0B26CE1A0}"/>
              </a:ext>
            </a:extLst>
          </p:cNvPr>
          <p:cNvSpPr/>
          <p:nvPr/>
        </p:nvSpPr>
        <p:spPr>
          <a:xfrm>
            <a:off x="8796507" y="2329386"/>
            <a:ext cx="1063420" cy="550940"/>
          </a:xfrm>
          <a:prstGeom prst="righ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200" dirty="0"/>
              <a:t>allows</a:t>
            </a:r>
            <a:endParaRPr lang="en-BE" sz="1200" dirty="0"/>
          </a:p>
        </p:txBody>
      </p:sp>
      <p:pic>
        <p:nvPicPr>
          <p:cNvPr id="11" name="Graphic 10">
            <a:extLst>
              <a:ext uri="{FF2B5EF4-FFF2-40B4-BE49-F238E27FC236}">
                <a16:creationId xmlns:a16="http://schemas.microsoft.com/office/drawing/2014/main" id="{D310D8BB-638E-6F3B-F9E4-EFA41A2023BC}"/>
              </a:ext>
            </a:extLst>
          </p:cNvPr>
          <p:cNvPicPr>
            <a:picLocks noChangeAspect="1"/>
          </p:cNvPicPr>
          <p:nvPr/>
        </p:nvPicPr>
        <p:blipFill>
          <a:blip r:embed="rId11">
            <a:extLst>
              <a:ext uri="{96DAC541-7B7A-43D3-8B79-37D633B846F1}">
                <asvg:svgBlip xmlns:asvg="http://schemas.microsoft.com/office/drawing/2016/SVG/main" r:embed="rId12"/>
              </a:ext>
            </a:extLst>
          </a:blip>
          <a:srcRect l="81086" t="17644" b="27626"/>
          <a:stretch/>
        </p:blipFill>
        <p:spPr>
          <a:xfrm>
            <a:off x="4590643" y="1746345"/>
            <a:ext cx="3224270" cy="4000200"/>
          </a:xfrm>
          <a:prstGeom prst="rect">
            <a:avLst/>
          </a:prstGeom>
        </p:spPr>
      </p:pic>
    </p:spTree>
    <p:extLst>
      <p:ext uri="{BB962C8B-B14F-4D97-AF65-F5344CB8AC3E}">
        <p14:creationId xmlns:p14="http://schemas.microsoft.com/office/powerpoint/2010/main" val="2183990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CCEF4090-1F80-9BBA-D0E0-07A27FE5A722}"/>
              </a:ext>
            </a:extLst>
          </p:cNvPr>
          <p:cNvSpPr>
            <a:spLocks noChangeAspect="1"/>
          </p:cNvSpPr>
          <p:nvPr/>
        </p:nvSpPr>
        <p:spPr>
          <a:xfrm>
            <a:off x="7323072" y="0"/>
            <a:ext cx="4868928" cy="65913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Espace réservé du texte 1">
            <a:extLst>
              <a:ext uri="{FF2B5EF4-FFF2-40B4-BE49-F238E27FC236}">
                <a16:creationId xmlns:a16="http://schemas.microsoft.com/office/drawing/2014/main" id="{B672AB0D-1830-9564-3084-E1AE864C8BA8}"/>
              </a:ext>
            </a:extLst>
          </p:cNvPr>
          <p:cNvSpPr>
            <a:spLocks noGrp="1"/>
          </p:cNvSpPr>
          <p:nvPr>
            <p:ph type="body" sz="quarter" idx="11"/>
          </p:nvPr>
        </p:nvSpPr>
        <p:spPr/>
        <p:txBody>
          <a:bodyPr/>
          <a:lstStyle/>
          <a:p>
            <a:r>
              <a:rPr lang="fr-FR" dirty="0"/>
              <a:t>How </a:t>
            </a:r>
            <a:r>
              <a:rPr lang="fr-FR" dirty="0" err="1"/>
              <a:t>it</a:t>
            </a:r>
            <a:r>
              <a:rPr lang="fr-FR" dirty="0"/>
              <a:t> </a:t>
            </a:r>
            <a:r>
              <a:rPr lang="fr-FR" dirty="0" err="1"/>
              <a:t>works</a:t>
            </a:r>
            <a:r>
              <a:rPr lang="fr-FR" dirty="0"/>
              <a:t>?</a:t>
            </a:r>
            <a:endParaRPr lang="en-BE" dirty="0"/>
          </a:p>
          <a:p>
            <a:endParaRPr lang="fr-FR" dirty="0"/>
          </a:p>
          <a:p>
            <a:endParaRPr lang="fr-FR" dirty="0"/>
          </a:p>
        </p:txBody>
      </p:sp>
      <p:sp>
        <p:nvSpPr>
          <p:cNvPr id="6" name="Espace réservé du texte 5">
            <a:extLst>
              <a:ext uri="{FF2B5EF4-FFF2-40B4-BE49-F238E27FC236}">
                <a16:creationId xmlns:a16="http://schemas.microsoft.com/office/drawing/2014/main" id="{BD55B8D0-DAB5-EFC3-5A56-8AD64B2C3069}"/>
              </a:ext>
            </a:extLst>
          </p:cNvPr>
          <p:cNvSpPr>
            <a:spLocks noGrp="1"/>
          </p:cNvSpPr>
          <p:nvPr>
            <p:ph type="body" sz="quarter" idx="13"/>
          </p:nvPr>
        </p:nvSpPr>
        <p:spPr>
          <a:xfrm>
            <a:off x="899632" y="203634"/>
            <a:ext cx="6163100" cy="497115"/>
          </a:xfrm>
        </p:spPr>
        <p:txBody>
          <a:bodyPr/>
          <a:lstStyle/>
          <a:p>
            <a:r>
              <a:rPr lang="fr-BE" sz="4000" b="1" dirty="0" err="1">
                <a:solidFill>
                  <a:srgbClr val="415492"/>
                </a:solidFill>
                <a:latin typeface="+mn-lt"/>
              </a:rPr>
              <a:t>beVault</a:t>
            </a:r>
            <a:r>
              <a:rPr lang="fr-BE" sz="4000" b="1" dirty="0">
                <a:solidFill>
                  <a:srgbClr val="415492"/>
                </a:solidFill>
                <a:latin typeface="+mn-lt"/>
              </a:rPr>
              <a:t> Architecture : </a:t>
            </a:r>
            <a:br>
              <a:rPr lang="fr-BE" dirty="0"/>
            </a:br>
            <a:r>
              <a:rPr lang="fr-BE" sz="2400" i="1" dirty="0">
                <a:solidFill>
                  <a:srgbClr val="7A9FB2"/>
                </a:solidFill>
                <a:latin typeface="+mn-lt"/>
              </a:rPr>
              <a:t>5 simple modules, not more!</a:t>
            </a:r>
            <a:endParaRPr lang="fr-FR" sz="2400" i="1" dirty="0">
              <a:solidFill>
                <a:srgbClr val="7A9FB2"/>
              </a:solidFill>
              <a:latin typeface="+mn-lt"/>
            </a:endParaRPr>
          </a:p>
        </p:txBody>
      </p:sp>
      <p:sp>
        <p:nvSpPr>
          <p:cNvPr id="5" name="Espace réservé du texte 4">
            <a:extLst>
              <a:ext uri="{FF2B5EF4-FFF2-40B4-BE49-F238E27FC236}">
                <a16:creationId xmlns:a16="http://schemas.microsoft.com/office/drawing/2014/main" id="{9DBD60C4-07D6-D453-3018-C8EE41742CD1}"/>
              </a:ext>
            </a:extLst>
          </p:cNvPr>
          <p:cNvSpPr>
            <a:spLocks noGrp="1"/>
          </p:cNvSpPr>
          <p:nvPr>
            <p:ph type="body" sz="quarter" idx="10"/>
          </p:nvPr>
        </p:nvSpPr>
        <p:spPr/>
        <p:txBody>
          <a:bodyPr/>
          <a:lstStyle/>
          <a:p>
            <a:r>
              <a:rPr lang="fr-FR" dirty="0"/>
              <a:t>2.9</a:t>
            </a:r>
          </a:p>
        </p:txBody>
      </p:sp>
      <p:pic>
        <p:nvPicPr>
          <p:cNvPr id="25" name="Graphic 24">
            <a:extLst>
              <a:ext uri="{FF2B5EF4-FFF2-40B4-BE49-F238E27FC236}">
                <a16:creationId xmlns:a16="http://schemas.microsoft.com/office/drawing/2014/main" id="{5D6FA28D-F1FA-2834-9DA6-9446A0A1E2F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23549" y="1578130"/>
            <a:ext cx="10196793" cy="4371820"/>
          </a:xfrm>
          <a:prstGeom prst="rect">
            <a:avLst/>
          </a:prstGeom>
        </p:spPr>
      </p:pic>
      <p:pic>
        <p:nvPicPr>
          <p:cNvPr id="15" name="Graphic 14">
            <a:extLst>
              <a:ext uri="{FF2B5EF4-FFF2-40B4-BE49-F238E27FC236}">
                <a16:creationId xmlns:a16="http://schemas.microsoft.com/office/drawing/2014/main" id="{2B38FB8B-AD66-CC3B-7404-2EB99BB8CEA5}"/>
              </a:ext>
            </a:extLst>
          </p:cNvPr>
          <p:cNvPicPr>
            <a:picLocks noChangeAspect="1"/>
          </p:cNvPicPr>
          <p:nvPr/>
        </p:nvPicPr>
        <p:blipFill>
          <a:blip r:embed="rId6">
            <a:extLst>
              <a:ext uri="{96DAC541-7B7A-43D3-8B79-37D633B846F1}">
                <asvg:svgBlip xmlns:asvg="http://schemas.microsoft.com/office/drawing/2016/SVG/main" r:embed="rId7"/>
              </a:ext>
            </a:extLst>
          </a:blip>
          <a:srcRect l="-3318" t="11810" r="3318" b="2767"/>
          <a:stretch>
            <a:fillRect/>
          </a:stretch>
        </p:blipFill>
        <p:spPr>
          <a:xfrm>
            <a:off x="6294236" y="0"/>
            <a:ext cx="2941204" cy="2783004"/>
          </a:xfrm>
          <a:prstGeom prst="rect">
            <a:avLst/>
          </a:prstGeom>
        </p:spPr>
      </p:pic>
      <p:sp>
        <p:nvSpPr>
          <p:cNvPr id="4" name="Flowchart: Alternate Process 3">
            <a:extLst>
              <a:ext uri="{FF2B5EF4-FFF2-40B4-BE49-F238E27FC236}">
                <a16:creationId xmlns:a16="http://schemas.microsoft.com/office/drawing/2014/main" id="{7C7FA31C-9112-344B-54BA-9D205BA1EC15}"/>
              </a:ext>
            </a:extLst>
          </p:cNvPr>
          <p:cNvSpPr/>
          <p:nvPr/>
        </p:nvSpPr>
        <p:spPr>
          <a:xfrm>
            <a:off x="3134977" y="4671001"/>
            <a:ext cx="4264925" cy="180680"/>
          </a:xfrm>
          <a:prstGeom prst="flowChartAlternateProcess">
            <a:avLst/>
          </a:prstGeom>
          <a:solidFill>
            <a:srgbClr val="A1D1C7"/>
          </a:solidFill>
          <a:ln w="28575"/>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b="1" dirty="0">
                <a:solidFill>
                  <a:srgbClr val="406270"/>
                </a:solidFill>
              </a:rPr>
              <a:t>#5. ORCHESTRATOR</a:t>
            </a:r>
            <a:endParaRPr lang="en-BE" sz="1100" b="1" dirty="0">
              <a:solidFill>
                <a:srgbClr val="406270"/>
              </a:solidFill>
            </a:endParaRPr>
          </a:p>
        </p:txBody>
      </p:sp>
      <p:sp>
        <p:nvSpPr>
          <p:cNvPr id="14" name="Flowchart: Alternate Process 13">
            <a:extLst>
              <a:ext uri="{FF2B5EF4-FFF2-40B4-BE49-F238E27FC236}">
                <a16:creationId xmlns:a16="http://schemas.microsoft.com/office/drawing/2014/main" id="{E628C629-1AFE-72AD-CC51-B906A916EEEE}"/>
              </a:ext>
            </a:extLst>
          </p:cNvPr>
          <p:cNvSpPr/>
          <p:nvPr/>
        </p:nvSpPr>
        <p:spPr>
          <a:xfrm>
            <a:off x="3211454" y="2835777"/>
            <a:ext cx="721574" cy="180679"/>
          </a:xfrm>
          <a:prstGeom prst="flowChartAlternateProcess">
            <a:avLst/>
          </a:prstGeom>
          <a:solidFill>
            <a:srgbClr val="A1D1C7"/>
          </a:solidFill>
          <a:ln w="28575"/>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1100" b="1" dirty="0">
                <a:solidFill>
                  <a:srgbClr val="406270"/>
                </a:solidFill>
              </a:rPr>
              <a:t>#2. </a:t>
            </a:r>
            <a:r>
              <a:rPr lang="en-US" sz="1050" b="1" dirty="0">
                <a:solidFill>
                  <a:srgbClr val="406270"/>
                </a:solidFill>
              </a:rPr>
              <a:t>SOURCE</a:t>
            </a:r>
            <a:endParaRPr lang="en-BE" sz="1100" b="1" dirty="0">
              <a:solidFill>
                <a:srgbClr val="406270"/>
              </a:solidFill>
            </a:endParaRPr>
          </a:p>
        </p:txBody>
      </p:sp>
      <p:sp>
        <p:nvSpPr>
          <p:cNvPr id="16" name="Flowchart: Alternate Process 15">
            <a:extLst>
              <a:ext uri="{FF2B5EF4-FFF2-40B4-BE49-F238E27FC236}">
                <a16:creationId xmlns:a16="http://schemas.microsoft.com/office/drawing/2014/main" id="{2D7DEA9C-FEBE-3ABA-0730-B02BA00CE468}"/>
              </a:ext>
            </a:extLst>
          </p:cNvPr>
          <p:cNvSpPr/>
          <p:nvPr/>
        </p:nvSpPr>
        <p:spPr>
          <a:xfrm>
            <a:off x="4355394" y="2835778"/>
            <a:ext cx="721574" cy="180679"/>
          </a:xfrm>
          <a:prstGeom prst="flowChartAlternateProcess">
            <a:avLst/>
          </a:prstGeom>
          <a:solidFill>
            <a:srgbClr val="A1D1C7"/>
          </a:solidFill>
          <a:ln w="28575"/>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1100" b="1" dirty="0">
                <a:solidFill>
                  <a:srgbClr val="406270"/>
                </a:solidFill>
              </a:rPr>
              <a:t>#1. </a:t>
            </a:r>
            <a:r>
              <a:rPr lang="en-US" sz="1050" b="1" dirty="0">
                <a:solidFill>
                  <a:srgbClr val="406270"/>
                </a:solidFill>
              </a:rPr>
              <a:t>BUILD</a:t>
            </a:r>
            <a:endParaRPr lang="en-BE" sz="1100" b="1" dirty="0">
              <a:solidFill>
                <a:srgbClr val="406270"/>
              </a:solidFill>
            </a:endParaRPr>
          </a:p>
        </p:txBody>
      </p:sp>
      <p:sp>
        <p:nvSpPr>
          <p:cNvPr id="17" name="Flowchart: Alternate Process 16">
            <a:extLst>
              <a:ext uri="{FF2B5EF4-FFF2-40B4-BE49-F238E27FC236}">
                <a16:creationId xmlns:a16="http://schemas.microsoft.com/office/drawing/2014/main" id="{F865481D-D9CD-895F-CCF1-A74FE105DE68}"/>
              </a:ext>
            </a:extLst>
          </p:cNvPr>
          <p:cNvSpPr/>
          <p:nvPr/>
        </p:nvSpPr>
        <p:spPr>
          <a:xfrm>
            <a:off x="5478446" y="2835777"/>
            <a:ext cx="721574" cy="180679"/>
          </a:xfrm>
          <a:prstGeom prst="flowChartAlternateProcess">
            <a:avLst/>
          </a:prstGeom>
          <a:solidFill>
            <a:srgbClr val="A1D1C7"/>
          </a:solidFill>
          <a:ln w="28575"/>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1100" b="1" dirty="0">
                <a:solidFill>
                  <a:srgbClr val="406270"/>
                </a:solidFill>
              </a:rPr>
              <a:t>#3. </a:t>
            </a:r>
            <a:r>
              <a:rPr lang="en-US" sz="1050" b="1" dirty="0">
                <a:solidFill>
                  <a:srgbClr val="406270"/>
                </a:solidFill>
              </a:rPr>
              <a:t>VERIFY</a:t>
            </a:r>
            <a:endParaRPr lang="en-BE" sz="1100" b="1" dirty="0">
              <a:solidFill>
                <a:srgbClr val="406270"/>
              </a:solidFill>
            </a:endParaRPr>
          </a:p>
        </p:txBody>
      </p:sp>
      <p:sp>
        <p:nvSpPr>
          <p:cNvPr id="18" name="Flowchart: Alternate Process 17">
            <a:extLst>
              <a:ext uri="{FF2B5EF4-FFF2-40B4-BE49-F238E27FC236}">
                <a16:creationId xmlns:a16="http://schemas.microsoft.com/office/drawing/2014/main" id="{3DFF9418-4CE7-0F4F-6998-CE4E0AE15043}"/>
              </a:ext>
            </a:extLst>
          </p:cNvPr>
          <p:cNvSpPr/>
          <p:nvPr/>
        </p:nvSpPr>
        <p:spPr>
          <a:xfrm>
            <a:off x="6540651" y="2835777"/>
            <a:ext cx="924674" cy="180679"/>
          </a:xfrm>
          <a:prstGeom prst="flowChartAlternateProcess">
            <a:avLst/>
          </a:prstGeom>
          <a:solidFill>
            <a:srgbClr val="A1D1C7"/>
          </a:solidFill>
          <a:ln w="28575"/>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1100" b="1" dirty="0">
                <a:solidFill>
                  <a:srgbClr val="406270"/>
                </a:solidFill>
              </a:rPr>
              <a:t>#4. </a:t>
            </a:r>
            <a:r>
              <a:rPr lang="en-US" sz="1050" b="1" dirty="0">
                <a:solidFill>
                  <a:srgbClr val="406270"/>
                </a:solidFill>
              </a:rPr>
              <a:t>DISTRIBUTE</a:t>
            </a:r>
            <a:endParaRPr lang="en-BE" sz="1100" b="1" dirty="0">
              <a:solidFill>
                <a:srgbClr val="406270"/>
              </a:solidFill>
            </a:endParaRPr>
          </a:p>
        </p:txBody>
      </p:sp>
      <p:grpSp>
        <p:nvGrpSpPr>
          <p:cNvPr id="19" name="Group 18">
            <a:extLst>
              <a:ext uri="{FF2B5EF4-FFF2-40B4-BE49-F238E27FC236}">
                <a16:creationId xmlns:a16="http://schemas.microsoft.com/office/drawing/2014/main" id="{0EEE3BDD-4D52-B556-C488-3B456DB59FB6}"/>
              </a:ext>
            </a:extLst>
          </p:cNvPr>
          <p:cNvGrpSpPr/>
          <p:nvPr/>
        </p:nvGrpSpPr>
        <p:grpSpPr>
          <a:xfrm>
            <a:off x="4248863" y="5731086"/>
            <a:ext cx="2092176" cy="336596"/>
            <a:chOff x="3760407" y="8144462"/>
            <a:chExt cx="13193477" cy="2266644"/>
          </a:xfrm>
        </p:grpSpPr>
        <p:pic>
          <p:nvPicPr>
            <p:cNvPr id="20" name="Picture 14" descr="PostgreSQL Advantages and Disadvantages 2024 : Aalpha">
              <a:extLst>
                <a:ext uri="{FF2B5EF4-FFF2-40B4-BE49-F238E27FC236}">
                  <a16:creationId xmlns:a16="http://schemas.microsoft.com/office/drawing/2014/main" id="{C199698F-792E-8514-3410-726C43B64874}"/>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1815" r="19128"/>
            <a:stretch/>
          </p:blipFill>
          <p:spPr bwMode="auto">
            <a:xfrm>
              <a:off x="3760407" y="8144462"/>
              <a:ext cx="224306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8" descr="MySQL Logo Text transparent PNG - StickPNG">
              <a:extLst>
                <a:ext uri="{FF2B5EF4-FFF2-40B4-BE49-F238E27FC236}">
                  <a16:creationId xmlns:a16="http://schemas.microsoft.com/office/drawing/2014/main" id="{7B36579F-02A9-AD6B-30E0-E037D0D6851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50541" y="8178121"/>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0" descr="Snowflake Logo, symbol, meaning, history, PNG, brand">
              <a:extLst>
                <a:ext uri="{FF2B5EF4-FFF2-40B4-BE49-F238E27FC236}">
                  <a16:creationId xmlns:a16="http://schemas.microsoft.com/office/drawing/2014/main" id="{99BCB16B-D08E-B0AF-9CAC-0702CB80D9E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146609" y="8508496"/>
              <a:ext cx="2807275" cy="157909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AMAZON REDSHIFT">
              <a:extLst>
                <a:ext uri="{FF2B5EF4-FFF2-40B4-BE49-F238E27FC236}">
                  <a16:creationId xmlns:a16="http://schemas.microsoft.com/office/drawing/2014/main" id="{4E1E89E7-61B0-A684-FAA7-22CC7A961D3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211030" y="8220354"/>
              <a:ext cx="3429000" cy="219075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4" descr="IBM DB2 LOGO | Prolival">
              <a:extLst>
                <a:ext uri="{FF2B5EF4-FFF2-40B4-BE49-F238E27FC236}">
                  <a16:creationId xmlns:a16="http://schemas.microsoft.com/office/drawing/2014/main" id="{B0FD18C4-0EB9-00B8-1C97-7CCBC4463C7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156289" y="8189066"/>
              <a:ext cx="2054741" cy="20547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174B4173-71FB-75DB-CB30-AFA86A3B219A}"/>
              </a:ext>
            </a:extLst>
          </p:cNvPr>
          <p:cNvGrpSpPr/>
          <p:nvPr/>
        </p:nvGrpSpPr>
        <p:grpSpPr>
          <a:xfrm>
            <a:off x="4333066" y="6132215"/>
            <a:ext cx="1866954" cy="410461"/>
            <a:chOff x="4503764" y="1349905"/>
            <a:chExt cx="11914110" cy="2619388"/>
          </a:xfrm>
        </p:grpSpPr>
        <p:pic>
          <p:nvPicPr>
            <p:cNvPr id="27" name="Picture 2">
              <a:extLst>
                <a:ext uri="{FF2B5EF4-FFF2-40B4-BE49-F238E27FC236}">
                  <a16:creationId xmlns:a16="http://schemas.microsoft.com/office/drawing/2014/main" id="{438F9384-7E37-E541-9BD4-23B68E8DA48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043762" y="2237866"/>
              <a:ext cx="2374112" cy="142170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Download Microsoft Azure (Windows Azure) Logo in SVG Vector ...">
              <a:extLst>
                <a:ext uri="{FF2B5EF4-FFF2-40B4-BE49-F238E27FC236}">
                  <a16:creationId xmlns:a16="http://schemas.microsoft.com/office/drawing/2014/main" id="{4852B2D7-30C4-BEF7-A71D-6EE268296E2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161767" y="1349905"/>
              <a:ext cx="3929082" cy="261938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Google Cloud&quot; Icon - Download for free – Iconduck">
              <a:extLst>
                <a:ext uri="{FF2B5EF4-FFF2-40B4-BE49-F238E27FC236}">
                  <a16:creationId xmlns:a16="http://schemas.microsoft.com/office/drawing/2014/main" id="{77CEFEF0-723A-702E-31C6-916A63A9EBD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114032" y="1871553"/>
              <a:ext cx="1958641" cy="157609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OVHcloud - Hexatrust - Cloud computing &amp; Cybersecurity">
              <a:extLst>
                <a:ext uri="{FF2B5EF4-FFF2-40B4-BE49-F238E27FC236}">
                  <a16:creationId xmlns:a16="http://schemas.microsoft.com/office/drawing/2014/main" id="{B7C5ADA3-3FD0-C470-3206-DAD10F215070}"/>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503764" y="2027406"/>
              <a:ext cx="2947325" cy="143997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392703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14"/>
                                        </p:tgtEl>
                                      </p:cBhvr>
                                    </p:animEffect>
                                    <p:animScale>
                                      <p:cBhvr>
                                        <p:cTn id="12" dur="250" autoRev="1" fill="hold"/>
                                        <p:tgtEl>
                                          <p:spTgt spid="14"/>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17"/>
                                        </p:tgtEl>
                                      </p:cBhvr>
                                    </p:animEffect>
                                    <p:animScale>
                                      <p:cBhvr>
                                        <p:cTn id="17" dur="250" autoRev="1" fill="hold"/>
                                        <p:tgtEl>
                                          <p:spTgt spid="17"/>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500" tmFilter="0, 0; .2, .5; .8, .5; 1, 0"/>
                                        <p:tgtEl>
                                          <p:spTgt spid="18"/>
                                        </p:tgtEl>
                                      </p:cBhvr>
                                    </p:animEffect>
                                    <p:animScale>
                                      <p:cBhvr>
                                        <p:cTn id="22" dur="250" autoRev="1" fill="hold"/>
                                        <p:tgtEl>
                                          <p:spTgt spid="18"/>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4"/>
                                        </p:tgtEl>
                                      </p:cBhvr>
                                    </p:animEffect>
                                    <p:animScale>
                                      <p:cBhvr>
                                        <p:cTn id="2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6"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06B30-3AAE-B03B-60B3-91CECF44AA6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5C12A18-B418-E321-E985-7EBD9DB1398B}"/>
              </a:ext>
            </a:extLst>
          </p:cNvPr>
          <p:cNvSpPr>
            <a:spLocks noGrp="1"/>
          </p:cNvSpPr>
          <p:nvPr>
            <p:ph type="body" sz="quarter" idx="10"/>
          </p:nvPr>
        </p:nvSpPr>
        <p:spPr/>
        <p:txBody>
          <a:bodyPr/>
          <a:lstStyle/>
          <a:p>
            <a:endParaRPr lang="en-BE"/>
          </a:p>
        </p:txBody>
      </p:sp>
      <p:sp>
        <p:nvSpPr>
          <p:cNvPr id="4" name="Text Placeholder 3">
            <a:extLst>
              <a:ext uri="{FF2B5EF4-FFF2-40B4-BE49-F238E27FC236}">
                <a16:creationId xmlns:a16="http://schemas.microsoft.com/office/drawing/2014/main" id="{F1564BD2-522C-0AA4-137A-80FB689BCF68}"/>
              </a:ext>
            </a:extLst>
          </p:cNvPr>
          <p:cNvSpPr>
            <a:spLocks noGrp="1"/>
          </p:cNvSpPr>
          <p:nvPr>
            <p:ph type="body" sz="quarter" idx="12"/>
          </p:nvPr>
        </p:nvSpPr>
        <p:spPr>
          <a:xfrm>
            <a:off x="961600" y="237601"/>
            <a:ext cx="10826540" cy="497115"/>
          </a:xfrm>
        </p:spPr>
        <p:txBody>
          <a:bodyPr/>
          <a:lstStyle/>
          <a:p>
            <a:r>
              <a:rPr lang="en-US" b="1" dirty="0"/>
              <a:t>An automated data management platform lies in</a:t>
            </a:r>
            <a:endParaRPr lang="en-BE" b="1" dirty="0"/>
          </a:p>
        </p:txBody>
      </p:sp>
      <p:sp>
        <p:nvSpPr>
          <p:cNvPr id="5" name="Text Placeholder 4">
            <a:extLst>
              <a:ext uri="{FF2B5EF4-FFF2-40B4-BE49-F238E27FC236}">
                <a16:creationId xmlns:a16="http://schemas.microsoft.com/office/drawing/2014/main" id="{FCABE7BE-DBB8-BD40-9AF8-EE6D2EFE841A}"/>
              </a:ext>
            </a:extLst>
          </p:cNvPr>
          <p:cNvSpPr>
            <a:spLocks noGrp="1"/>
          </p:cNvSpPr>
          <p:nvPr>
            <p:ph type="body" sz="quarter" idx="15"/>
          </p:nvPr>
        </p:nvSpPr>
        <p:spPr>
          <a:xfrm>
            <a:off x="966943" y="678568"/>
            <a:ext cx="9971989" cy="497116"/>
          </a:xfrm>
        </p:spPr>
        <p:txBody>
          <a:bodyPr/>
          <a:lstStyle/>
          <a:p>
            <a:r>
              <a:rPr lang="en-US" i="1" dirty="0"/>
              <a:t>its ability to run </a:t>
            </a:r>
            <a:r>
              <a:rPr lang="en-US" b="1" i="1" dirty="0"/>
              <a:t>and</a:t>
            </a:r>
            <a:r>
              <a:rPr lang="en-US" i="1" dirty="0"/>
              <a:t> change concurrently</a:t>
            </a:r>
            <a:endParaRPr lang="en-BE" i="1" dirty="0"/>
          </a:p>
        </p:txBody>
      </p:sp>
      <p:sp>
        <p:nvSpPr>
          <p:cNvPr id="6" name="Text Placeholder 5">
            <a:extLst>
              <a:ext uri="{FF2B5EF4-FFF2-40B4-BE49-F238E27FC236}">
                <a16:creationId xmlns:a16="http://schemas.microsoft.com/office/drawing/2014/main" id="{CB09B2C1-734E-3B3C-6EB9-77A195E3D52C}"/>
              </a:ext>
            </a:extLst>
          </p:cNvPr>
          <p:cNvSpPr>
            <a:spLocks noGrp="1"/>
          </p:cNvSpPr>
          <p:nvPr>
            <p:ph type="body" sz="quarter" idx="11"/>
          </p:nvPr>
        </p:nvSpPr>
        <p:spPr/>
        <p:txBody>
          <a:bodyPr/>
          <a:lstStyle/>
          <a:p>
            <a:endParaRPr lang="en-BE"/>
          </a:p>
        </p:txBody>
      </p:sp>
      <p:pic>
        <p:nvPicPr>
          <p:cNvPr id="7" name="Graphic 6">
            <a:extLst>
              <a:ext uri="{FF2B5EF4-FFF2-40B4-BE49-F238E27FC236}">
                <a16:creationId xmlns:a16="http://schemas.microsoft.com/office/drawing/2014/main" id="{815C3379-8389-2299-4F1E-4FD2ED104B35}"/>
              </a:ext>
            </a:extLst>
          </p:cNvPr>
          <p:cNvPicPr>
            <a:picLocks noChangeAspect="1"/>
          </p:cNvPicPr>
          <p:nvPr/>
        </p:nvPicPr>
        <p:blipFill>
          <a:blip r:embed="rId2">
            <a:extLst>
              <a:ext uri="{96DAC541-7B7A-43D3-8B79-37D633B846F1}">
                <asvg:svgBlip xmlns:asvg="http://schemas.microsoft.com/office/drawing/2016/SVG/main" r:embed="rId3"/>
              </a:ext>
            </a:extLst>
          </a:blip>
          <a:srcRect l="-3318" t="-1053" r="3318" b="2767"/>
          <a:stretch/>
        </p:blipFill>
        <p:spPr>
          <a:xfrm>
            <a:off x="3721100" y="1222939"/>
            <a:ext cx="4592668" cy="5000011"/>
          </a:xfrm>
          <a:prstGeom prst="rect">
            <a:avLst/>
          </a:prstGeom>
        </p:spPr>
      </p:pic>
      <p:sp>
        <p:nvSpPr>
          <p:cNvPr id="8" name="Arrow: Up 7">
            <a:extLst>
              <a:ext uri="{FF2B5EF4-FFF2-40B4-BE49-F238E27FC236}">
                <a16:creationId xmlns:a16="http://schemas.microsoft.com/office/drawing/2014/main" id="{BFCA722A-7123-6E34-DD57-E197293628DC}"/>
              </a:ext>
            </a:extLst>
          </p:cNvPr>
          <p:cNvSpPr/>
          <p:nvPr/>
        </p:nvSpPr>
        <p:spPr>
          <a:xfrm>
            <a:off x="5769163" y="1564856"/>
            <a:ext cx="996950" cy="5878184"/>
          </a:xfrm>
          <a:prstGeom prst="upArrow">
            <a:avLst/>
          </a:prstGeom>
          <a:solidFill>
            <a:srgbClr val="7A9FB2">
              <a:alpha val="80000"/>
            </a:srgbClr>
          </a:solidFill>
          <a:scene3d>
            <a:camera prst="isometricBottomDown"/>
            <a:lightRig rig="threePt" dir="t"/>
          </a:scene3d>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dirty="0">
                <a:solidFill>
                  <a:schemeClr val="bg2">
                    <a:lumMod val="10000"/>
                  </a:schemeClr>
                </a:solidFill>
              </a:rPr>
              <a:t>RUN</a:t>
            </a:r>
            <a:endParaRPr lang="en-BE" b="1" dirty="0">
              <a:solidFill>
                <a:schemeClr val="bg2">
                  <a:lumMod val="10000"/>
                </a:schemeClr>
              </a:solidFill>
            </a:endParaRPr>
          </a:p>
        </p:txBody>
      </p:sp>
      <p:sp>
        <p:nvSpPr>
          <p:cNvPr id="9" name="Arrow: Up 8">
            <a:extLst>
              <a:ext uri="{FF2B5EF4-FFF2-40B4-BE49-F238E27FC236}">
                <a16:creationId xmlns:a16="http://schemas.microsoft.com/office/drawing/2014/main" id="{DE7B35AA-946E-AD42-CD00-E9D9CC847A30}"/>
              </a:ext>
            </a:extLst>
          </p:cNvPr>
          <p:cNvSpPr/>
          <p:nvPr/>
        </p:nvSpPr>
        <p:spPr>
          <a:xfrm>
            <a:off x="6314888" y="2719080"/>
            <a:ext cx="996950" cy="3338379"/>
          </a:xfrm>
          <a:prstGeom prst="upArrow">
            <a:avLst/>
          </a:prstGeom>
          <a:solidFill>
            <a:srgbClr val="85A8A7">
              <a:alpha val="80000"/>
            </a:srgbClr>
          </a:solidFill>
          <a:scene3d>
            <a:camera prst="isometricTopUp"/>
            <a:lightRig rig="threePt" dir="t"/>
          </a:scene3d>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b="1" dirty="0">
                <a:solidFill>
                  <a:schemeClr val="bg2">
                    <a:lumMod val="10000"/>
                  </a:schemeClr>
                </a:solidFill>
              </a:rPr>
              <a:t>CHANGE</a:t>
            </a:r>
            <a:endParaRPr lang="en-BE" b="1" dirty="0">
              <a:solidFill>
                <a:schemeClr val="bg2">
                  <a:lumMod val="10000"/>
                </a:schemeClr>
              </a:solidFill>
            </a:endParaRPr>
          </a:p>
        </p:txBody>
      </p:sp>
      <p:sp>
        <p:nvSpPr>
          <p:cNvPr id="11" name="TextBox 10">
            <a:extLst>
              <a:ext uri="{FF2B5EF4-FFF2-40B4-BE49-F238E27FC236}">
                <a16:creationId xmlns:a16="http://schemas.microsoft.com/office/drawing/2014/main" id="{1827311F-49B7-87E4-8136-F2939683B106}"/>
              </a:ext>
            </a:extLst>
          </p:cNvPr>
          <p:cNvSpPr txBox="1"/>
          <p:nvPr/>
        </p:nvSpPr>
        <p:spPr>
          <a:xfrm>
            <a:off x="8457149" y="2699587"/>
            <a:ext cx="3513493" cy="2046714"/>
          </a:xfrm>
          <a:prstGeom prst="rect">
            <a:avLst/>
          </a:prstGeom>
          <a:noFill/>
        </p:spPr>
        <p:txBody>
          <a:bodyPr wrap="square">
            <a:spAutoFit/>
          </a:bodyPr>
          <a:lstStyle/>
          <a:p>
            <a:r>
              <a:rPr lang="en-US" sz="1600" b="1" dirty="0"/>
              <a:t>Running Efficiently: </a:t>
            </a:r>
            <a:br>
              <a:rPr lang="en-US" sz="1600" b="1" dirty="0"/>
            </a:br>
            <a:r>
              <a:rPr lang="en-US" sz="1600" b="1" i="1" dirty="0"/>
              <a:t>Ensuring Reliability and Performance</a:t>
            </a:r>
          </a:p>
          <a:p>
            <a:endParaRPr lang="en-US" sz="1100" b="1" dirty="0"/>
          </a:p>
          <a:p>
            <a:r>
              <a:rPr lang="en-US" sz="1200" b="1" dirty="0"/>
              <a:t>A. End-to-End Data Processing &amp; Integration</a:t>
            </a:r>
          </a:p>
          <a:p>
            <a:endParaRPr lang="en-US" sz="1200" b="1" dirty="0"/>
          </a:p>
          <a:p>
            <a:r>
              <a:rPr lang="en-US" sz="1200" b="1" dirty="0"/>
              <a:t>B. High-Quality Data for Decision-Making</a:t>
            </a:r>
          </a:p>
          <a:p>
            <a:endParaRPr lang="en-US" sz="1200" b="1" dirty="0"/>
          </a:p>
          <a:p>
            <a:r>
              <a:rPr lang="en-US" sz="1200" b="1" dirty="0"/>
              <a:t>C. Cost and Resource Optimization</a:t>
            </a:r>
          </a:p>
          <a:p>
            <a:endParaRPr lang="en-US" sz="1200" b="1" dirty="0"/>
          </a:p>
          <a:p>
            <a:r>
              <a:rPr lang="en-US" sz="1200" b="1" dirty="0"/>
              <a:t>D. Compliance and Audit Readiness</a:t>
            </a:r>
          </a:p>
        </p:txBody>
      </p:sp>
      <p:sp>
        <p:nvSpPr>
          <p:cNvPr id="13" name="TextBox 12">
            <a:extLst>
              <a:ext uri="{FF2B5EF4-FFF2-40B4-BE49-F238E27FC236}">
                <a16:creationId xmlns:a16="http://schemas.microsoft.com/office/drawing/2014/main" id="{56EF3F1A-6D13-59AF-CBA3-44BE0A425FF2}"/>
              </a:ext>
            </a:extLst>
          </p:cNvPr>
          <p:cNvSpPr txBox="1"/>
          <p:nvPr/>
        </p:nvSpPr>
        <p:spPr>
          <a:xfrm>
            <a:off x="1102087" y="2694434"/>
            <a:ext cx="4262112" cy="2846933"/>
          </a:xfrm>
          <a:prstGeom prst="rect">
            <a:avLst/>
          </a:prstGeom>
          <a:noFill/>
        </p:spPr>
        <p:txBody>
          <a:bodyPr wrap="square">
            <a:spAutoFit/>
          </a:bodyPr>
          <a:lstStyle>
            <a:defPPr>
              <a:defRPr lang="fr-FR"/>
            </a:defPPr>
            <a:lvl1pPr>
              <a:defRPr sz="1050" b="1"/>
            </a:lvl1pPr>
          </a:lstStyle>
          <a:p>
            <a:r>
              <a:rPr lang="en-US" sz="1600" b="1" dirty="0">
                <a:solidFill>
                  <a:srgbClr val="4A6C7A"/>
                </a:solidFill>
              </a:rPr>
              <a:t>Changing Dynamically: </a:t>
            </a:r>
            <a:br>
              <a:rPr lang="en-US" sz="1600" b="1" dirty="0">
                <a:solidFill>
                  <a:srgbClr val="4A6C7A"/>
                </a:solidFill>
              </a:rPr>
            </a:br>
            <a:r>
              <a:rPr lang="en-US" sz="1600" b="1" i="1" dirty="0">
                <a:solidFill>
                  <a:srgbClr val="4A6C7A"/>
                </a:solidFill>
              </a:rPr>
              <a:t>Adapting to Business and Technology Evolution</a:t>
            </a:r>
          </a:p>
          <a:p>
            <a:endParaRPr lang="en-US" sz="1600" dirty="0">
              <a:solidFill>
                <a:srgbClr val="4A6C7A"/>
              </a:solidFill>
            </a:endParaRPr>
          </a:p>
          <a:p>
            <a:r>
              <a:rPr lang="en-US" sz="1200" dirty="0">
                <a:solidFill>
                  <a:srgbClr val="4A6C7A"/>
                </a:solidFill>
              </a:rPr>
              <a:t>A. Rapid Adaptation to Business &amp; Tech Changes</a:t>
            </a:r>
          </a:p>
          <a:p>
            <a:pPr>
              <a:buFont typeface="Arial" panose="020B0604020202020204" pitchFamily="34" charset="0"/>
              <a:buChar char="•"/>
            </a:pPr>
            <a:endParaRPr lang="en-US" sz="1200" b="0" dirty="0">
              <a:solidFill>
                <a:srgbClr val="4A6C7A"/>
              </a:solidFill>
            </a:endParaRPr>
          </a:p>
          <a:p>
            <a:r>
              <a:rPr lang="en-US" sz="1200" dirty="0">
                <a:solidFill>
                  <a:srgbClr val="4A6C7A"/>
                </a:solidFill>
              </a:rPr>
              <a:t>B. Low-Code &amp; No-Code Flexibility</a:t>
            </a:r>
          </a:p>
          <a:p>
            <a:pPr>
              <a:buFont typeface="Arial" panose="020B0604020202020204" pitchFamily="34" charset="0"/>
              <a:buChar char="•"/>
            </a:pPr>
            <a:endParaRPr lang="en-US" sz="1200" b="0" dirty="0">
              <a:solidFill>
                <a:srgbClr val="4A6C7A"/>
              </a:solidFill>
            </a:endParaRPr>
          </a:p>
          <a:p>
            <a:r>
              <a:rPr lang="en-US" sz="1200" dirty="0">
                <a:solidFill>
                  <a:srgbClr val="4A6C7A"/>
                </a:solidFill>
              </a:rPr>
              <a:t>C. Model-Driven Automation for Scalability</a:t>
            </a:r>
          </a:p>
          <a:p>
            <a:pPr>
              <a:buFont typeface="Arial" panose="020B0604020202020204" pitchFamily="34" charset="0"/>
              <a:buChar char="•"/>
            </a:pPr>
            <a:endParaRPr lang="en-US" sz="1200" b="0" dirty="0">
              <a:solidFill>
                <a:srgbClr val="4A6C7A"/>
              </a:solidFill>
            </a:endParaRPr>
          </a:p>
          <a:p>
            <a:r>
              <a:rPr lang="en-US" sz="1200" dirty="0">
                <a:solidFill>
                  <a:srgbClr val="4A6C7A"/>
                </a:solidFill>
              </a:rPr>
              <a:t>D. Supporting Hybrid and Multi-Cloud Architectures</a:t>
            </a:r>
          </a:p>
          <a:p>
            <a:pPr>
              <a:buFont typeface="Arial" panose="020B0604020202020204" pitchFamily="34" charset="0"/>
              <a:buChar char="•"/>
            </a:pPr>
            <a:endParaRPr lang="en-US" sz="1200" b="0" dirty="0">
              <a:solidFill>
                <a:srgbClr val="4A6C7A"/>
              </a:solidFill>
            </a:endParaRPr>
          </a:p>
          <a:p>
            <a:r>
              <a:rPr lang="en-US" sz="1200" dirty="0">
                <a:solidFill>
                  <a:srgbClr val="4A6C7A"/>
                </a:solidFill>
              </a:rPr>
              <a:t>E. Future-Proofing Against AI and Regulatory Trends</a:t>
            </a:r>
          </a:p>
          <a:p>
            <a:endParaRPr lang="en-US" sz="1200" dirty="0">
              <a:solidFill>
                <a:srgbClr val="4A6C7A"/>
              </a:solidFill>
            </a:endParaRPr>
          </a:p>
          <a:p>
            <a:pPr>
              <a:buFont typeface="Arial" panose="020B0604020202020204" pitchFamily="34" charset="0"/>
              <a:buChar char="•"/>
            </a:pPr>
            <a:endParaRPr lang="en-US" sz="1100" b="0" dirty="0"/>
          </a:p>
        </p:txBody>
      </p:sp>
      <p:sp>
        <p:nvSpPr>
          <p:cNvPr id="23" name="TextBox 22">
            <a:extLst>
              <a:ext uri="{FF2B5EF4-FFF2-40B4-BE49-F238E27FC236}">
                <a16:creationId xmlns:a16="http://schemas.microsoft.com/office/drawing/2014/main" id="{9A61F92F-E370-71CD-AD57-FBE6F8A02773}"/>
              </a:ext>
            </a:extLst>
          </p:cNvPr>
          <p:cNvSpPr txBox="1"/>
          <p:nvPr/>
        </p:nvSpPr>
        <p:spPr>
          <a:xfrm>
            <a:off x="1102087" y="1371011"/>
            <a:ext cx="4080918" cy="1077218"/>
          </a:xfrm>
          <a:prstGeom prst="rect">
            <a:avLst/>
          </a:prstGeom>
          <a:solidFill>
            <a:srgbClr val="A1D1C7"/>
          </a:solidFill>
        </p:spPr>
        <p:txBody>
          <a:bodyPr wrap="square">
            <a:spAutoFit/>
          </a:bodyPr>
          <a:lstStyle/>
          <a:p>
            <a:pPr algn="ctr"/>
            <a:r>
              <a:rPr lang="en-US" sz="1400" dirty="0"/>
              <a:t>✅ </a:t>
            </a:r>
            <a:r>
              <a:rPr lang="en-US" sz="3600" b="1" dirty="0"/>
              <a:t>Change</a:t>
            </a:r>
          </a:p>
          <a:p>
            <a:pPr algn="ctr"/>
            <a:r>
              <a:rPr lang="en-US" sz="1400" dirty="0"/>
              <a:t>Adapt dynamically to new business needs, regulations, and technology trends.</a:t>
            </a:r>
          </a:p>
        </p:txBody>
      </p:sp>
      <p:sp>
        <p:nvSpPr>
          <p:cNvPr id="24" name="TextBox 23">
            <a:extLst>
              <a:ext uri="{FF2B5EF4-FFF2-40B4-BE49-F238E27FC236}">
                <a16:creationId xmlns:a16="http://schemas.microsoft.com/office/drawing/2014/main" id="{B023E706-FCC0-9296-1E4C-499EAF9BD15E}"/>
              </a:ext>
            </a:extLst>
          </p:cNvPr>
          <p:cNvSpPr txBox="1"/>
          <p:nvPr/>
        </p:nvSpPr>
        <p:spPr>
          <a:xfrm>
            <a:off x="8495072" y="1371011"/>
            <a:ext cx="3475570" cy="1077218"/>
          </a:xfrm>
          <a:prstGeom prst="rect">
            <a:avLst/>
          </a:prstGeom>
          <a:solidFill>
            <a:srgbClr val="8FB5C9"/>
          </a:solidFill>
        </p:spPr>
        <p:txBody>
          <a:bodyPr wrap="square">
            <a:spAutoFit/>
          </a:bodyPr>
          <a:lstStyle>
            <a:defPPr>
              <a:defRPr lang="fr-FR"/>
            </a:defPPr>
            <a:lvl1pPr>
              <a:defRPr sz="1400"/>
            </a:lvl1pPr>
          </a:lstStyle>
          <a:p>
            <a:pPr algn="ctr"/>
            <a:r>
              <a:rPr lang="en-US" dirty="0"/>
              <a:t>✅ </a:t>
            </a:r>
            <a:r>
              <a:rPr lang="en-US" sz="3600" b="1" dirty="0"/>
              <a:t>Run</a:t>
            </a:r>
            <a:br>
              <a:rPr lang="en-US" dirty="0"/>
            </a:br>
            <a:r>
              <a:rPr lang="en-US" dirty="0"/>
              <a:t>Maintain consistent, high-performance, and reliable data operations.</a:t>
            </a:r>
          </a:p>
        </p:txBody>
      </p:sp>
      <p:sp>
        <p:nvSpPr>
          <p:cNvPr id="26" name="TextBox 25">
            <a:extLst>
              <a:ext uri="{FF2B5EF4-FFF2-40B4-BE49-F238E27FC236}">
                <a16:creationId xmlns:a16="http://schemas.microsoft.com/office/drawing/2014/main" id="{FB223EFA-902B-78E7-D681-9EE198729BAA}"/>
              </a:ext>
            </a:extLst>
          </p:cNvPr>
          <p:cNvSpPr txBox="1"/>
          <p:nvPr/>
        </p:nvSpPr>
        <p:spPr>
          <a:xfrm>
            <a:off x="6565181" y="5724999"/>
            <a:ext cx="5553075" cy="738664"/>
          </a:xfrm>
          <a:prstGeom prst="rect">
            <a:avLst/>
          </a:prstGeom>
          <a:noFill/>
        </p:spPr>
        <p:txBody>
          <a:bodyPr wrap="square">
            <a:spAutoFit/>
          </a:bodyPr>
          <a:lstStyle/>
          <a:p>
            <a:r>
              <a:rPr lang="en-US" sz="1400" i="1" dirty="0"/>
              <a:t>By balancing these two capabilities, </a:t>
            </a:r>
            <a:r>
              <a:rPr lang="en-US" sz="1400" i="1" dirty="0" err="1"/>
              <a:t>organisations</a:t>
            </a:r>
            <a:r>
              <a:rPr lang="en-US" sz="1400" i="1" dirty="0"/>
              <a:t> ensure </a:t>
            </a:r>
            <a:r>
              <a:rPr lang="en-US" sz="1400" b="1" i="1" dirty="0"/>
              <a:t>business continuity, data integrity, and innovation at scale</a:t>
            </a:r>
            <a:r>
              <a:rPr lang="en-US" sz="1400" i="1" dirty="0"/>
              <a:t>—without the bottlenecks of traditional manual data management approaches.</a:t>
            </a:r>
          </a:p>
        </p:txBody>
      </p:sp>
    </p:spTree>
    <p:extLst>
      <p:ext uri="{BB962C8B-B14F-4D97-AF65-F5344CB8AC3E}">
        <p14:creationId xmlns:p14="http://schemas.microsoft.com/office/powerpoint/2010/main" val="27422949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3" grpId="0"/>
      <p:bldP spid="23" grpId="0" animBg="1"/>
      <p:bldP spid="24" grpId="0" animBg="1"/>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Espace réservé du texte 4"/>
          <p:cNvSpPr>
            <a:spLocks noGrp="1"/>
          </p:cNvSpPr>
          <p:nvPr>
            <p:ph type="body" sz="quarter" idx="10"/>
          </p:nvPr>
        </p:nvSpPr>
        <p:spPr bwMode="auto"/>
        <p:txBody>
          <a:bodyPr/>
          <a:lstStyle/>
          <a:p>
            <a:pPr>
              <a:defRPr/>
            </a:pPr>
            <a:r>
              <a:rPr lang="fr-FR"/>
              <a:t>4.1</a:t>
            </a:r>
            <a:endParaRPr/>
          </a:p>
        </p:txBody>
      </p:sp>
      <p:sp>
        <p:nvSpPr>
          <p:cNvPr id="4" name="Espace réservé du texte 3"/>
          <p:cNvSpPr>
            <a:spLocks noGrp="1"/>
          </p:cNvSpPr>
          <p:nvPr>
            <p:ph type="body" sz="quarter" idx="12"/>
          </p:nvPr>
        </p:nvSpPr>
        <p:spPr bwMode="auto">
          <a:xfrm>
            <a:off x="1323550" y="350976"/>
            <a:ext cx="10563650" cy="497115"/>
          </a:xfrm>
        </p:spPr>
        <p:txBody>
          <a:bodyPr/>
          <a:lstStyle/>
          <a:p>
            <a:pPr>
              <a:defRPr/>
            </a:pPr>
            <a:r>
              <a:rPr lang="en-US" b="1" dirty="0"/>
              <a:t>Paradigm shift 3 : Use semantic data modelling</a:t>
            </a:r>
            <a:endParaRPr lang="fr-FR" b="1" dirty="0"/>
          </a:p>
        </p:txBody>
      </p:sp>
      <p:sp>
        <p:nvSpPr>
          <p:cNvPr id="19" name="Text Placeholder 18"/>
          <p:cNvSpPr>
            <a:spLocks noGrp="1"/>
          </p:cNvSpPr>
          <p:nvPr>
            <p:ph type="body" sz="quarter" idx="11"/>
          </p:nvPr>
        </p:nvSpPr>
        <p:spPr bwMode="auto"/>
        <p:txBody>
          <a:bodyPr/>
          <a:lstStyle/>
          <a:p>
            <a:pPr>
              <a:defRPr/>
            </a:pPr>
            <a:r>
              <a:rPr lang="fr-BE" dirty="0" err="1"/>
              <a:t>Guarantee</a:t>
            </a:r>
            <a:r>
              <a:rPr lang="fr-BE" dirty="0"/>
              <a:t> of </a:t>
            </a:r>
            <a:r>
              <a:rPr lang="fr-BE" dirty="0" err="1"/>
              <a:t>Quality</a:t>
            </a:r>
            <a:endParaRPr dirty="0"/>
          </a:p>
        </p:txBody>
      </p:sp>
      <p:sp>
        <p:nvSpPr>
          <p:cNvPr id="15" name="ZoneTexte 7"/>
          <p:cNvSpPr txBox="1"/>
          <p:nvPr/>
        </p:nvSpPr>
        <p:spPr bwMode="auto">
          <a:xfrm>
            <a:off x="1323550" y="1003985"/>
            <a:ext cx="10411083" cy="830997"/>
          </a:xfrm>
          <a:prstGeom prst="rect">
            <a:avLst/>
          </a:prstGeom>
          <a:noFill/>
        </p:spPr>
        <p:txBody>
          <a:bodyPr wrap="square" rtlCol="0">
            <a:spAutoFit/>
          </a:bodyPr>
          <a:lstStyle/>
          <a:p>
            <a:pPr>
              <a:defRPr/>
            </a:pPr>
            <a:r>
              <a:rPr lang="en-US" sz="2400" i="1" dirty="0" err="1">
                <a:solidFill>
                  <a:srgbClr val="7A9FB2"/>
                </a:solidFill>
              </a:rPr>
              <a:t>DataVault</a:t>
            </a:r>
            <a:r>
              <a:rPr lang="en-US" sz="2400" i="1" dirty="0">
                <a:solidFill>
                  <a:srgbClr val="7A9FB2"/>
                </a:solidFill>
              </a:rPr>
              <a:t> 2.0 is an innovative modeling methodology that enables the integration of multiple data sources into a scalable semantic &amp; </a:t>
            </a:r>
            <a:r>
              <a:rPr lang="en-US" sz="2400" i="1" dirty="0" err="1">
                <a:solidFill>
                  <a:srgbClr val="7A9FB2"/>
                </a:solidFill>
              </a:rPr>
              <a:t>ontologic</a:t>
            </a:r>
            <a:r>
              <a:rPr lang="en-US" sz="2400" i="1" dirty="0">
                <a:solidFill>
                  <a:srgbClr val="7A9FB2"/>
                </a:solidFill>
              </a:rPr>
              <a:t> data model.</a:t>
            </a:r>
            <a:endParaRPr lang="fr-FR" sz="2400" i="1" dirty="0">
              <a:solidFill>
                <a:srgbClr val="7A9FB2"/>
              </a:solidFill>
            </a:endParaRPr>
          </a:p>
        </p:txBody>
      </p:sp>
      <p:sp>
        <p:nvSpPr>
          <p:cNvPr id="14" name="TextBox 21"/>
          <p:cNvSpPr txBox="1"/>
          <p:nvPr/>
        </p:nvSpPr>
        <p:spPr bwMode="auto">
          <a:xfrm>
            <a:off x="1323550" y="1990877"/>
            <a:ext cx="3631005" cy="3954929"/>
          </a:xfrm>
          <a:prstGeom prst="rect">
            <a:avLst/>
          </a:prstGeom>
          <a:noFill/>
        </p:spPr>
        <p:txBody>
          <a:bodyPr wrap="square" lIns="91440" tIns="45720" rIns="91440" bIns="45720" anchor="t">
            <a:spAutoFit/>
          </a:bodyPr>
          <a:lstStyle>
            <a:defPPr>
              <a:defRPr/>
            </a:defPPr>
            <a:lvl1pPr algn="l">
              <a:spcBef>
                <a:spcPts val="0"/>
              </a:spcBef>
              <a:spcAft>
                <a:spcPts val="0"/>
              </a:spcAft>
              <a:defRPr>
                <a:solidFill>
                  <a:schemeClr val="tx1"/>
                </a:solidFill>
                <a:latin typeface="Calibri"/>
                <a:ea typeface="+mn-ea"/>
                <a:cs typeface="+mn-cs"/>
              </a:defRPr>
            </a:lvl1pPr>
            <a:lvl2pPr marL="457200" algn="l">
              <a:spcBef>
                <a:spcPts val="0"/>
              </a:spcBef>
              <a:spcAft>
                <a:spcPts val="0"/>
              </a:spcAft>
              <a:defRPr>
                <a:solidFill>
                  <a:schemeClr val="tx1"/>
                </a:solidFill>
                <a:latin typeface="Calibri"/>
                <a:ea typeface="+mn-ea"/>
                <a:cs typeface="+mn-cs"/>
              </a:defRPr>
            </a:lvl2pPr>
            <a:lvl3pPr marL="914400" algn="l">
              <a:spcBef>
                <a:spcPts val="0"/>
              </a:spcBef>
              <a:spcAft>
                <a:spcPts val="0"/>
              </a:spcAft>
              <a:defRPr>
                <a:solidFill>
                  <a:schemeClr val="tx1"/>
                </a:solidFill>
                <a:latin typeface="Calibri"/>
                <a:ea typeface="+mn-ea"/>
                <a:cs typeface="+mn-cs"/>
              </a:defRPr>
            </a:lvl3pPr>
            <a:lvl4pPr marL="1371600" algn="l">
              <a:spcBef>
                <a:spcPts val="0"/>
              </a:spcBef>
              <a:spcAft>
                <a:spcPts val="0"/>
              </a:spcAft>
              <a:defRPr>
                <a:solidFill>
                  <a:schemeClr val="tx1"/>
                </a:solidFill>
                <a:latin typeface="Calibri"/>
                <a:ea typeface="+mn-ea"/>
                <a:cs typeface="+mn-cs"/>
              </a:defRPr>
            </a:lvl4pPr>
            <a:lvl5pPr marL="1828800" algn="l">
              <a:spcBef>
                <a:spcPts val="0"/>
              </a:spcBef>
              <a:spcAft>
                <a:spcPts val="0"/>
              </a:spcAft>
              <a:defRPr>
                <a:solidFill>
                  <a:schemeClr val="tx1"/>
                </a:solidFill>
                <a:latin typeface="Calibri"/>
                <a:ea typeface="+mn-ea"/>
                <a:cs typeface="+mn-cs"/>
              </a:defRPr>
            </a:lvl5pPr>
            <a:lvl6pPr marL="2286000" algn="l" defTabSz="914400">
              <a:defRPr>
                <a:solidFill>
                  <a:schemeClr val="tx1"/>
                </a:solidFill>
                <a:latin typeface="Calibri"/>
                <a:ea typeface="+mn-ea"/>
                <a:cs typeface="+mn-cs"/>
              </a:defRPr>
            </a:lvl6pPr>
            <a:lvl7pPr marL="2743200" algn="l" defTabSz="914400">
              <a:defRPr>
                <a:solidFill>
                  <a:schemeClr val="tx1"/>
                </a:solidFill>
                <a:latin typeface="Calibri"/>
                <a:ea typeface="+mn-ea"/>
                <a:cs typeface="+mn-cs"/>
              </a:defRPr>
            </a:lvl7pPr>
            <a:lvl8pPr marL="3200400" algn="l" defTabSz="914400">
              <a:defRPr>
                <a:solidFill>
                  <a:schemeClr val="tx1"/>
                </a:solidFill>
                <a:latin typeface="Calibri"/>
                <a:ea typeface="+mn-ea"/>
                <a:cs typeface="+mn-cs"/>
              </a:defRPr>
            </a:lvl8pPr>
            <a:lvl9pPr marL="3657600" algn="l" defTabSz="914400">
              <a:defRPr>
                <a:solidFill>
                  <a:schemeClr val="tx1"/>
                </a:solidFill>
                <a:latin typeface="Calibri"/>
                <a:ea typeface="+mn-ea"/>
                <a:cs typeface="+mn-cs"/>
              </a:defRPr>
            </a:lvl9pPr>
          </a:lstStyle>
          <a:p>
            <a:pPr>
              <a:lnSpc>
                <a:spcPct val="150000"/>
              </a:lnSpc>
              <a:defRPr/>
            </a:pPr>
            <a:r>
              <a:rPr lang="en-US" b="1" dirty="0">
                <a:latin typeface="+mn-lt"/>
              </a:rPr>
              <a:t>The advantages of </a:t>
            </a:r>
            <a:r>
              <a:rPr lang="en-US" b="1" dirty="0" err="1">
                <a:latin typeface="+mn-lt"/>
              </a:rPr>
              <a:t>dataVault</a:t>
            </a:r>
            <a:r>
              <a:rPr lang="en-US" b="1" dirty="0">
                <a:latin typeface="+mn-lt"/>
              </a:rPr>
              <a:t> 2.0</a:t>
            </a:r>
            <a:endParaRPr dirty="0"/>
          </a:p>
          <a:p>
            <a:pPr marL="285750" indent="-285750">
              <a:buFont typeface="Arial"/>
              <a:buChar char="•"/>
              <a:defRPr/>
            </a:pPr>
            <a:r>
              <a:rPr lang="en-US" sz="1400" dirty="0">
                <a:latin typeface="+mn-lt"/>
              </a:rPr>
              <a:t>Build your data warehouse incrementally by integrating data sources one by one, allowing you to start benefiting from your platform without waiting for a complete integration.</a:t>
            </a:r>
            <a:endParaRPr dirty="0"/>
          </a:p>
          <a:p>
            <a:pPr marL="285750" indent="-285750">
              <a:buFont typeface="Arial"/>
              <a:buChar char="•"/>
              <a:defRPr/>
            </a:pPr>
            <a:r>
              <a:rPr lang="en-US" sz="1400" dirty="0">
                <a:latin typeface="+mn-lt"/>
              </a:rPr>
              <a:t>All data is stored at the lowest level of granularity, capturing the complete history of changes, ensuring that no information is lost and providing a detailed view of data evolution over time.</a:t>
            </a:r>
            <a:endParaRPr dirty="0"/>
          </a:p>
          <a:p>
            <a:pPr marL="285750" indent="-285750">
              <a:buFont typeface="Arial"/>
              <a:buChar char="•"/>
              <a:defRPr/>
            </a:pPr>
            <a:r>
              <a:rPr lang="en-US" sz="1400" dirty="0">
                <a:latin typeface="+mn-lt"/>
              </a:rPr>
              <a:t>Changes can be made at all levels to evolve the model in </a:t>
            </a:r>
            <a:r>
              <a:rPr lang="en-US" sz="1400" dirty="0" err="1">
                <a:latin typeface="+mn-lt"/>
              </a:rPr>
              <a:t>DataVault</a:t>
            </a:r>
            <a:r>
              <a:rPr lang="en-US" sz="1400" dirty="0">
                <a:latin typeface="+mn-lt"/>
              </a:rPr>
              <a:t> 2.0. This includes entities, attributes, or relationships between entities.</a:t>
            </a:r>
            <a:endParaRPr dirty="0"/>
          </a:p>
          <a:p>
            <a:pPr marL="285750" indent="-285750">
              <a:buFont typeface="Arial"/>
              <a:buChar char="•"/>
              <a:defRPr/>
            </a:pPr>
            <a:r>
              <a:rPr lang="en-US" sz="1400" dirty="0">
                <a:latin typeface="+mn-lt"/>
              </a:rPr>
              <a:t>Traceability of all data and data model changes to ensure complete auditability.</a:t>
            </a:r>
            <a:endParaRPr lang="fr-BE" sz="1400" dirty="0">
              <a:latin typeface="+mn-lt"/>
            </a:endParaRPr>
          </a:p>
        </p:txBody>
      </p:sp>
      <p:pic>
        <p:nvPicPr>
          <p:cNvPr id="22" name="Picture 21" descr="A certificate with a blue and white label&#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rcRect/>
          <a:stretch/>
        </p:blipFill>
        <p:spPr bwMode="auto">
          <a:xfrm>
            <a:off x="5197151" y="2167836"/>
            <a:ext cx="6690049" cy="351345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CC963-35D7-2B02-5A56-9B6DF628F4E0}"/>
            </a:ext>
          </a:extLst>
        </p:cNvPr>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5B5CE755-A525-B730-4127-525630879AE3}"/>
              </a:ext>
            </a:extLst>
          </p:cNvPr>
          <p:cNvSpPr>
            <a:spLocks noGrp="1"/>
          </p:cNvSpPr>
          <p:nvPr>
            <p:ph type="body" sz="quarter" idx="23"/>
          </p:nvPr>
        </p:nvSpPr>
        <p:spPr>
          <a:xfrm>
            <a:off x="761574" y="297557"/>
            <a:ext cx="6376329" cy="497115"/>
          </a:xfrm>
        </p:spPr>
        <p:txBody>
          <a:bodyPr/>
          <a:lstStyle/>
          <a:p>
            <a:r>
              <a:rPr lang="en-US" sz="3300" b="1" dirty="0">
                <a:solidFill>
                  <a:srgbClr val="072038"/>
                </a:solidFill>
              </a:rPr>
              <a:t>Paradigm shift 4 : Techno-Agnostic</a:t>
            </a:r>
            <a:endParaRPr lang="fr-FR" sz="3300" b="1" dirty="0">
              <a:solidFill>
                <a:srgbClr val="072038"/>
              </a:solidFill>
            </a:endParaRPr>
          </a:p>
        </p:txBody>
      </p:sp>
      <p:sp>
        <p:nvSpPr>
          <p:cNvPr id="2" name="Espace réservé du texte 1">
            <a:extLst>
              <a:ext uri="{FF2B5EF4-FFF2-40B4-BE49-F238E27FC236}">
                <a16:creationId xmlns:a16="http://schemas.microsoft.com/office/drawing/2014/main" id="{394F88F6-C4F3-4766-6B9E-C918277A83B2}"/>
              </a:ext>
            </a:extLst>
          </p:cNvPr>
          <p:cNvSpPr>
            <a:spLocks noGrp="1"/>
          </p:cNvSpPr>
          <p:nvPr>
            <p:ph type="body" sz="quarter" idx="11"/>
          </p:nvPr>
        </p:nvSpPr>
        <p:spPr/>
        <p:txBody>
          <a:bodyPr/>
          <a:lstStyle/>
          <a:p>
            <a:r>
              <a:rPr lang="fr-FR" dirty="0"/>
              <a:t>How </a:t>
            </a:r>
            <a:r>
              <a:rPr lang="fr-FR" dirty="0" err="1"/>
              <a:t>it</a:t>
            </a:r>
            <a:r>
              <a:rPr lang="fr-FR" dirty="0"/>
              <a:t> </a:t>
            </a:r>
            <a:r>
              <a:rPr lang="fr-FR" dirty="0" err="1"/>
              <a:t>works</a:t>
            </a:r>
            <a:r>
              <a:rPr lang="fr-FR" dirty="0"/>
              <a:t>?</a:t>
            </a:r>
            <a:endParaRPr lang="en-BE" dirty="0"/>
          </a:p>
          <a:p>
            <a:endParaRPr lang="fr-FR" dirty="0"/>
          </a:p>
          <a:p>
            <a:endParaRPr lang="fr-FR" dirty="0"/>
          </a:p>
        </p:txBody>
      </p:sp>
      <p:sp>
        <p:nvSpPr>
          <p:cNvPr id="5" name="Espace réservé du texte 4">
            <a:extLst>
              <a:ext uri="{FF2B5EF4-FFF2-40B4-BE49-F238E27FC236}">
                <a16:creationId xmlns:a16="http://schemas.microsoft.com/office/drawing/2014/main" id="{BFE69ABE-4978-BA8C-5ED5-65FDEF6CB162}"/>
              </a:ext>
            </a:extLst>
          </p:cNvPr>
          <p:cNvSpPr>
            <a:spLocks noGrp="1"/>
          </p:cNvSpPr>
          <p:nvPr>
            <p:ph type="body" sz="quarter" idx="10"/>
          </p:nvPr>
        </p:nvSpPr>
        <p:spPr/>
        <p:txBody>
          <a:bodyPr/>
          <a:lstStyle/>
          <a:p>
            <a:r>
              <a:rPr lang="fr-FR" dirty="0"/>
              <a:t>2.9</a:t>
            </a:r>
          </a:p>
        </p:txBody>
      </p:sp>
      <p:pic>
        <p:nvPicPr>
          <p:cNvPr id="10" name="Graphic 9">
            <a:extLst>
              <a:ext uri="{FF2B5EF4-FFF2-40B4-BE49-F238E27FC236}">
                <a16:creationId xmlns:a16="http://schemas.microsoft.com/office/drawing/2014/main" id="{32EA352C-611E-043B-06B7-1F7FA8D285C4}"/>
              </a:ext>
            </a:extLst>
          </p:cNvPr>
          <p:cNvPicPr>
            <a:picLocks noChangeAspect="1"/>
          </p:cNvPicPr>
          <p:nvPr/>
        </p:nvPicPr>
        <p:blipFill>
          <a:blip r:embed="rId2">
            <a:extLst>
              <a:ext uri="{96DAC541-7B7A-43D3-8B79-37D633B846F1}">
                <asvg:svgBlip xmlns:asvg="http://schemas.microsoft.com/office/drawing/2016/SVG/main" r:embed="rId3"/>
              </a:ext>
            </a:extLst>
          </a:blip>
          <a:srcRect l="-3318" t="-1053" r="3318" b="2767"/>
          <a:stretch/>
        </p:blipFill>
        <p:spPr>
          <a:xfrm>
            <a:off x="839718" y="947365"/>
            <a:ext cx="4592668" cy="5000011"/>
          </a:xfrm>
          <a:prstGeom prst="rect">
            <a:avLst/>
          </a:prstGeom>
        </p:spPr>
      </p:pic>
      <p:sp>
        <p:nvSpPr>
          <p:cNvPr id="12" name="Arrow: Up 11">
            <a:extLst>
              <a:ext uri="{FF2B5EF4-FFF2-40B4-BE49-F238E27FC236}">
                <a16:creationId xmlns:a16="http://schemas.microsoft.com/office/drawing/2014/main" id="{FC0C8BB8-0DFB-A811-9C10-93F1FE7926BC}"/>
              </a:ext>
            </a:extLst>
          </p:cNvPr>
          <p:cNvSpPr/>
          <p:nvPr/>
        </p:nvSpPr>
        <p:spPr>
          <a:xfrm>
            <a:off x="2887781" y="1289282"/>
            <a:ext cx="996950" cy="5878184"/>
          </a:xfrm>
          <a:prstGeom prst="upArrow">
            <a:avLst/>
          </a:prstGeom>
          <a:solidFill>
            <a:schemeClr val="bg2">
              <a:lumMod val="90000"/>
            </a:schemeClr>
          </a:solidFill>
          <a:scene3d>
            <a:camera prst="isometricBottomDown"/>
            <a:lightRig rig="threePt" dir="t"/>
          </a:scene3d>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dirty="0">
                <a:solidFill>
                  <a:schemeClr val="bg2">
                    <a:lumMod val="10000"/>
                  </a:schemeClr>
                </a:solidFill>
              </a:rPr>
              <a:t>RUN</a:t>
            </a:r>
            <a:endParaRPr lang="en-BE" b="1" dirty="0">
              <a:solidFill>
                <a:schemeClr val="bg2">
                  <a:lumMod val="10000"/>
                </a:schemeClr>
              </a:solidFill>
            </a:endParaRPr>
          </a:p>
        </p:txBody>
      </p:sp>
      <p:sp>
        <p:nvSpPr>
          <p:cNvPr id="13" name="Arrow: Up 12">
            <a:extLst>
              <a:ext uri="{FF2B5EF4-FFF2-40B4-BE49-F238E27FC236}">
                <a16:creationId xmlns:a16="http://schemas.microsoft.com/office/drawing/2014/main" id="{28340930-D21E-CAB5-85F9-6F19C37A6B93}"/>
              </a:ext>
            </a:extLst>
          </p:cNvPr>
          <p:cNvSpPr/>
          <p:nvPr/>
        </p:nvSpPr>
        <p:spPr>
          <a:xfrm>
            <a:off x="3433506" y="2443506"/>
            <a:ext cx="996950" cy="3503870"/>
          </a:xfrm>
          <a:prstGeom prst="upArrow">
            <a:avLst/>
          </a:prstGeom>
          <a:solidFill>
            <a:schemeClr val="bg2">
              <a:lumMod val="90000"/>
            </a:schemeClr>
          </a:solidFill>
          <a:scene3d>
            <a:camera prst="isometricTopUp"/>
            <a:lightRig rig="threePt" dir="t"/>
          </a:scene3d>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b="1" dirty="0">
                <a:solidFill>
                  <a:schemeClr val="bg2">
                    <a:lumMod val="10000"/>
                  </a:schemeClr>
                </a:solidFill>
              </a:rPr>
              <a:t>CHANGE</a:t>
            </a:r>
            <a:endParaRPr lang="en-BE" b="1" dirty="0">
              <a:solidFill>
                <a:schemeClr val="bg2">
                  <a:lumMod val="10000"/>
                </a:schemeClr>
              </a:solidFill>
            </a:endParaRPr>
          </a:p>
        </p:txBody>
      </p:sp>
      <p:sp>
        <p:nvSpPr>
          <p:cNvPr id="15" name="Arrow: Up 14">
            <a:extLst>
              <a:ext uri="{FF2B5EF4-FFF2-40B4-BE49-F238E27FC236}">
                <a16:creationId xmlns:a16="http://schemas.microsoft.com/office/drawing/2014/main" id="{EF1C0C9F-F51E-0F11-BBE4-652672D31EBB}"/>
              </a:ext>
            </a:extLst>
          </p:cNvPr>
          <p:cNvSpPr/>
          <p:nvPr/>
        </p:nvSpPr>
        <p:spPr>
          <a:xfrm>
            <a:off x="5479636" y="4112695"/>
            <a:ext cx="996950" cy="2471606"/>
          </a:xfrm>
          <a:prstGeom prst="upArrow">
            <a:avLst/>
          </a:prstGeom>
          <a:solidFill>
            <a:srgbClr val="E5BF4F"/>
          </a:solidFill>
          <a:scene3d>
            <a:camera prst="isometricTopUp"/>
            <a:lightRig rig="threePt" dir="t"/>
          </a:scene3d>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b="1" dirty="0">
                <a:solidFill>
                  <a:schemeClr val="bg2">
                    <a:lumMod val="10000"/>
                  </a:schemeClr>
                </a:solidFill>
              </a:rPr>
              <a:t>SET-UP</a:t>
            </a:r>
            <a:endParaRPr lang="en-BE" b="1" dirty="0">
              <a:solidFill>
                <a:schemeClr val="bg2">
                  <a:lumMod val="10000"/>
                </a:schemeClr>
              </a:solidFill>
            </a:endParaRPr>
          </a:p>
        </p:txBody>
      </p:sp>
      <p:sp>
        <p:nvSpPr>
          <p:cNvPr id="16" name="Espace réservé du texte 2">
            <a:extLst>
              <a:ext uri="{FF2B5EF4-FFF2-40B4-BE49-F238E27FC236}">
                <a16:creationId xmlns:a16="http://schemas.microsoft.com/office/drawing/2014/main" id="{E8191232-3284-F66E-A3A3-EB4EB1AE3948}"/>
              </a:ext>
            </a:extLst>
          </p:cNvPr>
          <p:cNvSpPr>
            <a:spLocks noGrp="1"/>
          </p:cNvSpPr>
          <p:nvPr>
            <p:ph type="body" sz="quarter" idx="13"/>
          </p:nvPr>
        </p:nvSpPr>
        <p:spPr>
          <a:xfrm>
            <a:off x="7277428" y="242262"/>
            <a:ext cx="4914571" cy="6373475"/>
          </a:xfrm>
          <a:solidFill>
            <a:schemeClr val="accent2"/>
          </a:solidFill>
        </p:spPr>
        <p:txBody>
          <a:bodyPr/>
          <a:lstStyle/>
          <a:p>
            <a:pPr>
              <a:defRPr/>
            </a:pPr>
            <a:r>
              <a:rPr lang="en-US" sz="1800" b="1" dirty="0"/>
              <a:t>     Choose your infra</a:t>
            </a:r>
          </a:p>
          <a:p>
            <a:pPr marL="349885" indent="-349885">
              <a:buFont typeface="Wingdings" panose="05000000000000000000" pitchFamily="2" charset="2"/>
              <a:buChar char="§"/>
              <a:defRPr/>
            </a:pPr>
            <a:r>
              <a:rPr lang="en-US" sz="1800" dirty="0">
                <a:ea typeface="+mn-lt"/>
                <a:cs typeface="+mn-lt"/>
              </a:rPr>
              <a:t>Cloud / </a:t>
            </a:r>
            <a:r>
              <a:rPr lang="en-US" sz="1800" dirty="0" err="1">
                <a:ea typeface="+mn-lt"/>
                <a:cs typeface="+mn-lt"/>
              </a:rPr>
              <a:t>Hyperscalers</a:t>
            </a:r>
            <a:endParaRPr lang="en-US" sz="1800" dirty="0">
              <a:ea typeface="+mn-lt"/>
              <a:cs typeface="+mn-lt"/>
            </a:endParaRPr>
          </a:p>
          <a:p>
            <a:pPr marL="1035685" lvl="1" indent="-349885">
              <a:buFont typeface="Wingdings" panose="05000000000000000000" pitchFamily="2" charset="2"/>
              <a:buChar char="§"/>
              <a:defRPr/>
            </a:pPr>
            <a:r>
              <a:rPr lang="en-US" sz="1600" dirty="0">
                <a:ea typeface="+mn-lt"/>
                <a:cs typeface="+mn-lt"/>
              </a:rPr>
              <a:t>AWS</a:t>
            </a:r>
          </a:p>
          <a:p>
            <a:pPr marL="1035685" lvl="1" indent="-349885">
              <a:buFont typeface="Wingdings" panose="05000000000000000000" pitchFamily="2" charset="2"/>
              <a:buChar char="§"/>
              <a:defRPr/>
            </a:pPr>
            <a:r>
              <a:rPr lang="en-US" sz="1600" dirty="0">
                <a:ea typeface="+mn-lt"/>
                <a:cs typeface="+mn-lt"/>
              </a:rPr>
              <a:t>MS AZURE</a:t>
            </a:r>
          </a:p>
          <a:p>
            <a:pPr marL="1035685" lvl="1" indent="-349885">
              <a:buFont typeface="Wingdings" panose="05000000000000000000" pitchFamily="2" charset="2"/>
              <a:buChar char="§"/>
              <a:defRPr/>
            </a:pPr>
            <a:r>
              <a:rPr lang="en-US" sz="1600" dirty="0">
                <a:ea typeface="+mn-lt"/>
                <a:cs typeface="+mn-lt"/>
              </a:rPr>
              <a:t>Google</a:t>
            </a:r>
          </a:p>
          <a:p>
            <a:pPr marL="1035685" lvl="1" indent="-349885">
              <a:buFont typeface="Wingdings" panose="05000000000000000000" pitchFamily="2" charset="2"/>
              <a:buChar char="§"/>
              <a:defRPr/>
            </a:pPr>
            <a:r>
              <a:rPr lang="en-US" sz="1600" dirty="0">
                <a:ea typeface="+mn-lt"/>
                <a:cs typeface="+mn-lt"/>
              </a:rPr>
              <a:t>OVH cloud</a:t>
            </a:r>
          </a:p>
          <a:p>
            <a:pPr marL="349885" indent="-349885">
              <a:buFont typeface="Wingdings" panose="05000000000000000000" pitchFamily="2" charset="2"/>
              <a:buChar char="§"/>
              <a:defRPr/>
            </a:pPr>
            <a:r>
              <a:rPr lang="en-US" sz="1800" dirty="0">
                <a:ea typeface="+mn-lt"/>
                <a:cs typeface="+mn-lt"/>
              </a:rPr>
              <a:t>Private Cloud / on-premise</a:t>
            </a:r>
            <a:endParaRPr lang="en-US" sz="1600" dirty="0">
              <a:ea typeface="+mn-lt"/>
              <a:cs typeface="+mn-lt"/>
            </a:endParaRPr>
          </a:p>
          <a:p>
            <a:pPr marL="349885" indent="-349885">
              <a:buFont typeface="Wingdings" panose="05000000000000000000" pitchFamily="2" charset="2"/>
              <a:buChar char="§"/>
              <a:defRPr/>
            </a:pPr>
            <a:r>
              <a:rPr lang="en-US" sz="1800" dirty="0" err="1">
                <a:ea typeface="+mn-lt"/>
                <a:cs typeface="+mn-lt"/>
              </a:rPr>
              <a:t>dFakto’s</a:t>
            </a:r>
            <a:r>
              <a:rPr lang="en-US" sz="1800" dirty="0">
                <a:ea typeface="+mn-lt"/>
                <a:cs typeface="+mn-lt"/>
              </a:rPr>
              <a:t> hosting*</a:t>
            </a:r>
          </a:p>
          <a:p>
            <a:pPr marL="349885" indent="-349885">
              <a:buFont typeface="Wingdings" panose="05000000000000000000" pitchFamily="2" charset="2"/>
              <a:buChar char="§"/>
              <a:defRPr/>
            </a:pPr>
            <a:r>
              <a:rPr lang="en-US" sz="1800" dirty="0">
                <a:ea typeface="+mn-lt"/>
                <a:cs typeface="+mn-lt"/>
              </a:rPr>
              <a:t>Hybrid </a:t>
            </a:r>
            <a:r>
              <a:rPr lang="en-US" sz="1800" dirty="0" err="1">
                <a:ea typeface="+mn-lt"/>
                <a:cs typeface="+mn-lt"/>
              </a:rPr>
              <a:t>infra’s</a:t>
            </a:r>
            <a:r>
              <a:rPr lang="en-US" sz="1800" dirty="0">
                <a:ea typeface="+mn-lt"/>
                <a:cs typeface="+mn-lt"/>
              </a:rPr>
              <a:t> (project based)</a:t>
            </a:r>
          </a:p>
          <a:p>
            <a:pPr lvl="1" indent="0">
              <a:buNone/>
              <a:defRPr/>
            </a:pPr>
            <a:endParaRPr lang="en-US" sz="1600" dirty="0">
              <a:ea typeface="+mn-lt"/>
              <a:cs typeface="+mn-lt"/>
            </a:endParaRPr>
          </a:p>
          <a:p>
            <a:pPr>
              <a:defRPr/>
            </a:pPr>
            <a:r>
              <a:rPr lang="en-US" sz="1800" b="1" dirty="0">
                <a:ea typeface="+mn-lt"/>
                <a:cs typeface="+mn-lt"/>
              </a:rPr>
              <a:t>     Choose your target DB</a:t>
            </a:r>
          </a:p>
          <a:p>
            <a:pPr marL="349885" indent="-349885">
              <a:buFont typeface="Wingdings" panose="05000000000000000000" pitchFamily="2" charset="2"/>
              <a:buChar char="§"/>
              <a:defRPr/>
            </a:pPr>
            <a:r>
              <a:rPr lang="en-US" sz="1800" dirty="0" err="1">
                <a:ea typeface="+mn-lt"/>
                <a:cs typeface="+mn-lt"/>
              </a:rPr>
              <a:t>PostGREsql</a:t>
            </a:r>
            <a:endParaRPr lang="en-US" sz="1800" dirty="0">
              <a:ea typeface="+mn-lt"/>
              <a:cs typeface="+mn-lt"/>
            </a:endParaRPr>
          </a:p>
          <a:p>
            <a:pPr marL="349885" indent="-349885">
              <a:buFont typeface="Wingdings" panose="05000000000000000000" pitchFamily="2" charset="2"/>
              <a:buChar char="§"/>
              <a:defRPr/>
            </a:pPr>
            <a:r>
              <a:rPr lang="en-US" sz="1800" dirty="0">
                <a:ea typeface="+mn-lt"/>
                <a:cs typeface="+mn-lt"/>
              </a:rPr>
              <a:t>MySQL</a:t>
            </a:r>
          </a:p>
          <a:p>
            <a:pPr marL="349885" indent="-349885">
              <a:buFont typeface="Wingdings" panose="05000000000000000000" pitchFamily="2" charset="2"/>
              <a:buChar char="§"/>
              <a:defRPr/>
            </a:pPr>
            <a:r>
              <a:rPr lang="en-US" sz="1800" dirty="0">
                <a:ea typeface="+mn-lt"/>
                <a:cs typeface="+mn-lt"/>
              </a:rPr>
              <a:t>Snowflake</a:t>
            </a:r>
          </a:p>
          <a:p>
            <a:pPr marL="349885" indent="-349885">
              <a:buFont typeface="Wingdings" panose="05000000000000000000" pitchFamily="2" charset="2"/>
              <a:buChar char="§"/>
              <a:defRPr/>
            </a:pPr>
            <a:r>
              <a:rPr lang="en-US" sz="1800" dirty="0">
                <a:ea typeface="+mn-lt"/>
                <a:cs typeface="+mn-lt"/>
              </a:rPr>
              <a:t>IBMDB2</a:t>
            </a:r>
          </a:p>
          <a:p>
            <a:pPr marL="349885" indent="-349885">
              <a:buFont typeface="Wingdings" panose="05000000000000000000" pitchFamily="2" charset="2"/>
              <a:buChar char="§"/>
              <a:defRPr/>
            </a:pPr>
            <a:r>
              <a:rPr lang="en-US" sz="1800" dirty="0">
                <a:ea typeface="+mn-lt"/>
                <a:cs typeface="+mn-lt"/>
              </a:rPr>
              <a:t>Redshift**</a:t>
            </a:r>
          </a:p>
          <a:p>
            <a:pPr lvl="2" indent="0">
              <a:buNone/>
              <a:defRPr/>
            </a:pPr>
            <a:endParaRPr lang="en-US" sz="1600" dirty="0">
              <a:ea typeface="+mn-lt"/>
              <a:cs typeface="+mn-lt"/>
            </a:endParaRPr>
          </a:p>
          <a:p>
            <a:pPr>
              <a:defRPr/>
            </a:pPr>
            <a:r>
              <a:rPr lang="en-US" sz="1800" b="1" dirty="0">
                <a:ea typeface="+mn-lt"/>
                <a:cs typeface="+mn-lt"/>
              </a:rPr>
              <a:t>     Change anytime…</a:t>
            </a:r>
          </a:p>
        </p:txBody>
      </p:sp>
      <p:grpSp>
        <p:nvGrpSpPr>
          <p:cNvPr id="21" name="Group 20">
            <a:extLst>
              <a:ext uri="{FF2B5EF4-FFF2-40B4-BE49-F238E27FC236}">
                <a16:creationId xmlns:a16="http://schemas.microsoft.com/office/drawing/2014/main" id="{62824A61-B356-9F72-AEC0-A36FCC380CDF}"/>
              </a:ext>
            </a:extLst>
          </p:cNvPr>
          <p:cNvGrpSpPr/>
          <p:nvPr/>
        </p:nvGrpSpPr>
        <p:grpSpPr>
          <a:xfrm>
            <a:off x="10737655" y="891576"/>
            <a:ext cx="1040109" cy="1914791"/>
            <a:chOff x="4012884" y="-4294417"/>
            <a:chExt cx="3929082" cy="7761802"/>
          </a:xfrm>
        </p:grpSpPr>
        <p:pic>
          <p:nvPicPr>
            <p:cNvPr id="4098" name="Picture 2">
              <a:extLst>
                <a:ext uri="{FF2B5EF4-FFF2-40B4-BE49-F238E27FC236}">
                  <a16:creationId xmlns:a16="http://schemas.microsoft.com/office/drawing/2014/main" id="{A420750E-A1E2-8189-B7A7-29229FA413B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0371" y="-4294417"/>
              <a:ext cx="2374112" cy="142170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ownload Microsoft Azure (Windows Azure) Logo in SVG Vector ...">
              <a:extLst>
                <a:ext uri="{FF2B5EF4-FFF2-40B4-BE49-F238E27FC236}">
                  <a16:creationId xmlns:a16="http://schemas.microsoft.com/office/drawing/2014/main" id="{47D5CDB3-AB15-08A8-529F-9EE2AA93B1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2884" y="-2912628"/>
              <a:ext cx="3929082" cy="261938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Google Cloud&quot; Icon - Download for free – Iconduck">
              <a:extLst>
                <a:ext uri="{FF2B5EF4-FFF2-40B4-BE49-F238E27FC236}">
                  <a16:creationId xmlns:a16="http://schemas.microsoft.com/office/drawing/2014/main" id="{8D689627-8E78-EC05-D301-FC69A0D03F1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98106" y="-343101"/>
              <a:ext cx="1958641" cy="157609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OVHcloud - Hexatrust - Cloud computing &amp; Cybersecurity">
              <a:extLst>
                <a:ext uri="{FF2B5EF4-FFF2-40B4-BE49-F238E27FC236}">
                  <a16:creationId xmlns:a16="http://schemas.microsoft.com/office/drawing/2014/main" id="{4850D9DD-35D8-42E0-08BC-6F6906D0EC4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03764" y="2027406"/>
              <a:ext cx="2947325" cy="14399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CBC56D78-7AAB-1C65-6495-FDC4E2ED310B}"/>
              </a:ext>
            </a:extLst>
          </p:cNvPr>
          <p:cNvGrpSpPr/>
          <p:nvPr/>
        </p:nvGrpSpPr>
        <p:grpSpPr>
          <a:xfrm>
            <a:off x="9112787" y="3995327"/>
            <a:ext cx="2535033" cy="1471801"/>
            <a:chOff x="3760407" y="8144462"/>
            <a:chExt cx="7450623" cy="4491692"/>
          </a:xfrm>
        </p:grpSpPr>
        <p:pic>
          <p:nvPicPr>
            <p:cNvPr id="4110" name="Picture 14" descr="PostgreSQL Advantages and Disadvantages 2024 : Aalpha">
              <a:extLst>
                <a:ext uri="{FF2B5EF4-FFF2-40B4-BE49-F238E27FC236}">
                  <a16:creationId xmlns:a16="http://schemas.microsoft.com/office/drawing/2014/main" id="{12846A11-9924-D0F1-BF6B-75B556C11891}"/>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1815" r="19128"/>
            <a:stretch/>
          </p:blipFill>
          <p:spPr bwMode="auto">
            <a:xfrm>
              <a:off x="3760407" y="8144462"/>
              <a:ext cx="224306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MySQL Logo Text transparent PNG - StickPNG">
              <a:extLst>
                <a:ext uri="{FF2B5EF4-FFF2-40B4-BE49-F238E27FC236}">
                  <a16:creationId xmlns:a16="http://schemas.microsoft.com/office/drawing/2014/main" id="{BA35227A-5F7D-FB95-2987-0FB04A8DAA7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50541" y="8178121"/>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Snowflake Logo, symbol, meaning, history, PNG, brand">
              <a:extLst>
                <a:ext uri="{FF2B5EF4-FFF2-40B4-BE49-F238E27FC236}">
                  <a16:creationId xmlns:a16="http://schemas.microsoft.com/office/drawing/2014/main" id="{3B1E1BCA-99BB-BCB7-B36A-63AFA0D1E5C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81937" y="10766401"/>
              <a:ext cx="2807274" cy="1579092"/>
            </a:xfrm>
            <a:prstGeom prst="rect">
              <a:avLst/>
            </a:prstGeom>
            <a:noFill/>
            <a:extLst>
              <a:ext uri="{909E8E84-426E-40DD-AFC4-6F175D3DCCD1}">
                <a14:hiddenFill xmlns:a14="http://schemas.microsoft.com/office/drawing/2010/main">
                  <a:solidFill>
                    <a:srgbClr val="FFFFFF"/>
                  </a:solidFill>
                </a14:hiddenFill>
              </a:ext>
            </a:extLst>
          </p:spPr>
        </p:pic>
        <p:pic>
          <p:nvPicPr>
            <p:cNvPr id="4118" name="Picture 22" descr="AMAZON REDSHIFT">
              <a:extLst>
                <a:ext uri="{FF2B5EF4-FFF2-40B4-BE49-F238E27FC236}">
                  <a16:creationId xmlns:a16="http://schemas.microsoft.com/office/drawing/2014/main" id="{41F90376-145E-C97C-4BAC-C02D0F7FB18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72294" y="10445404"/>
              <a:ext cx="3429000" cy="2190750"/>
            </a:xfrm>
            <a:prstGeom prst="rect">
              <a:avLst/>
            </a:prstGeom>
            <a:noFill/>
            <a:extLst>
              <a:ext uri="{909E8E84-426E-40DD-AFC4-6F175D3DCCD1}">
                <a14:hiddenFill xmlns:a14="http://schemas.microsoft.com/office/drawing/2010/main">
                  <a:solidFill>
                    <a:srgbClr val="FFFFFF"/>
                  </a:solidFill>
                </a14:hiddenFill>
              </a:ext>
            </a:extLst>
          </p:spPr>
        </p:pic>
        <p:pic>
          <p:nvPicPr>
            <p:cNvPr id="4120" name="Picture 24" descr="IBM DB2 LOGO | Prolival">
              <a:extLst>
                <a:ext uri="{FF2B5EF4-FFF2-40B4-BE49-F238E27FC236}">
                  <a16:creationId xmlns:a16="http://schemas.microsoft.com/office/drawing/2014/main" id="{91EC52CD-76B1-C3FA-1F3D-18320C80F01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156289" y="8189066"/>
              <a:ext cx="2054741" cy="2054741"/>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ectangle: Rounded Corners 17">
            <a:extLst>
              <a:ext uri="{FF2B5EF4-FFF2-40B4-BE49-F238E27FC236}">
                <a16:creationId xmlns:a16="http://schemas.microsoft.com/office/drawing/2014/main" id="{86570F00-100E-0E36-D47B-164D0FB5DB47}"/>
              </a:ext>
            </a:extLst>
          </p:cNvPr>
          <p:cNvSpPr/>
          <p:nvPr/>
        </p:nvSpPr>
        <p:spPr>
          <a:xfrm>
            <a:off x="7146942" y="66206"/>
            <a:ext cx="4767554" cy="3231170"/>
          </a:xfrm>
          <a:prstGeom prst="roundRect">
            <a:avLst>
              <a:gd name="adj" fmla="val 9393"/>
            </a:avLst>
          </a:prstGeom>
          <a:noFill/>
          <a:ln w="19050">
            <a:solidFill>
              <a:srgbClr val="E5BF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Rectangle: Rounded Corners 18">
            <a:extLst>
              <a:ext uri="{FF2B5EF4-FFF2-40B4-BE49-F238E27FC236}">
                <a16:creationId xmlns:a16="http://schemas.microsoft.com/office/drawing/2014/main" id="{38ECBEC2-7E5A-CCC8-F99F-F3B1D3C255BF}"/>
              </a:ext>
            </a:extLst>
          </p:cNvPr>
          <p:cNvSpPr/>
          <p:nvPr/>
        </p:nvSpPr>
        <p:spPr>
          <a:xfrm>
            <a:off x="7137904" y="3432069"/>
            <a:ext cx="4767554" cy="2429641"/>
          </a:xfrm>
          <a:prstGeom prst="roundRect">
            <a:avLst>
              <a:gd name="adj" fmla="val 11584"/>
            </a:avLst>
          </a:prstGeom>
          <a:noFill/>
          <a:ln w="19050">
            <a:solidFill>
              <a:srgbClr val="E5BF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3" name="Oval 22">
            <a:extLst>
              <a:ext uri="{FF2B5EF4-FFF2-40B4-BE49-F238E27FC236}">
                <a16:creationId xmlns:a16="http://schemas.microsoft.com/office/drawing/2014/main" id="{F31B1AD4-A9DD-6687-5947-2152822F24D4}"/>
              </a:ext>
            </a:extLst>
          </p:cNvPr>
          <p:cNvSpPr/>
          <p:nvPr/>
        </p:nvSpPr>
        <p:spPr>
          <a:xfrm>
            <a:off x="7311852" y="257064"/>
            <a:ext cx="235060" cy="222013"/>
          </a:xfrm>
          <a:prstGeom prst="ellipse">
            <a:avLst/>
          </a:prstGeom>
          <a:solidFill>
            <a:srgbClr val="E5BF4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75000"/>
                  </a:schemeClr>
                </a:solidFill>
              </a:rPr>
              <a:t>1</a:t>
            </a:r>
            <a:endParaRPr lang="en-BE" dirty="0">
              <a:solidFill>
                <a:schemeClr val="bg1">
                  <a:lumMod val="75000"/>
                </a:schemeClr>
              </a:solidFill>
            </a:endParaRPr>
          </a:p>
        </p:txBody>
      </p:sp>
      <p:sp>
        <p:nvSpPr>
          <p:cNvPr id="24" name="Oval 23">
            <a:extLst>
              <a:ext uri="{FF2B5EF4-FFF2-40B4-BE49-F238E27FC236}">
                <a16:creationId xmlns:a16="http://schemas.microsoft.com/office/drawing/2014/main" id="{D8E7F1DA-8A44-3D32-9090-8FD5569D04A1}"/>
              </a:ext>
            </a:extLst>
          </p:cNvPr>
          <p:cNvSpPr/>
          <p:nvPr/>
        </p:nvSpPr>
        <p:spPr>
          <a:xfrm>
            <a:off x="7311852" y="3537159"/>
            <a:ext cx="235060" cy="222013"/>
          </a:xfrm>
          <a:prstGeom prst="ellipse">
            <a:avLst/>
          </a:prstGeom>
          <a:solidFill>
            <a:srgbClr val="E5BF4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75000"/>
                  </a:schemeClr>
                </a:solidFill>
              </a:rPr>
              <a:t>2</a:t>
            </a:r>
            <a:endParaRPr lang="en-BE" dirty="0">
              <a:solidFill>
                <a:schemeClr val="bg1">
                  <a:lumMod val="75000"/>
                </a:schemeClr>
              </a:solidFill>
            </a:endParaRPr>
          </a:p>
        </p:txBody>
      </p:sp>
      <p:sp>
        <p:nvSpPr>
          <p:cNvPr id="27" name="TextBox 26">
            <a:extLst>
              <a:ext uri="{FF2B5EF4-FFF2-40B4-BE49-F238E27FC236}">
                <a16:creationId xmlns:a16="http://schemas.microsoft.com/office/drawing/2014/main" id="{A55210FA-BE83-7E47-6841-B4E1ABD90EC6}"/>
              </a:ext>
            </a:extLst>
          </p:cNvPr>
          <p:cNvSpPr txBox="1"/>
          <p:nvPr/>
        </p:nvSpPr>
        <p:spPr>
          <a:xfrm>
            <a:off x="11574650" y="2492304"/>
            <a:ext cx="300223" cy="344344"/>
          </a:xfrm>
          <a:prstGeom prst="rect">
            <a:avLst/>
          </a:prstGeom>
          <a:noFill/>
        </p:spPr>
        <p:txBody>
          <a:bodyPr wrap="none" rtlCol="0">
            <a:spAutoFit/>
          </a:bodyPr>
          <a:lstStyle/>
          <a:p>
            <a:r>
              <a:rPr lang="en-US" dirty="0"/>
              <a:t>*</a:t>
            </a:r>
            <a:endParaRPr lang="en-BE" dirty="0"/>
          </a:p>
        </p:txBody>
      </p:sp>
      <p:sp>
        <p:nvSpPr>
          <p:cNvPr id="29" name="TextBox 28">
            <a:extLst>
              <a:ext uri="{FF2B5EF4-FFF2-40B4-BE49-F238E27FC236}">
                <a16:creationId xmlns:a16="http://schemas.microsoft.com/office/drawing/2014/main" id="{084930D4-E2EA-00AA-6B6C-F449B0C9BCD2}"/>
              </a:ext>
            </a:extLst>
          </p:cNvPr>
          <p:cNvSpPr txBox="1"/>
          <p:nvPr/>
        </p:nvSpPr>
        <p:spPr>
          <a:xfrm>
            <a:off x="9569241" y="4314465"/>
            <a:ext cx="300223" cy="344344"/>
          </a:xfrm>
          <a:prstGeom prst="rect">
            <a:avLst/>
          </a:prstGeom>
          <a:noFill/>
        </p:spPr>
        <p:txBody>
          <a:bodyPr wrap="none" rtlCol="0">
            <a:spAutoFit/>
          </a:bodyPr>
          <a:lstStyle/>
          <a:p>
            <a:r>
              <a:rPr lang="en-US" dirty="0"/>
              <a:t>*</a:t>
            </a:r>
            <a:endParaRPr lang="en-BE" dirty="0"/>
          </a:p>
        </p:txBody>
      </p:sp>
      <p:sp>
        <p:nvSpPr>
          <p:cNvPr id="7" name="TextBox 6">
            <a:extLst>
              <a:ext uri="{FF2B5EF4-FFF2-40B4-BE49-F238E27FC236}">
                <a16:creationId xmlns:a16="http://schemas.microsoft.com/office/drawing/2014/main" id="{A3B4265A-F1E3-9EDA-8D0D-414E3EB693B0}"/>
              </a:ext>
            </a:extLst>
          </p:cNvPr>
          <p:cNvSpPr txBox="1"/>
          <p:nvPr/>
        </p:nvSpPr>
        <p:spPr>
          <a:xfrm>
            <a:off x="610670" y="6369517"/>
            <a:ext cx="9737932" cy="246221"/>
          </a:xfrm>
          <a:prstGeom prst="rect">
            <a:avLst/>
          </a:prstGeom>
          <a:noFill/>
        </p:spPr>
        <p:txBody>
          <a:bodyPr wrap="square">
            <a:spAutoFit/>
          </a:bodyPr>
          <a:lstStyle/>
          <a:p>
            <a:r>
              <a:rPr lang="en-GB" sz="1000" i="1" dirty="0">
                <a:solidFill>
                  <a:srgbClr val="4A6C7A"/>
                </a:solidFill>
              </a:rPr>
              <a:t>* Standard hosting &amp; DB solution hosted by dFakto;  ** available since 2025 Q2</a:t>
            </a:r>
            <a:endParaRPr lang="en-BE" sz="1000" i="1" dirty="0"/>
          </a:p>
        </p:txBody>
      </p:sp>
      <p:sp>
        <p:nvSpPr>
          <p:cNvPr id="4" name="Espace réservé du texte 3">
            <a:extLst>
              <a:ext uri="{FF2B5EF4-FFF2-40B4-BE49-F238E27FC236}">
                <a16:creationId xmlns:a16="http://schemas.microsoft.com/office/drawing/2014/main" id="{EBDFC303-06E4-B343-175C-8B115309D63C}"/>
              </a:ext>
            </a:extLst>
          </p:cNvPr>
          <p:cNvSpPr>
            <a:spLocks noGrp="1"/>
          </p:cNvSpPr>
          <p:nvPr>
            <p:ph type="body" sz="quarter" idx="15"/>
          </p:nvPr>
        </p:nvSpPr>
        <p:spPr>
          <a:xfrm>
            <a:off x="1153059" y="821978"/>
            <a:ext cx="5380131" cy="497116"/>
          </a:xfrm>
        </p:spPr>
        <p:txBody>
          <a:bodyPr/>
          <a:lstStyle/>
          <a:p>
            <a:pPr algn="ctr"/>
            <a:r>
              <a:rPr lang="fr-FR" dirty="0" err="1"/>
              <a:t>Choose</a:t>
            </a:r>
            <a:r>
              <a:rPr lang="fr-FR" dirty="0"/>
              <a:t> </a:t>
            </a:r>
            <a:r>
              <a:rPr lang="fr-FR" dirty="0" err="1"/>
              <a:t>you</a:t>
            </a:r>
            <a:r>
              <a:rPr lang="fr-FR" dirty="0"/>
              <a:t> infra/on-</a:t>
            </a:r>
            <a:r>
              <a:rPr lang="fr-FR" dirty="0" err="1"/>
              <a:t>prem</a:t>
            </a:r>
            <a:r>
              <a:rPr lang="fr-FR" dirty="0"/>
              <a:t> &amp; data base</a:t>
            </a:r>
            <a:br>
              <a:rPr lang="fr-FR" dirty="0"/>
            </a:br>
            <a:r>
              <a:rPr lang="fr-FR" dirty="0"/>
              <a:t>&amp; change </a:t>
            </a:r>
            <a:r>
              <a:rPr lang="fr-FR" dirty="0" err="1"/>
              <a:t>whenever</a:t>
            </a:r>
            <a:r>
              <a:rPr lang="fr-FR" dirty="0"/>
              <a:t> </a:t>
            </a:r>
            <a:r>
              <a:rPr lang="fr-FR" dirty="0" err="1"/>
              <a:t>you</a:t>
            </a:r>
            <a:r>
              <a:rPr lang="fr-FR" dirty="0"/>
              <a:t> </a:t>
            </a:r>
            <a:r>
              <a:rPr lang="fr-FR" dirty="0" err="1"/>
              <a:t>want</a:t>
            </a:r>
            <a:r>
              <a:rPr lang="fr-FR" dirty="0"/>
              <a:t>!</a:t>
            </a:r>
          </a:p>
          <a:p>
            <a:pPr algn="ctr"/>
            <a:endParaRPr lang="fr-FR" dirty="0"/>
          </a:p>
        </p:txBody>
      </p:sp>
      <p:sp>
        <p:nvSpPr>
          <p:cNvPr id="8" name="Rectangle: Rounded Corners 7">
            <a:extLst>
              <a:ext uri="{FF2B5EF4-FFF2-40B4-BE49-F238E27FC236}">
                <a16:creationId xmlns:a16="http://schemas.microsoft.com/office/drawing/2014/main" id="{D4E93136-CDCC-4378-DF35-297C0F58899F}"/>
              </a:ext>
            </a:extLst>
          </p:cNvPr>
          <p:cNvSpPr/>
          <p:nvPr/>
        </p:nvSpPr>
        <p:spPr>
          <a:xfrm>
            <a:off x="7146942" y="5958138"/>
            <a:ext cx="4767554" cy="477367"/>
          </a:xfrm>
          <a:prstGeom prst="roundRect">
            <a:avLst>
              <a:gd name="adj" fmla="val 50000"/>
            </a:avLst>
          </a:prstGeom>
          <a:noFill/>
          <a:ln w="19050">
            <a:solidFill>
              <a:srgbClr val="E5BF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Oval 8">
            <a:extLst>
              <a:ext uri="{FF2B5EF4-FFF2-40B4-BE49-F238E27FC236}">
                <a16:creationId xmlns:a16="http://schemas.microsoft.com/office/drawing/2014/main" id="{9AF7938E-1EE7-37FA-4F63-C6C973CE5236}"/>
              </a:ext>
            </a:extLst>
          </p:cNvPr>
          <p:cNvSpPr/>
          <p:nvPr/>
        </p:nvSpPr>
        <p:spPr>
          <a:xfrm>
            <a:off x="7311852" y="6067511"/>
            <a:ext cx="235060" cy="222013"/>
          </a:xfrm>
          <a:prstGeom prst="ellipse">
            <a:avLst/>
          </a:prstGeom>
          <a:solidFill>
            <a:srgbClr val="E5BF4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75000"/>
                  </a:schemeClr>
                </a:solidFill>
              </a:rPr>
              <a:t>3</a:t>
            </a:r>
            <a:endParaRPr lang="en-BE" dirty="0">
              <a:solidFill>
                <a:schemeClr val="bg1">
                  <a:lumMod val="75000"/>
                </a:schemeClr>
              </a:solidFill>
            </a:endParaRPr>
          </a:p>
        </p:txBody>
      </p:sp>
      <p:sp>
        <p:nvSpPr>
          <p:cNvPr id="11" name="Oval 10">
            <a:extLst>
              <a:ext uri="{FF2B5EF4-FFF2-40B4-BE49-F238E27FC236}">
                <a16:creationId xmlns:a16="http://schemas.microsoft.com/office/drawing/2014/main" id="{561B3CFA-C450-44FB-1BA0-6316805A1E0A}"/>
              </a:ext>
            </a:extLst>
          </p:cNvPr>
          <p:cNvSpPr/>
          <p:nvPr/>
        </p:nvSpPr>
        <p:spPr>
          <a:xfrm>
            <a:off x="6473823" y="5571057"/>
            <a:ext cx="235060" cy="222013"/>
          </a:xfrm>
          <a:prstGeom prst="ellipse">
            <a:avLst/>
          </a:prstGeom>
          <a:solidFill>
            <a:srgbClr val="E5BF4F"/>
          </a:solidFill>
          <a:scene3d>
            <a:camera prst="isometricTopUp"/>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75000"/>
                  </a:schemeClr>
                </a:solidFill>
              </a:rPr>
              <a:t>1</a:t>
            </a:r>
            <a:endParaRPr lang="en-BE" dirty="0">
              <a:solidFill>
                <a:schemeClr val="bg1">
                  <a:lumMod val="75000"/>
                </a:schemeClr>
              </a:solidFill>
            </a:endParaRPr>
          </a:p>
        </p:txBody>
      </p:sp>
      <p:sp>
        <p:nvSpPr>
          <p:cNvPr id="14" name="Oval 13">
            <a:extLst>
              <a:ext uri="{FF2B5EF4-FFF2-40B4-BE49-F238E27FC236}">
                <a16:creationId xmlns:a16="http://schemas.microsoft.com/office/drawing/2014/main" id="{98F9D475-849B-106A-59C7-45F6ED1D2D5E}"/>
              </a:ext>
            </a:extLst>
          </p:cNvPr>
          <p:cNvSpPr/>
          <p:nvPr/>
        </p:nvSpPr>
        <p:spPr>
          <a:xfrm>
            <a:off x="5416118" y="4988825"/>
            <a:ext cx="235060" cy="222013"/>
          </a:xfrm>
          <a:prstGeom prst="ellipse">
            <a:avLst/>
          </a:prstGeom>
          <a:solidFill>
            <a:srgbClr val="E5BF4F"/>
          </a:solidFill>
          <a:scene3d>
            <a:camera prst="isometricTopUp"/>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75000"/>
                  </a:schemeClr>
                </a:solidFill>
              </a:rPr>
              <a:t>2</a:t>
            </a:r>
            <a:endParaRPr lang="en-BE" dirty="0">
              <a:solidFill>
                <a:schemeClr val="bg1">
                  <a:lumMod val="75000"/>
                </a:schemeClr>
              </a:solidFill>
            </a:endParaRPr>
          </a:p>
        </p:txBody>
      </p:sp>
      <p:sp>
        <p:nvSpPr>
          <p:cNvPr id="17" name="Oval 16">
            <a:extLst>
              <a:ext uri="{FF2B5EF4-FFF2-40B4-BE49-F238E27FC236}">
                <a16:creationId xmlns:a16="http://schemas.microsoft.com/office/drawing/2014/main" id="{4793FC50-015F-2B3C-EB10-6FC01C4FEB87}"/>
              </a:ext>
            </a:extLst>
          </p:cNvPr>
          <p:cNvSpPr/>
          <p:nvPr/>
        </p:nvSpPr>
        <p:spPr>
          <a:xfrm>
            <a:off x="4720079" y="4612197"/>
            <a:ext cx="235060" cy="222013"/>
          </a:xfrm>
          <a:prstGeom prst="ellipse">
            <a:avLst/>
          </a:prstGeom>
          <a:solidFill>
            <a:srgbClr val="E5BF4F"/>
          </a:solidFill>
          <a:scene3d>
            <a:camera prst="isometricTopUp"/>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75000"/>
                  </a:schemeClr>
                </a:solidFill>
              </a:rPr>
              <a:t>3</a:t>
            </a:r>
            <a:endParaRPr lang="en-BE" dirty="0">
              <a:solidFill>
                <a:schemeClr val="bg1">
                  <a:lumMod val="75000"/>
                </a:schemeClr>
              </a:solidFill>
            </a:endParaRPr>
          </a:p>
        </p:txBody>
      </p:sp>
    </p:spTree>
    <p:extLst>
      <p:ext uri="{BB962C8B-B14F-4D97-AF65-F5344CB8AC3E}">
        <p14:creationId xmlns:p14="http://schemas.microsoft.com/office/powerpoint/2010/main" val="4067820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1B419FE-301F-F032-B4D8-40DF8C8D87CB}"/>
              </a:ext>
            </a:extLst>
          </p:cNvPr>
          <p:cNvSpPr>
            <a:spLocks noGrp="1"/>
          </p:cNvSpPr>
          <p:nvPr>
            <p:ph type="body" sz="quarter" idx="10"/>
          </p:nvPr>
        </p:nvSpPr>
        <p:spPr/>
        <p:txBody>
          <a:bodyPr/>
          <a:lstStyle/>
          <a:p>
            <a:endParaRPr lang="fr-FR" dirty="0"/>
          </a:p>
        </p:txBody>
      </p:sp>
      <p:sp>
        <p:nvSpPr>
          <p:cNvPr id="3" name="Espace réservé du texte 2">
            <a:extLst>
              <a:ext uri="{FF2B5EF4-FFF2-40B4-BE49-F238E27FC236}">
                <a16:creationId xmlns:a16="http://schemas.microsoft.com/office/drawing/2014/main" id="{6D82E27C-3F9B-CF03-2FC6-7AB4585598F6}"/>
              </a:ext>
            </a:extLst>
          </p:cNvPr>
          <p:cNvSpPr>
            <a:spLocks noGrp="1"/>
          </p:cNvSpPr>
          <p:nvPr>
            <p:ph type="body" sz="quarter" idx="11"/>
          </p:nvPr>
        </p:nvSpPr>
        <p:spPr/>
        <p:txBody>
          <a:bodyPr/>
          <a:lstStyle/>
          <a:p>
            <a:r>
              <a:rPr lang="fr-FR"/>
              <a:t>Product </a:t>
            </a:r>
            <a:r>
              <a:rPr lang="fr-FR" err="1"/>
              <a:t>Presentation</a:t>
            </a:r>
            <a:endParaRPr lang="fr-FR"/>
          </a:p>
        </p:txBody>
      </p:sp>
      <p:sp>
        <p:nvSpPr>
          <p:cNvPr id="4" name="Espace réservé du texte 3">
            <a:extLst>
              <a:ext uri="{FF2B5EF4-FFF2-40B4-BE49-F238E27FC236}">
                <a16:creationId xmlns:a16="http://schemas.microsoft.com/office/drawing/2014/main" id="{99CB6EBF-6B75-1D9F-F5EF-7C4E6D47C989}"/>
              </a:ext>
            </a:extLst>
          </p:cNvPr>
          <p:cNvSpPr>
            <a:spLocks noGrp="1"/>
          </p:cNvSpPr>
          <p:nvPr>
            <p:ph type="body" sz="quarter" idx="12"/>
          </p:nvPr>
        </p:nvSpPr>
        <p:spPr/>
        <p:txBody>
          <a:bodyPr/>
          <a:lstStyle/>
          <a:p>
            <a:r>
              <a:rPr lang="en-US" dirty="0" err="1"/>
              <a:t>beVault</a:t>
            </a:r>
            <a:r>
              <a:rPr lang="en-US" dirty="0"/>
              <a:t> </a:t>
            </a:r>
            <a:r>
              <a:rPr lang="en-US" dirty="0" err="1"/>
              <a:t>Busines</a:t>
            </a:r>
            <a:r>
              <a:rPr lang="en-US" dirty="0"/>
              <a:t> Cases</a:t>
            </a:r>
            <a:endParaRPr lang="fr-FR" dirty="0"/>
          </a:p>
        </p:txBody>
      </p:sp>
    </p:spTree>
    <p:extLst>
      <p:ext uri="{BB962C8B-B14F-4D97-AF65-F5344CB8AC3E}">
        <p14:creationId xmlns:p14="http://schemas.microsoft.com/office/powerpoint/2010/main" val="427004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DEFA5-69EF-F5CF-E6A3-E185A0768F0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268EB6A-A7B5-CBD7-396B-1FBA7FB55E38}"/>
              </a:ext>
            </a:extLst>
          </p:cNvPr>
          <p:cNvSpPr>
            <a:spLocks noGrp="1"/>
          </p:cNvSpPr>
          <p:nvPr>
            <p:ph type="body" sz="quarter" idx="10"/>
          </p:nvPr>
        </p:nvSpPr>
        <p:spPr/>
        <p:txBody>
          <a:bodyPr/>
          <a:lstStyle/>
          <a:p>
            <a:endParaRPr lang="en-BE"/>
          </a:p>
        </p:txBody>
      </p:sp>
      <p:sp>
        <p:nvSpPr>
          <p:cNvPr id="4" name="Text Placeholder 3">
            <a:extLst>
              <a:ext uri="{FF2B5EF4-FFF2-40B4-BE49-F238E27FC236}">
                <a16:creationId xmlns:a16="http://schemas.microsoft.com/office/drawing/2014/main" id="{34867334-6BAC-7AC7-D944-04048800CC4A}"/>
              </a:ext>
            </a:extLst>
          </p:cNvPr>
          <p:cNvSpPr>
            <a:spLocks noGrp="1"/>
          </p:cNvSpPr>
          <p:nvPr>
            <p:ph type="body" sz="quarter" idx="12"/>
          </p:nvPr>
        </p:nvSpPr>
        <p:spPr/>
        <p:txBody>
          <a:bodyPr/>
          <a:lstStyle/>
          <a:p>
            <a:r>
              <a:rPr lang="en-US" sz="3600" dirty="0"/>
              <a:t>Business Case #1 : REG TECH</a:t>
            </a:r>
            <a:endParaRPr lang="en-BE" sz="3600" dirty="0"/>
          </a:p>
        </p:txBody>
      </p:sp>
      <p:sp>
        <p:nvSpPr>
          <p:cNvPr id="5" name="Text Placeholder 4">
            <a:extLst>
              <a:ext uri="{FF2B5EF4-FFF2-40B4-BE49-F238E27FC236}">
                <a16:creationId xmlns:a16="http://schemas.microsoft.com/office/drawing/2014/main" id="{C544BA28-6E9D-8819-ECD3-0A540F00EB46}"/>
              </a:ext>
            </a:extLst>
          </p:cNvPr>
          <p:cNvSpPr>
            <a:spLocks noGrp="1"/>
          </p:cNvSpPr>
          <p:nvPr>
            <p:ph type="body" sz="quarter" idx="15"/>
          </p:nvPr>
        </p:nvSpPr>
        <p:spPr/>
        <p:txBody>
          <a:bodyPr/>
          <a:lstStyle/>
          <a:p>
            <a:r>
              <a:rPr lang="en-US" dirty="0"/>
              <a:t>data governance &amp; data quality on banking contracts</a:t>
            </a:r>
            <a:endParaRPr lang="en-BE" dirty="0"/>
          </a:p>
        </p:txBody>
      </p:sp>
      <p:sp>
        <p:nvSpPr>
          <p:cNvPr id="6" name="Text Placeholder 5">
            <a:extLst>
              <a:ext uri="{FF2B5EF4-FFF2-40B4-BE49-F238E27FC236}">
                <a16:creationId xmlns:a16="http://schemas.microsoft.com/office/drawing/2014/main" id="{3EEFD9FC-2C7E-2873-18CD-996684E07592}"/>
              </a:ext>
            </a:extLst>
          </p:cNvPr>
          <p:cNvSpPr>
            <a:spLocks noGrp="1"/>
          </p:cNvSpPr>
          <p:nvPr>
            <p:ph type="body" sz="quarter" idx="11"/>
          </p:nvPr>
        </p:nvSpPr>
        <p:spPr/>
        <p:txBody>
          <a:bodyPr/>
          <a:lstStyle/>
          <a:p>
            <a:endParaRPr lang="en-BE"/>
          </a:p>
        </p:txBody>
      </p:sp>
      <p:sp>
        <p:nvSpPr>
          <p:cNvPr id="11" name="TextBox 10">
            <a:extLst>
              <a:ext uri="{FF2B5EF4-FFF2-40B4-BE49-F238E27FC236}">
                <a16:creationId xmlns:a16="http://schemas.microsoft.com/office/drawing/2014/main" id="{AFC62354-4C34-1B3D-60DE-85022CE166B4}"/>
              </a:ext>
            </a:extLst>
          </p:cNvPr>
          <p:cNvSpPr txBox="1"/>
          <p:nvPr/>
        </p:nvSpPr>
        <p:spPr>
          <a:xfrm>
            <a:off x="-3479800" y="1148828"/>
            <a:ext cx="2794000" cy="2845322"/>
          </a:xfrm>
          <a:prstGeom prst="rect">
            <a:avLst/>
          </a:prstGeom>
          <a:noFill/>
        </p:spPr>
        <p:txBody>
          <a:bodyPr wrap="square" rtlCol="0">
            <a:spAutoFit/>
          </a:bodyPr>
          <a:lstStyle/>
          <a:p>
            <a:endParaRPr lang="en-BE" dirty="0"/>
          </a:p>
        </p:txBody>
      </p:sp>
      <p:sp>
        <p:nvSpPr>
          <p:cNvPr id="2" name="TextBox 1">
            <a:extLst>
              <a:ext uri="{FF2B5EF4-FFF2-40B4-BE49-F238E27FC236}">
                <a16:creationId xmlns:a16="http://schemas.microsoft.com/office/drawing/2014/main" id="{C060E873-3481-1A98-0870-A4B87121257D}"/>
              </a:ext>
            </a:extLst>
          </p:cNvPr>
          <p:cNvSpPr txBox="1"/>
          <p:nvPr/>
        </p:nvSpPr>
        <p:spPr>
          <a:xfrm>
            <a:off x="8951494" y="2129229"/>
            <a:ext cx="2748987" cy="1457685"/>
          </a:xfrm>
          <a:prstGeom prst="rect">
            <a:avLst/>
          </a:prstGeom>
          <a:solidFill>
            <a:schemeClr val="bg1">
              <a:lumMod val="40000"/>
              <a:lumOff val="60000"/>
            </a:schemeClr>
          </a:solidFill>
        </p:spPr>
        <p:txBody>
          <a:bodyPr wrap="square">
            <a:noAutofit/>
          </a:bodyPr>
          <a:lstStyle>
            <a:defPPr>
              <a:defRPr lang="fr-FR"/>
            </a:defPPr>
            <a:lvl1pPr lvl="0" eaLnBrk="0" fontAlgn="base" hangingPunct="0">
              <a:lnSpc>
                <a:spcPct val="150000"/>
              </a:lnSpc>
              <a:spcBef>
                <a:spcPct val="0"/>
              </a:spcBef>
              <a:spcAft>
                <a:spcPct val="0"/>
              </a:spcAft>
              <a:defRPr sz="1300" b="1">
                <a:latin typeface="Arial" panose="020B0604020202020204" pitchFamily="34" charset="0"/>
              </a:defRPr>
            </a:lvl1pPr>
          </a:lstStyle>
          <a:p>
            <a:r>
              <a:rPr lang="en-BE" altLang="en-BE" sz="1800" dirty="0"/>
              <a:t>Quote</a:t>
            </a:r>
            <a:endParaRPr lang="en-US" altLang="en-BE" sz="1800" dirty="0"/>
          </a:p>
          <a:p>
            <a:r>
              <a:rPr lang="en-BE" altLang="en-BE" sz="1600" b="0" i="1" dirty="0"/>
              <a:t>“</a:t>
            </a:r>
            <a:r>
              <a:rPr lang="en-US" altLang="en-BE" sz="1600" b="0" i="1" dirty="0"/>
              <a:t>Trust these guys</a:t>
            </a:r>
            <a:r>
              <a:rPr lang="en-BE" altLang="en-BE" sz="1600" b="0" i="1" dirty="0"/>
              <a:t>" </a:t>
            </a:r>
            <a:endParaRPr lang="en-US" altLang="en-BE" sz="1600" b="0" i="1" dirty="0"/>
          </a:p>
          <a:p>
            <a:pPr algn="r"/>
            <a:r>
              <a:rPr lang="en-US" altLang="en-BE" sz="1100" b="0" i="1" dirty="0"/>
              <a:t>Piet van Aken, </a:t>
            </a:r>
            <a:br>
              <a:rPr lang="en-US" altLang="en-BE" sz="1100" b="0" i="1" dirty="0"/>
            </a:br>
            <a:r>
              <a:rPr lang="en-US" altLang="en-BE" sz="1100" b="0" i="1" dirty="0" err="1"/>
              <a:t>BNPParibasFortis</a:t>
            </a:r>
            <a:r>
              <a:rPr lang="en-US" altLang="en-BE" sz="1100" b="0" i="1" dirty="0"/>
              <a:t> Chief Risk Officer</a:t>
            </a:r>
            <a:endParaRPr lang="en-BE" altLang="en-BE" sz="1100" b="0" i="1" dirty="0"/>
          </a:p>
        </p:txBody>
      </p:sp>
      <p:sp>
        <p:nvSpPr>
          <p:cNvPr id="9" name="TextBox 8">
            <a:extLst>
              <a:ext uri="{FF2B5EF4-FFF2-40B4-BE49-F238E27FC236}">
                <a16:creationId xmlns:a16="http://schemas.microsoft.com/office/drawing/2014/main" id="{154210A5-AC7E-4332-8513-F0C765896A1E}"/>
              </a:ext>
            </a:extLst>
          </p:cNvPr>
          <p:cNvSpPr txBox="1"/>
          <p:nvPr/>
        </p:nvSpPr>
        <p:spPr>
          <a:xfrm>
            <a:off x="8951493" y="3693333"/>
            <a:ext cx="2748987" cy="2744682"/>
          </a:xfrm>
          <a:prstGeom prst="rect">
            <a:avLst/>
          </a:prstGeom>
          <a:solidFill>
            <a:srgbClr val="E5BF4F"/>
          </a:solidFill>
        </p:spPr>
        <p:txBody>
          <a:bodyPr wrap="square">
            <a:noAutofit/>
          </a:bodyPr>
          <a:lstStyle>
            <a:defPPr>
              <a:defRPr lang="fr-FR"/>
            </a:defPPr>
            <a:lvl1pPr lvl="0" eaLnBrk="0" fontAlgn="base" hangingPunct="0">
              <a:lnSpc>
                <a:spcPct val="150000"/>
              </a:lnSpc>
              <a:spcBef>
                <a:spcPct val="0"/>
              </a:spcBef>
              <a:spcAft>
                <a:spcPct val="0"/>
              </a:spcAft>
              <a:defRPr sz="1300" b="1">
                <a:latin typeface="Arial" panose="020B0604020202020204" pitchFamily="34" charset="0"/>
              </a:defRPr>
            </a:lvl1pPr>
          </a:lstStyle>
          <a:p>
            <a:r>
              <a:rPr lang="en-US" altLang="en-BE" sz="1050" dirty="0"/>
              <a:t>Key Metrics</a:t>
            </a:r>
          </a:p>
          <a:p>
            <a:pPr marL="171450" indent="-171450">
              <a:buFont typeface="Arial" panose="020B0604020202020204" pitchFamily="34" charset="0"/>
              <a:buChar char="•"/>
            </a:pPr>
            <a:r>
              <a:rPr lang="en-US" altLang="en-BE" sz="1200" dirty="0"/>
              <a:t>26 millions </a:t>
            </a:r>
            <a:r>
              <a:rPr lang="en-US" altLang="en-BE" sz="1200" b="0" dirty="0"/>
              <a:t>contracts </a:t>
            </a:r>
          </a:p>
          <a:p>
            <a:pPr marL="171450" indent="-171450">
              <a:buFont typeface="Arial" panose="020B0604020202020204" pitchFamily="34" charset="0"/>
              <a:buChar char="•"/>
            </a:pPr>
            <a:r>
              <a:rPr lang="en-US" altLang="en-BE" sz="1200" dirty="0"/>
              <a:t>140 </a:t>
            </a:r>
            <a:r>
              <a:rPr lang="en-US" altLang="en-BE" sz="1200" b="0" dirty="0"/>
              <a:t>different </a:t>
            </a:r>
            <a:r>
              <a:rPr lang="en-US" altLang="en-BE" sz="1200" dirty="0"/>
              <a:t>data quality controls </a:t>
            </a:r>
            <a:r>
              <a:rPr lang="en-US" altLang="en-BE" sz="1200" b="0" dirty="0"/>
              <a:t>applied on contracts</a:t>
            </a:r>
          </a:p>
          <a:p>
            <a:pPr marL="171450" indent="-171450">
              <a:buFont typeface="Arial" panose="020B0604020202020204" pitchFamily="34" charset="0"/>
              <a:buChar char="•"/>
            </a:pPr>
            <a:r>
              <a:rPr lang="en-US" altLang="en-BE" sz="1200" b="0" dirty="0"/>
              <a:t>From </a:t>
            </a:r>
            <a:r>
              <a:rPr lang="en-US" altLang="en-BE" sz="1200" dirty="0"/>
              <a:t>8 hours Main Frame computing</a:t>
            </a:r>
            <a:br>
              <a:rPr lang="en-US" altLang="en-BE" sz="1200" dirty="0"/>
            </a:br>
            <a:r>
              <a:rPr lang="en-US" altLang="en-BE" sz="1200" dirty="0"/>
              <a:t>to 4 seconds in-memory computing </a:t>
            </a:r>
            <a:r>
              <a:rPr lang="en-US" altLang="en-BE" sz="1200" b="0" dirty="0"/>
              <a:t>time for stress test, </a:t>
            </a:r>
            <a:r>
              <a:rPr lang="en-US" altLang="en-BE" sz="1200" b="0" dirty="0" err="1"/>
              <a:t>sensitiivity</a:t>
            </a:r>
            <a:r>
              <a:rPr lang="en-US" altLang="en-BE" sz="1200" b="0" dirty="0"/>
              <a:t> analysis, terms and condition</a:t>
            </a:r>
            <a:endParaRPr lang="en-US" altLang="en-BE" sz="900" b="0" dirty="0"/>
          </a:p>
          <a:p>
            <a:pPr marL="285750" indent="-285750">
              <a:buFont typeface="Wingdings" panose="05000000000000000000" pitchFamily="2" charset="2"/>
              <a:buChar char="§"/>
            </a:pPr>
            <a:endParaRPr lang="en-US" altLang="en-BE" sz="900" dirty="0"/>
          </a:p>
          <a:p>
            <a:pPr marL="285750" indent="-285750">
              <a:buFont typeface="Wingdings" panose="05000000000000000000" pitchFamily="2" charset="2"/>
              <a:buChar char="§"/>
            </a:pPr>
            <a:endParaRPr lang="en-US" altLang="en-BE" sz="900" b="0" dirty="0"/>
          </a:p>
          <a:p>
            <a:pPr marL="285750" indent="-285750">
              <a:buFont typeface="Wingdings" panose="05000000000000000000" pitchFamily="2" charset="2"/>
              <a:buChar char="§"/>
            </a:pPr>
            <a:endParaRPr lang="en-US" altLang="en-BE" sz="1050" b="0" dirty="0"/>
          </a:p>
        </p:txBody>
      </p:sp>
      <p:grpSp>
        <p:nvGrpSpPr>
          <p:cNvPr id="10" name="Group 9">
            <a:extLst>
              <a:ext uri="{FF2B5EF4-FFF2-40B4-BE49-F238E27FC236}">
                <a16:creationId xmlns:a16="http://schemas.microsoft.com/office/drawing/2014/main" id="{EF4078F7-684C-A9CD-827D-B0A4428B0E7A}"/>
              </a:ext>
            </a:extLst>
          </p:cNvPr>
          <p:cNvGrpSpPr/>
          <p:nvPr/>
        </p:nvGrpSpPr>
        <p:grpSpPr>
          <a:xfrm>
            <a:off x="8503123" y="304582"/>
            <a:ext cx="3027666" cy="1716967"/>
            <a:chOff x="6678309" y="-3485823"/>
            <a:chExt cx="3027666" cy="1716967"/>
          </a:xfrm>
        </p:grpSpPr>
        <p:grpSp>
          <p:nvGrpSpPr>
            <p:cNvPr id="13" name="Group 12">
              <a:extLst>
                <a:ext uri="{FF2B5EF4-FFF2-40B4-BE49-F238E27FC236}">
                  <a16:creationId xmlns:a16="http://schemas.microsoft.com/office/drawing/2014/main" id="{EAFF4BEF-594F-251B-E6FE-1BFBBAB3E62F}"/>
                </a:ext>
              </a:extLst>
            </p:cNvPr>
            <p:cNvGrpSpPr/>
            <p:nvPr/>
          </p:nvGrpSpPr>
          <p:grpSpPr>
            <a:xfrm>
              <a:off x="7516586" y="-3226541"/>
              <a:ext cx="2189389" cy="1457685"/>
              <a:chOff x="7516586" y="-3226541"/>
              <a:chExt cx="2189389" cy="1457685"/>
            </a:xfrm>
          </p:grpSpPr>
          <p:pic>
            <p:nvPicPr>
              <p:cNvPr id="15" name="Graphic 14">
                <a:extLst>
                  <a:ext uri="{FF2B5EF4-FFF2-40B4-BE49-F238E27FC236}">
                    <a16:creationId xmlns:a16="http://schemas.microsoft.com/office/drawing/2014/main" id="{642CDBBE-8FD0-3573-83F5-A72CDD59E14F}"/>
                  </a:ext>
                </a:extLst>
              </p:cNvPr>
              <p:cNvPicPr>
                <a:picLocks noChangeAspect="1"/>
              </p:cNvPicPr>
              <p:nvPr/>
            </p:nvPicPr>
            <p:blipFill>
              <a:blip r:embed="rId3">
                <a:extLst>
                  <a:ext uri="{96DAC541-7B7A-43D3-8B79-37D633B846F1}">
                    <asvg:svgBlip xmlns:asvg="http://schemas.microsoft.com/office/drawing/2016/SVG/main" r:embed="rId4"/>
                  </a:ext>
                </a:extLst>
              </a:blip>
              <a:srcRect l="65756" t="10122" r="1226" b="22090"/>
              <a:stretch>
                <a:fillRect/>
              </a:stretch>
            </p:blipFill>
            <p:spPr>
              <a:xfrm>
                <a:off x="8049971" y="-3226541"/>
                <a:ext cx="1656004" cy="1457685"/>
              </a:xfrm>
              <a:prstGeom prst="rect">
                <a:avLst/>
              </a:prstGeom>
            </p:spPr>
          </p:pic>
          <p:sp>
            <p:nvSpPr>
              <p:cNvPr id="17" name="Rectangle 16">
                <a:extLst>
                  <a:ext uri="{FF2B5EF4-FFF2-40B4-BE49-F238E27FC236}">
                    <a16:creationId xmlns:a16="http://schemas.microsoft.com/office/drawing/2014/main" id="{F8CBA7AE-452E-B83A-0929-1FDB220FBB5F}"/>
                  </a:ext>
                </a:extLst>
              </p:cNvPr>
              <p:cNvSpPr/>
              <p:nvPr/>
            </p:nvSpPr>
            <p:spPr>
              <a:xfrm>
                <a:off x="7516586" y="-2547257"/>
                <a:ext cx="642257" cy="195943"/>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18" name="Straight Connector 17">
                <a:extLst>
                  <a:ext uri="{FF2B5EF4-FFF2-40B4-BE49-F238E27FC236}">
                    <a16:creationId xmlns:a16="http://schemas.microsoft.com/office/drawing/2014/main" id="{B57CB679-5AD8-7036-205E-2B5DE6D32807}"/>
                  </a:ext>
                </a:extLst>
              </p:cNvPr>
              <p:cNvCxnSpPr>
                <a:cxnSpLocks/>
              </p:cNvCxnSpPr>
              <p:nvPr/>
            </p:nvCxnSpPr>
            <p:spPr>
              <a:xfrm>
                <a:off x="7516586" y="-2356808"/>
                <a:ext cx="533385"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4" name="Graphic 13">
              <a:extLst>
                <a:ext uri="{FF2B5EF4-FFF2-40B4-BE49-F238E27FC236}">
                  <a16:creationId xmlns:a16="http://schemas.microsoft.com/office/drawing/2014/main" id="{CBEB2E84-4391-80F6-C365-F73B60BEFA35}"/>
                </a:ext>
              </a:extLst>
            </p:cNvPr>
            <p:cNvPicPr>
              <a:picLocks noChangeAspect="1"/>
            </p:cNvPicPr>
            <p:nvPr/>
          </p:nvPicPr>
          <p:blipFill>
            <a:blip r:embed="rId5">
              <a:extLst>
                <a:ext uri="{96DAC541-7B7A-43D3-8B79-37D633B846F1}">
                  <asvg:svgBlip xmlns:asvg="http://schemas.microsoft.com/office/drawing/2016/SVG/main" r:embed="rId6"/>
                </a:ext>
              </a:extLst>
            </a:blip>
            <a:srcRect l="-3318" t="-1053" r="3318" b="2767"/>
            <a:stretch/>
          </p:blipFill>
          <p:spPr>
            <a:xfrm>
              <a:off x="6678309" y="-3485823"/>
              <a:ext cx="1474144" cy="1604892"/>
            </a:xfrm>
            <a:prstGeom prst="rect">
              <a:avLst/>
            </a:prstGeom>
          </p:spPr>
        </p:pic>
      </p:grpSp>
      <p:sp>
        <p:nvSpPr>
          <p:cNvPr id="20" name="Oval 19">
            <a:extLst>
              <a:ext uri="{FF2B5EF4-FFF2-40B4-BE49-F238E27FC236}">
                <a16:creationId xmlns:a16="http://schemas.microsoft.com/office/drawing/2014/main" id="{DEC8146B-E453-D491-3E16-7EB5EB6BEDA0}"/>
              </a:ext>
            </a:extLst>
          </p:cNvPr>
          <p:cNvSpPr/>
          <p:nvPr/>
        </p:nvSpPr>
        <p:spPr>
          <a:xfrm>
            <a:off x="10239360" y="1059180"/>
            <a:ext cx="1594908" cy="936540"/>
          </a:xfrm>
          <a:prstGeom prst="ellipse">
            <a:avLst/>
          </a:prstGeom>
          <a:noFill/>
          <a:ln w="57150">
            <a:solidFill>
              <a:srgbClr val="B69555"/>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BE"/>
          </a:p>
        </p:txBody>
      </p:sp>
      <p:grpSp>
        <p:nvGrpSpPr>
          <p:cNvPr id="7" name="Group 6">
            <a:extLst>
              <a:ext uri="{FF2B5EF4-FFF2-40B4-BE49-F238E27FC236}">
                <a16:creationId xmlns:a16="http://schemas.microsoft.com/office/drawing/2014/main" id="{1C2A9962-AB7A-85A2-D9F6-88AC9D05D99F}"/>
              </a:ext>
            </a:extLst>
          </p:cNvPr>
          <p:cNvGrpSpPr/>
          <p:nvPr/>
        </p:nvGrpSpPr>
        <p:grpSpPr>
          <a:xfrm>
            <a:off x="1612976" y="1846746"/>
            <a:ext cx="5934235" cy="4509603"/>
            <a:chOff x="287384" y="850900"/>
            <a:chExt cx="8158116" cy="6007100"/>
          </a:xfrm>
        </p:grpSpPr>
        <p:sp>
          <p:nvSpPr>
            <p:cNvPr id="8" name="Rounded Rectangle 90">
              <a:extLst>
                <a:ext uri="{FF2B5EF4-FFF2-40B4-BE49-F238E27FC236}">
                  <a16:creationId xmlns:a16="http://schemas.microsoft.com/office/drawing/2014/main" id="{D1360D31-C206-3903-068E-A8C385A18BBB}"/>
                </a:ext>
              </a:extLst>
            </p:cNvPr>
            <p:cNvSpPr>
              <a:spLocks noChangeArrowheads="1"/>
            </p:cNvSpPr>
            <p:nvPr/>
          </p:nvSpPr>
          <p:spPr bwMode="auto">
            <a:xfrm>
              <a:off x="1790700" y="850900"/>
              <a:ext cx="4923609" cy="1593850"/>
            </a:xfrm>
            <a:prstGeom prst="roundRect">
              <a:avLst>
                <a:gd name="adj" fmla="val 16667"/>
              </a:avLst>
            </a:prstGeom>
            <a:solidFill>
              <a:sysClr val="window" lastClr="FFFFFF">
                <a:lumMod val="85000"/>
              </a:sysClr>
            </a:solidFill>
            <a:ln>
              <a:noFill/>
              <a:headEnd/>
              <a:tailEnd/>
            </a:ln>
            <a:effectLst>
              <a:outerShdw blurRad="50800" dist="38100" dir="2700000" algn="tl" rotWithShape="0">
                <a:prstClr val="black">
                  <a:alpha val="40000"/>
                </a:prstClr>
              </a:outerShdw>
            </a:effectLst>
          </p:spPr>
          <p:txBody>
            <a:bodyPr lIns="16039" tIns="8019" rIns="16039" bIns="8019"/>
            <a:lstStyle/>
            <a:p>
              <a:pPr marL="0" marR="0" lvl="0" indent="0" algn="ctr" defTabSz="160338" eaLnBrk="1" fontAlgn="auto" latinLnBrk="0" hangingPunct="1">
                <a:lnSpc>
                  <a:spcPct val="100000"/>
                </a:lnSpc>
                <a:spcBef>
                  <a:spcPts val="0"/>
                </a:spcBef>
                <a:spcAft>
                  <a:spcPts val="0"/>
                </a:spcAft>
                <a:buClrTx/>
                <a:buSzTx/>
                <a:buFont typeface="Wingdings" pitchFamily="2" charset="2"/>
                <a:buNone/>
                <a:tabLst/>
                <a:defRPr/>
              </a:pPr>
              <a:r>
                <a:rPr kumimoji="0" lang="en-US" sz="1050" b="1" i="0" u="none" strike="noStrike" kern="0" cap="none" spc="0" normalizeH="0" baseline="0" noProof="0" dirty="0">
                  <a:ln>
                    <a:noFill/>
                  </a:ln>
                  <a:solidFill>
                    <a:srgbClr val="171616"/>
                  </a:solidFill>
                  <a:effectLst/>
                  <a:uLnTx/>
                  <a:uFillTx/>
                  <a:latin typeface="Century Gothic" pitchFamily="34" charset="0"/>
                  <a:cs typeface="Arial"/>
                </a:rPr>
                <a:t>CENTRAL CHAINS</a:t>
              </a:r>
            </a:p>
          </p:txBody>
        </p:sp>
        <p:sp>
          <p:nvSpPr>
            <p:cNvPr id="21" name="Rounded Rectangle 90">
              <a:extLst>
                <a:ext uri="{FF2B5EF4-FFF2-40B4-BE49-F238E27FC236}">
                  <a16:creationId xmlns:a16="http://schemas.microsoft.com/office/drawing/2014/main" id="{F3CDB404-9771-F05F-6BBD-F506017ADD54}"/>
                </a:ext>
              </a:extLst>
            </p:cNvPr>
            <p:cNvSpPr>
              <a:spLocks noChangeArrowheads="1"/>
            </p:cNvSpPr>
            <p:nvPr/>
          </p:nvSpPr>
          <p:spPr bwMode="auto">
            <a:xfrm>
              <a:off x="838200" y="5257800"/>
              <a:ext cx="7607300" cy="1600200"/>
            </a:xfrm>
            <a:prstGeom prst="roundRect">
              <a:avLst>
                <a:gd name="adj" fmla="val 16667"/>
              </a:avLst>
            </a:prstGeom>
            <a:solidFill>
              <a:srgbClr val="1492A5">
                <a:lumMod val="60000"/>
                <a:lumOff val="40000"/>
              </a:srgbClr>
            </a:solidFill>
            <a:ln>
              <a:noFill/>
              <a:headEnd/>
              <a:tailEnd/>
            </a:ln>
            <a:effectLst>
              <a:outerShdw blurRad="50800" dist="38100" dir="2700000" algn="tl" rotWithShape="0">
                <a:prstClr val="black">
                  <a:alpha val="40000"/>
                </a:prstClr>
              </a:outerShdw>
            </a:effectLst>
          </p:spPr>
          <p:txBody>
            <a:bodyPr lIns="16039" tIns="8019" rIns="16039" bIns="8019" anchor="b"/>
            <a:lstStyle/>
            <a:p>
              <a:pPr marL="0" marR="0" lvl="0" indent="0" defTabSz="160338" eaLnBrk="1" fontAlgn="auto" latinLnBrk="0" hangingPunct="1">
                <a:lnSpc>
                  <a:spcPct val="100000"/>
                </a:lnSpc>
                <a:spcBef>
                  <a:spcPts val="0"/>
                </a:spcBef>
                <a:spcAft>
                  <a:spcPts val="0"/>
                </a:spcAft>
                <a:buClrTx/>
                <a:buSzTx/>
                <a:buFont typeface="Wingdings" pitchFamily="2" charset="2"/>
                <a:buNone/>
                <a:tabLst/>
                <a:defRPr/>
              </a:pPr>
              <a:r>
                <a:rPr kumimoji="0" lang="en-US" sz="1100" b="1" i="1"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itchFamily="34" charset="0"/>
                  <a:cs typeface="Arial"/>
                </a:rPr>
                <a:t>  DQ INDUSTRIAL FRONT OFFICE</a:t>
              </a:r>
            </a:p>
          </p:txBody>
        </p:sp>
        <p:sp>
          <p:nvSpPr>
            <p:cNvPr id="22" name="Rounded Rectangle 90">
              <a:extLst>
                <a:ext uri="{FF2B5EF4-FFF2-40B4-BE49-F238E27FC236}">
                  <a16:creationId xmlns:a16="http://schemas.microsoft.com/office/drawing/2014/main" id="{BF036197-ABFD-658C-5130-BB9E1591C665}"/>
                </a:ext>
              </a:extLst>
            </p:cNvPr>
            <p:cNvSpPr>
              <a:spLocks noChangeArrowheads="1"/>
            </p:cNvSpPr>
            <p:nvPr/>
          </p:nvSpPr>
          <p:spPr bwMode="auto">
            <a:xfrm>
              <a:off x="838200" y="2590800"/>
              <a:ext cx="7581900" cy="2438400"/>
            </a:xfrm>
            <a:prstGeom prst="roundRect">
              <a:avLst>
                <a:gd name="adj" fmla="val 16667"/>
              </a:avLst>
            </a:prstGeom>
            <a:solidFill>
              <a:srgbClr val="1492A5">
                <a:lumMod val="60000"/>
                <a:lumOff val="40000"/>
              </a:srgbClr>
            </a:solidFill>
            <a:ln>
              <a:noFill/>
              <a:headEnd/>
              <a:tailEnd/>
            </a:ln>
            <a:effectLst>
              <a:outerShdw blurRad="50800" dist="38100" dir="2700000" algn="tl" rotWithShape="0">
                <a:prstClr val="black">
                  <a:alpha val="40000"/>
                </a:prstClr>
              </a:outerShdw>
            </a:effectLst>
          </p:spPr>
          <p:txBody>
            <a:bodyPr lIns="16039" tIns="8019" rIns="16039" bIns="8019" anchor="b"/>
            <a:lstStyle/>
            <a:p>
              <a:pPr marL="0" marR="0" lvl="0" indent="0" defTabSz="160338" eaLnBrk="1" fontAlgn="auto" latinLnBrk="0" hangingPunct="1">
                <a:lnSpc>
                  <a:spcPct val="100000"/>
                </a:lnSpc>
                <a:spcBef>
                  <a:spcPts val="0"/>
                </a:spcBef>
                <a:spcAft>
                  <a:spcPts val="0"/>
                </a:spcAft>
                <a:buClrTx/>
                <a:buSzTx/>
                <a:buFontTx/>
                <a:buNone/>
                <a:tabLst/>
                <a:defRPr/>
              </a:pPr>
              <a:endParaRPr kumimoji="0" lang="en-US" sz="1100" b="1" i="1"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itchFamily="34" charset="0"/>
                <a:cs typeface="Arial"/>
              </a:endParaRPr>
            </a:p>
            <a:p>
              <a:pPr marL="0" marR="0" lvl="0" indent="0" defTabSz="160338" eaLnBrk="1" fontAlgn="auto" latinLnBrk="0" hangingPunct="1">
                <a:lnSpc>
                  <a:spcPct val="100000"/>
                </a:lnSpc>
                <a:spcBef>
                  <a:spcPts val="0"/>
                </a:spcBef>
                <a:spcAft>
                  <a:spcPts val="0"/>
                </a:spcAft>
                <a:buClrTx/>
                <a:buSzTx/>
                <a:buFontTx/>
                <a:buNone/>
                <a:tabLst/>
                <a:defRPr/>
              </a:pPr>
              <a:r>
                <a:rPr kumimoji="0" lang="en-US" sz="1100" b="1" i="1"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itchFamily="34" charset="0"/>
                  <a:cs typeface="Arial"/>
                </a:rPr>
                <a:t>   </a:t>
              </a:r>
            </a:p>
            <a:p>
              <a:pPr marL="0" marR="0" lvl="0" indent="0" defTabSz="160338" eaLnBrk="1" fontAlgn="auto" latinLnBrk="0" hangingPunct="1">
                <a:lnSpc>
                  <a:spcPct val="100000"/>
                </a:lnSpc>
                <a:spcBef>
                  <a:spcPts val="0"/>
                </a:spcBef>
                <a:spcAft>
                  <a:spcPts val="0"/>
                </a:spcAft>
                <a:buClrTx/>
                <a:buSzTx/>
                <a:buFontTx/>
                <a:buNone/>
                <a:tabLst/>
                <a:defRPr/>
              </a:pPr>
              <a:endParaRPr kumimoji="0" lang="en-US" sz="1100" b="1" i="1"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itchFamily="34" charset="0"/>
                <a:cs typeface="Arial"/>
              </a:endParaRPr>
            </a:p>
            <a:p>
              <a:pPr marL="0" marR="0" lvl="0" indent="0" defTabSz="160338" eaLnBrk="1" fontAlgn="auto" latinLnBrk="0" hangingPunct="1">
                <a:lnSpc>
                  <a:spcPct val="100000"/>
                </a:lnSpc>
                <a:spcBef>
                  <a:spcPts val="0"/>
                </a:spcBef>
                <a:spcAft>
                  <a:spcPts val="0"/>
                </a:spcAft>
                <a:buClrTx/>
                <a:buSzTx/>
                <a:buFontTx/>
                <a:buNone/>
                <a:tabLst/>
                <a:defRPr/>
              </a:pPr>
              <a:endParaRPr kumimoji="0" lang="en-US" sz="1100" b="1" i="1"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itchFamily="34" charset="0"/>
                <a:cs typeface="Arial"/>
              </a:endParaRPr>
            </a:p>
            <a:p>
              <a:pPr marL="0" marR="0" lvl="0" indent="0" defTabSz="160338" eaLnBrk="1" fontAlgn="auto" latinLnBrk="0" hangingPunct="1">
                <a:lnSpc>
                  <a:spcPct val="100000"/>
                </a:lnSpc>
                <a:spcBef>
                  <a:spcPts val="0"/>
                </a:spcBef>
                <a:spcAft>
                  <a:spcPts val="0"/>
                </a:spcAft>
                <a:buClrTx/>
                <a:buSzTx/>
                <a:buFontTx/>
                <a:buNone/>
                <a:tabLst/>
                <a:defRPr/>
              </a:pPr>
              <a:r>
                <a:rPr kumimoji="0" lang="en-US" sz="1100" b="1" i="1"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itchFamily="34" charset="0"/>
                  <a:cs typeface="Arial"/>
                </a:rPr>
                <a:t> DQ INDUSTRIAL BACK OFFICE</a:t>
              </a:r>
            </a:p>
            <a:p>
              <a:pPr marL="0" marR="0" lvl="0" indent="0" defTabSz="160338" eaLnBrk="1" fontAlgn="auto" latinLnBrk="0" hangingPunct="1">
                <a:lnSpc>
                  <a:spcPct val="100000"/>
                </a:lnSpc>
                <a:spcBef>
                  <a:spcPts val="0"/>
                </a:spcBef>
                <a:spcAft>
                  <a:spcPts val="0"/>
                </a:spcAft>
                <a:buClrTx/>
                <a:buSzTx/>
                <a:buFontTx/>
                <a:buNone/>
                <a:tabLst/>
                <a:defRPr/>
              </a:pPr>
              <a:endParaRPr kumimoji="0" lang="en-US" sz="1100" b="1" i="1"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itchFamily="34" charset="0"/>
                <a:cs typeface="Arial"/>
              </a:endParaRPr>
            </a:p>
          </p:txBody>
        </p:sp>
        <p:sp>
          <p:nvSpPr>
            <p:cNvPr id="23" name="Pentagon 32">
              <a:extLst>
                <a:ext uri="{FF2B5EF4-FFF2-40B4-BE49-F238E27FC236}">
                  <a16:creationId xmlns:a16="http://schemas.microsoft.com/office/drawing/2014/main" id="{3303E36E-DFDF-D19D-4EA7-8948C2B53268}"/>
                </a:ext>
              </a:extLst>
            </p:cNvPr>
            <p:cNvSpPr>
              <a:spLocks noChangeArrowheads="1"/>
            </p:cNvSpPr>
            <p:nvPr/>
          </p:nvSpPr>
          <p:spPr bwMode="auto">
            <a:xfrm>
              <a:off x="2043113" y="1184275"/>
              <a:ext cx="3740150" cy="1152525"/>
            </a:xfrm>
            <a:prstGeom prst="homePlate">
              <a:avLst>
                <a:gd name="adj" fmla="val 50016"/>
              </a:avLst>
            </a:prstGeom>
            <a:solidFill>
              <a:sysClr val="window" lastClr="FFFFFF">
                <a:lumMod val="65000"/>
                <a:alpha val="54117"/>
              </a:sysClr>
            </a:solidFill>
            <a:ln w="12700" algn="ctr">
              <a:solidFill>
                <a:srgbClr val="171616"/>
              </a:solidFill>
              <a:round/>
              <a:headEnd/>
              <a:tailEnd/>
            </a:ln>
            <a:effectLst>
              <a:outerShdw blurRad="50800" dist="38100" dir="2700000" algn="tl" rotWithShape="0">
                <a:prstClr val="black">
                  <a:alpha val="40000"/>
                </a:prstClr>
              </a:outerShdw>
            </a:effectLst>
            <a:scene3d>
              <a:camera prst="orthographicFront"/>
              <a:lightRig rig="threePt" dir="t"/>
            </a:scene3d>
            <a:sp3d>
              <a:bevelT w="152400" h="50800" prst="softRound"/>
            </a:sp3d>
          </p:spPr>
          <p:txBody>
            <a:bodyPr lIns="16039" tIns="8019" rIns="16039" bIns="8019"/>
            <a:lstStyle/>
            <a:p>
              <a:pPr marL="0" marR="0" lvl="0" indent="0" algn="ctr" defTabSz="160338" eaLnBrk="1" fontAlgn="auto" latinLnBrk="0" hangingPunct="1">
                <a:lnSpc>
                  <a:spcPct val="100000"/>
                </a:lnSpc>
                <a:spcBef>
                  <a:spcPts val="0"/>
                </a:spcBef>
                <a:spcAft>
                  <a:spcPts val="0"/>
                </a:spcAft>
                <a:buClrTx/>
                <a:buSzTx/>
                <a:buFont typeface="Wingdings" pitchFamily="2" charset="2"/>
                <a:buNone/>
                <a:tabLst/>
                <a:defRPr/>
              </a:pPr>
              <a:endParaRPr kumimoji="0" lang="en-US" sz="600" b="1" i="0" u="none" strike="noStrike" kern="0" cap="none" spc="0" normalizeH="0" baseline="0" noProof="0">
                <a:ln>
                  <a:noFill/>
                </a:ln>
                <a:solidFill>
                  <a:srgbClr val="171616"/>
                </a:solidFill>
                <a:effectLst/>
                <a:uLnTx/>
                <a:uFillTx/>
                <a:cs typeface="Arial"/>
              </a:endParaRPr>
            </a:p>
          </p:txBody>
        </p:sp>
        <p:grpSp>
          <p:nvGrpSpPr>
            <p:cNvPr id="24" name="Group 177">
              <a:extLst>
                <a:ext uri="{FF2B5EF4-FFF2-40B4-BE49-F238E27FC236}">
                  <a16:creationId xmlns:a16="http://schemas.microsoft.com/office/drawing/2014/main" id="{48B2A5D3-6B73-FFF5-8565-A0F33DE78941}"/>
                </a:ext>
              </a:extLst>
            </p:cNvPr>
            <p:cNvGrpSpPr>
              <a:grpSpLocks/>
            </p:cNvGrpSpPr>
            <p:nvPr/>
          </p:nvGrpSpPr>
          <p:grpSpPr bwMode="auto">
            <a:xfrm>
              <a:off x="3881438" y="1252538"/>
              <a:ext cx="1393825" cy="1023938"/>
              <a:chOff x="7358082" y="5500702"/>
              <a:chExt cx="1143008" cy="1102064"/>
            </a:xfrm>
            <a:effectLst>
              <a:outerShdw blurRad="50800" dist="38100" dir="2700000" algn="tl" rotWithShape="0">
                <a:prstClr val="black">
                  <a:alpha val="40000"/>
                </a:prstClr>
              </a:outerShdw>
            </a:effectLst>
          </p:grpSpPr>
          <p:sp>
            <p:nvSpPr>
              <p:cNvPr id="184" name="Pentagon 178">
                <a:extLst>
                  <a:ext uri="{FF2B5EF4-FFF2-40B4-BE49-F238E27FC236}">
                    <a16:creationId xmlns:a16="http://schemas.microsoft.com/office/drawing/2014/main" id="{CF3E42C8-8370-8434-2982-717913E246B0}"/>
                  </a:ext>
                </a:extLst>
              </p:cNvPr>
              <p:cNvSpPr>
                <a:spLocks noChangeArrowheads="1"/>
              </p:cNvSpPr>
              <p:nvPr/>
            </p:nvSpPr>
            <p:spPr bwMode="auto">
              <a:xfrm>
                <a:off x="7358082" y="5500702"/>
                <a:ext cx="1143008" cy="428628"/>
              </a:xfrm>
              <a:prstGeom prst="homePlate">
                <a:avLst>
                  <a:gd name="adj" fmla="val 50000"/>
                </a:avLst>
              </a:prstGeom>
              <a:solidFill>
                <a:sysClr val="window" lastClr="FFFFFF"/>
              </a:solidFill>
              <a:ln w="12700" algn="ctr">
                <a:solidFill>
                  <a:srgbClr val="171616"/>
                </a:solidFill>
                <a:round/>
                <a:headEnd/>
                <a:tailEnd/>
              </a:ln>
              <a:scene3d>
                <a:camera prst="orthographicFront"/>
                <a:lightRig rig="threePt" dir="t"/>
              </a:scene3d>
              <a:sp3d>
                <a:bevelT prst="relaxedInset"/>
              </a:sp3d>
            </p:spPr>
            <p:txBody>
              <a:bodyPr lIns="16039" tIns="8019" rIns="16039" bIns="8019"/>
              <a:lstStyle/>
              <a:p>
                <a:pPr marL="0" marR="0" lvl="0" indent="0" algn="r" defTabSz="160338" eaLnBrk="1" fontAlgn="auto" latinLnBrk="0" hangingPunct="1">
                  <a:lnSpc>
                    <a:spcPct val="100000"/>
                  </a:lnSpc>
                  <a:spcBef>
                    <a:spcPts val="0"/>
                  </a:spcBef>
                  <a:spcAft>
                    <a:spcPts val="0"/>
                  </a:spcAft>
                  <a:buClrTx/>
                  <a:buSzTx/>
                  <a:buFont typeface="Wingdings" pitchFamily="2" charset="2"/>
                  <a:buNone/>
                  <a:tabLst/>
                  <a:defRPr/>
                </a:pPr>
                <a:r>
                  <a:rPr kumimoji="0" lang="en-US" sz="600" b="1" i="0" u="none" strike="noStrike" kern="0" cap="none" spc="0" normalizeH="0" baseline="0" noProof="0">
                    <a:ln>
                      <a:noFill/>
                    </a:ln>
                    <a:solidFill>
                      <a:srgbClr val="171616"/>
                    </a:solidFill>
                    <a:effectLst/>
                    <a:uLnTx/>
                    <a:uFillTx/>
                    <a:cs typeface="Arial"/>
                  </a:rPr>
                  <a:t>CHAIN 1</a:t>
                </a:r>
              </a:p>
            </p:txBody>
          </p:sp>
          <p:sp>
            <p:nvSpPr>
              <p:cNvPr id="185" name="Pentagon 179">
                <a:extLst>
                  <a:ext uri="{FF2B5EF4-FFF2-40B4-BE49-F238E27FC236}">
                    <a16:creationId xmlns:a16="http://schemas.microsoft.com/office/drawing/2014/main" id="{2427B7B3-6DFC-388C-951E-8B87289999DD}"/>
                  </a:ext>
                </a:extLst>
              </p:cNvPr>
              <p:cNvSpPr>
                <a:spLocks noChangeArrowheads="1"/>
              </p:cNvSpPr>
              <p:nvPr/>
            </p:nvSpPr>
            <p:spPr bwMode="auto">
              <a:xfrm>
                <a:off x="7500958" y="5715016"/>
                <a:ext cx="214314" cy="107157"/>
              </a:xfrm>
              <a:prstGeom prst="homePlate">
                <a:avLst>
                  <a:gd name="adj" fmla="val 50000"/>
                </a:avLst>
              </a:prstGeom>
              <a:solidFill>
                <a:sysClr val="window" lastClr="FFFFFF"/>
              </a:solidFill>
              <a:ln w="12700" algn="ctr">
                <a:solidFill>
                  <a:srgbClr val="171616"/>
                </a:solidFill>
                <a:round/>
                <a:headEnd/>
                <a:tailEnd/>
              </a:ln>
              <a:scene3d>
                <a:camera prst="orthographicFront"/>
                <a:lightRig rig="threePt" dir="t"/>
              </a:scene3d>
              <a:sp3d>
                <a:bevelT prst="relaxedInset"/>
              </a:sp3d>
            </p:spPr>
            <p:txBody>
              <a:bodyPr lIns="16039" tIns="8019" rIns="16039" bIns="8019"/>
              <a:lstStyle/>
              <a:p>
                <a:pPr marL="0" marR="0" lvl="0" indent="0" algn="ctr" defTabSz="160338" eaLnBrk="1" fontAlgn="auto" latinLnBrk="0" hangingPunct="1">
                  <a:lnSpc>
                    <a:spcPct val="100000"/>
                  </a:lnSpc>
                  <a:spcBef>
                    <a:spcPts val="0"/>
                  </a:spcBef>
                  <a:spcAft>
                    <a:spcPts val="0"/>
                  </a:spcAft>
                  <a:buClrTx/>
                  <a:buSzTx/>
                  <a:buFont typeface="Wingdings" pitchFamily="2" charset="2"/>
                  <a:buNone/>
                  <a:tabLst/>
                  <a:defRPr/>
                </a:pPr>
                <a:endParaRPr kumimoji="0" lang="en-US" sz="600" b="1" i="0" u="none" strike="noStrike" kern="0" cap="none" spc="0" normalizeH="0" baseline="0" noProof="0">
                  <a:ln>
                    <a:noFill/>
                  </a:ln>
                  <a:solidFill>
                    <a:srgbClr val="171616"/>
                  </a:solidFill>
                  <a:effectLst/>
                  <a:uLnTx/>
                  <a:uFillTx/>
                  <a:cs typeface="Arial"/>
                </a:endParaRPr>
              </a:p>
            </p:txBody>
          </p:sp>
          <p:sp>
            <p:nvSpPr>
              <p:cNvPr id="186" name="Pentagon 180">
                <a:extLst>
                  <a:ext uri="{FF2B5EF4-FFF2-40B4-BE49-F238E27FC236}">
                    <a16:creationId xmlns:a16="http://schemas.microsoft.com/office/drawing/2014/main" id="{B86FFC3A-FCC0-A6E7-E155-3C1637C6FA11}"/>
                  </a:ext>
                </a:extLst>
              </p:cNvPr>
              <p:cNvSpPr>
                <a:spLocks noChangeArrowheads="1"/>
              </p:cNvSpPr>
              <p:nvPr/>
            </p:nvSpPr>
            <p:spPr bwMode="auto">
              <a:xfrm>
                <a:off x="7786710" y="5715016"/>
                <a:ext cx="214314" cy="107157"/>
              </a:xfrm>
              <a:prstGeom prst="homePlate">
                <a:avLst>
                  <a:gd name="adj" fmla="val 50000"/>
                </a:avLst>
              </a:prstGeom>
              <a:solidFill>
                <a:sysClr val="window" lastClr="FFFFFF"/>
              </a:solidFill>
              <a:ln w="12700" algn="ctr">
                <a:solidFill>
                  <a:srgbClr val="171616"/>
                </a:solidFill>
                <a:round/>
                <a:headEnd/>
                <a:tailEnd/>
              </a:ln>
              <a:scene3d>
                <a:camera prst="orthographicFront"/>
                <a:lightRig rig="threePt" dir="t"/>
              </a:scene3d>
              <a:sp3d>
                <a:bevelT prst="relaxedInset"/>
              </a:sp3d>
            </p:spPr>
            <p:txBody>
              <a:bodyPr lIns="16039" tIns="8019" rIns="16039" bIns="8019"/>
              <a:lstStyle/>
              <a:p>
                <a:pPr marL="0" marR="0" lvl="0" indent="0" algn="ctr" defTabSz="160338" eaLnBrk="1" fontAlgn="auto" latinLnBrk="0" hangingPunct="1">
                  <a:lnSpc>
                    <a:spcPct val="100000"/>
                  </a:lnSpc>
                  <a:spcBef>
                    <a:spcPts val="0"/>
                  </a:spcBef>
                  <a:spcAft>
                    <a:spcPts val="0"/>
                  </a:spcAft>
                  <a:buClrTx/>
                  <a:buSzTx/>
                  <a:buFont typeface="Wingdings" pitchFamily="2" charset="2"/>
                  <a:buNone/>
                  <a:tabLst/>
                  <a:defRPr/>
                </a:pPr>
                <a:endParaRPr kumimoji="0" lang="en-US" sz="600" b="1" i="0" u="none" strike="noStrike" kern="0" cap="none" spc="0" normalizeH="0" baseline="0" noProof="0">
                  <a:ln>
                    <a:noFill/>
                  </a:ln>
                  <a:solidFill>
                    <a:srgbClr val="171616"/>
                  </a:solidFill>
                  <a:effectLst/>
                  <a:uLnTx/>
                  <a:uFillTx/>
                  <a:cs typeface="Arial"/>
                </a:endParaRPr>
              </a:p>
            </p:txBody>
          </p:sp>
          <p:sp>
            <p:nvSpPr>
              <p:cNvPr id="187" name="Pentagon 181">
                <a:extLst>
                  <a:ext uri="{FF2B5EF4-FFF2-40B4-BE49-F238E27FC236}">
                    <a16:creationId xmlns:a16="http://schemas.microsoft.com/office/drawing/2014/main" id="{4615F950-BD24-FDCB-EADB-C4AFDAC8211E}"/>
                  </a:ext>
                </a:extLst>
              </p:cNvPr>
              <p:cNvSpPr>
                <a:spLocks noChangeArrowheads="1"/>
              </p:cNvSpPr>
              <p:nvPr/>
            </p:nvSpPr>
            <p:spPr bwMode="auto">
              <a:xfrm>
                <a:off x="8072462" y="5643578"/>
                <a:ext cx="214314" cy="107157"/>
              </a:xfrm>
              <a:prstGeom prst="homePlate">
                <a:avLst>
                  <a:gd name="adj" fmla="val 50000"/>
                </a:avLst>
              </a:prstGeom>
              <a:solidFill>
                <a:sysClr val="window" lastClr="FFFFFF"/>
              </a:solidFill>
              <a:ln w="12700" algn="ctr">
                <a:solidFill>
                  <a:srgbClr val="171616"/>
                </a:solidFill>
                <a:round/>
                <a:headEnd/>
                <a:tailEnd/>
              </a:ln>
              <a:scene3d>
                <a:camera prst="orthographicFront"/>
                <a:lightRig rig="threePt" dir="t"/>
              </a:scene3d>
              <a:sp3d>
                <a:bevelT prst="relaxedInset"/>
              </a:sp3d>
            </p:spPr>
            <p:txBody>
              <a:bodyPr lIns="16039" tIns="8019" rIns="16039" bIns="8019"/>
              <a:lstStyle/>
              <a:p>
                <a:pPr marL="0" marR="0" lvl="0" indent="0" algn="ctr" defTabSz="160338" eaLnBrk="1" fontAlgn="auto" latinLnBrk="0" hangingPunct="1">
                  <a:lnSpc>
                    <a:spcPct val="100000"/>
                  </a:lnSpc>
                  <a:spcBef>
                    <a:spcPts val="0"/>
                  </a:spcBef>
                  <a:spcAft>
                    <a:spcPts val="0"/>
                  </a:spcAft>
                  <a:buClrTx/>
                  <a:buSzTx/>
                  <a:buFont typeface="Wingdings" pitchFamily="2" charset="2"/>
                  <a:buNone/>
                  <a:tabLst/>
                  <a:defRPr/>
                </a:pPr>
                <a:endParaRPr kumimoji="0" lang="en-US" sz="600" b="1" i="0" u="none" strike="noStrike" kern="0" cap="none" spc="0" normalizeH="0" baseline="0" noProof="0">
                  <a:ln>
                    <a:noFill/>
                  </a:ln>
                  <a:solidFill>
                    <a:srgbClr val="171616"/>
                  </a:solidFill>
                  <a:effectLst/>
                  <a:uLnTx/>
                  <a:uFillTx/>
                  <a:cs typeface="Arial"/>
                </a:endParaRPr>
              </a:p>
            </p:txBody>
          </p:sp>
          <p:sp>
            <p:nvSpPr>
              <p:cNvPr id="188" name="Pentagon 182">
                <a:extLst>
                  <a:ext uri="{FF2B5EF4-FFF2-40B4-BE49-F238E27FC236}">
                    <a16:creationId xmlns:a16="http://schemas.microsoft.com/office/drawing/2014/main" id="{A26B681E-EC5E-CCAB-392E-EECE500FE71F}"/>
                  </a:ext>
                </a:extLst>
              </p:cNvPr>
              <p:cNvSpPr>
                <a:spLocks noChangeArrowheads="1"/>
              </p:cNvSpPr>
              <p:nvPr/>
            </p:nvSpPr>
            <p:spPr bwMode="auto">
              <a:xfrm>
                <a:off x="8072462" y="5776004"/>
                <a:ext cx="214314" cy="107157"/>
              </a:xfrm>
              <a:prstGeom prst="homePlate">
                <a:avLst>
                  <a:gd name="adj" fmla="val 50000"/>
                </a:avLst>
              </a:prstGeom>
              <a:solidFill>
                <a:sysClr val="window" lastClr="FFFFFF"/>
              </a:solidFill>
              <a:ln w="12700" algn="ctr">
                <a:solidFill>
                  <a:srgbClr val="171616"/>
                </a:solidFill>
                <a:round/>
                <a:headEnd/>
                <a:tailEnd/>
              </a:ln>
              <a:scene3d>
                <a:camera prst="orthographicFront"/>
                <a:lightRig rig="threePt" dir="t"/>
              </a:scene3d>
              <a:sp3d>
                <a:bevelT prst="relaxedInset"/>
              </a:sp3d>
            </p:spPr>
            <p:txBody>
              <a:bodyPr lIns="16039" tIns="8019" rIns="16039" bIns="8019"/>
              <a:lstStyle/>
              <a:p>
                <a:pPr marL="0" marR="0" lvl="0" indent="0" algn="ctr" defTabSz="160338" eaLnBrk="1" fontAlgn="auto" latinLnBrk="0" hangingPunct="1">
                  <a:lnSpc>
                    <a:spcPct val="100000"/>
                  </a:lnSpc>
                  <a:spcBef>
                    <a:spcPts val="0"/>
                  </a:spcBef>
                  <a:spcAft>
                    <a:spcPts val="0"/>
                  </a:spcAft>
                  <a:buClrTx/>
                  <a:buSzTx/>
                  <a:buFont typeface="Wingdings" pitchFamily="2" charset="2"/>
                  <a:buNone/>
                  <a:tabLst/>
                  <a:defRPr/>
                </a:pPr>
                <a:endParaRPr kumimoji="0" lang="en-US" sz="600" b="1" i="0" u="none" strike="noStrike" kern="0" cap="none" spc="0" normalizeH="0" baseline="0" noProof="0">
                  <a:ln>
                    <a:noFill/>
                  </a:ln>
                  <a:solidFill>
                    <a:srgbClr val="171616"/>
                  </a:solidFill>
                  <a:effectLst/>
                  <a:uLnTx/>
                  <a:uFillTx/>
                  <a:cs typeface="Arial"/>
                </a:endParaRPr>
              </a:p>
            </p:txBody>
          </p:sp>
          <p:sp>
            <p:nvSpPr>
              <p:cNvPr id="189" name="Pentagon 183">
                <a:extLst>
                  <a:ext uri="{FF2B5EF4-FFF2-40B4-BE49-F238E27FC236}">
                    <a16:creationId xmlns:a16="http://schemas.microsoft.com/office/drawing/2014/main" id="{6CDEC4B7-3918-28B7-96C4-91406B79F706}"/>
                  </a:ext>
                </a:extLst>
              </p:cNvPr>
              <p:cNvSpPr>
                <a:spLocks noChangeArrowheads="1"/>
              </p:cNvSpPr>
              <p:nvPr/>
            </p:nvSpPr>
            <p:spPr bwMode="auto">
              <a:xfrm>
                <a:off x="7358082" y="5959824"/>
                <a:ext cx="1143008" cy="285752"/>
              </a:xfrm>
              <a:prstGeom prst="homePlate">
                <a:avLst>
                  <a:gd name="adj" fmla="val 50000"/>
                </a:avLst>
              </a:prstGeom>
              <a:solidFill>
                <a:sysClr val="window" lastClr="FFFFFF"/>
              </a:solidFill>
              <a:ln w="12700" algn="ctr">
                <a:solidFill>
                  <a:srgbClr val="171616"/>
                </a:solidFill>
                <a:round/>
                <a:headEnd/>
                <a:tailEnd/>
              </a:ln>
              <a:scene3d>
                <a:camera prst="orthographicFront"/>
                <a:lightRig rig="threePt" dir="t"/>
              </a:scene3d>
              <a:sp3d>
                <a:bevelT prst="relaxedInset"/>
              </a:sp3d>
            </p:spPr>
            <p:txBody>
              <a:bodyPr lIns="16039" tIns="8019" rIns="16039" bIns="8019"/>
              <a:lstStyle/>
              <a:p>
                <a:pPr marL="0" marR="0" lvl="0" indent="0" algn="r" defTabSz="160338" eaLnBrk="1" fontAlgn="auto" latinLnBrk="0" hangingPunct="1">
                  <a:lnSpc>
                    <a:spcPct val="100000"/>
                  </a:lnSpc>
                  <a:spcBef>
                    <a:spcPts val="0"/>
                  </a:spcBef>
                  <a:spcAft>
                    <a:spcPts val="0"/>
                  </a:spcAft>
                  <a:buClrTx/>
                  <a:buSzTx/>
                  <a:buFont typeface="Wingdings" pitchFamily="2" charset="2"/>
                  <a:buNone/>
                  <a:tabLst/>
                  <a:defRPr/>
                </a:pPr>
                <a:r>
                  <a:rPr kumimoji="0" lang="en-US" sz="600" b="1" i="0" u="none" strike="noStrike" kern="0" cap="none" spc="0" normalizeH="0" baseline="0" noProof="0">
                    <a:ln>
                      <a:noFill/>
                    </a:ln>
                    <a:solidFill>
                      <a:srgbClr val="171616"/>
                    </a:solidFill>
                    <a:effectLst/>
                    <a:uLnTx/>
                    <a:uFillTx/>
                    <a:cs typeface="Arial"/>
                  </a:rPr>
                  <a:t>CHAIN 2</a:t>
                </a:r>
              </a:p>
            </p:txBody>
          </p:sp>
          <p:sp>
            <p:nvSpPr>
              <p:cNvPr id="190" name="Pentagon 184">
                <a:extLst>
                  <a:ext uri="{FF2B5EF4-FFF2-40B4-BE49-F238E27FC236}">
                    <a16:creationId xmlns:a16="http://schemas.microsoft.com/office/drawing/2014/main" id="{73E5D2EC-2F10-BA55-25C5-D131A5DC91A5}"/>
                  </a:ext>
                </a:extLst>
              </p:cNvPr>
              <p:cNvSpPr>
                <a:spLocks noChangeArrowheads="1"/>
              </p:cNvSpPr>
              <p:nvPr/>
            </p:nvSpPr>
            <p:spPr bwMode="auto">
              <a:xfrm>
                <a:off x="7500958" y="6119546"/>
                <a:ext cx="214314" cy="114301"/>
              </a:xfrm>
              <a:prstGeom prst="homePlate">
                <a:avLst>
                  <a:gd name="adj" fmla="val 50000"/>
                </a:avLst>
              </a:prstGeom>
              <a:solidFill>
                <a:sysClr val="window" lastClr="FFFFFF"/>
              </a:solidFill>
              <a:ln w="12700" algn="ctr">
                <a:solidFill>
                  <a:srgbClr val="171616"/>
                </a:solidFill>
                <a:round/>
                <a:headEnd/>
                <a:tailEnd/>
              </a:ln>
              <a:scene3d>
                <a:camera prst="orthographicFront"/>
                <a:lightRig rig="threePt" dir="t"/>
              </a:scene3d>
              <a:sp3d>
                <a:bevelT prst="relaxedInset"/>
              </a:sp3d>
            </p:spPr>
            <p:txBody>
              <a:bodyPr lIns="16039" tIns="8019" rIns="16039" bIns="8019"/>
              <a:lstStyle/>
              <a:p>
                <a:pPr marL="0" marR="0" lvl="0" indent="0" algn="ctr" defTabSz="160338" eaLnBrk="1" fontAlgn="auto" latinLnBrk="0" hangingPunct="1">
                  <a:lnSpc>
                    <a:spcPct val="100000"/>
                  </a:lnSpc>
                  <a:spcBef>
                    <a:spcPts val="0"/>
                  </a:spcBef>
                  <a:spcAft>
                    <a:spcPts val="0"/>
                  </a:spcAft>
                  <a:buClrTx/>
                  <a:buSzTx/>
                  <a:buFont typeface="Wingdings" pitchFamily="2" charset="2"/>
                  <a:buNone/>
                  <a:tabLst/>
                  <a:defRPr/>
                </a:pPr>
                <a:endParaRPr kumimoji="0" lang="en-US" sz="600" b="1" i="0" u="none" strike="noStrike" kern="0" cap="none" spc="0" normalizeH="0" baseline="0" noProof="0">
                  <a:ln>
                    <a:noFill/>
                  </a:ln>
                  <a:solidFill>
                    <a:srgbClr val="171616"/>
                  </a:solidFill>
                  <a:effectLst/>
                  <a:uLnTx/>
                  <a:uFillTx/>
                  <a:cs typeface="Arial"/>
                </a:endParaRPr>
              </a:p>
            </p:txBody>
          </p:sp>
          <p:sp>
            <p:nvSpPr>
              <p:cNvPr id="191" name="Pentagon 185">
                <a:extLst>
                  <a:ext uri="{FF2B5EF4-FFF2-40B4-BE49-F238E27FC236}">
                    <a16:creationId xmlns:a16="http://schemas.microsoft.com/office/drawing/2014/main" id="{99697BA1-CFAD-5D74-5F26-70683EAACB5F}"/>
                  </a:ext>
                </a:extLst>
              </p:cNvPr>
              <p:cNvSpPr>
                <a:spLocks noChangeArrowheads="1"/>
              </p:cNvSpPr>
              <p:nvPr/>
            </p:nvSpPr>
            <p:spPr bwMode="auto">
              <a:xfrm>
                <a:off x="7786710" y="6119546"/>
                <a:ext cx="214314" cy="114301"/>
              </a:xfrm>
              <a:prstGeom prst="homePlate">
                <a:avLst>
                  <a:gd name="adj" fmla="val 50000"/>
                </a:avLst>
              </a:prstGeom>
              <a:solidFill>
                <a:sysClr val="window" lastClr="FFFFFF"/>
              </a:solidFill>
              <a:ln w="12700" algn="ctr">
                <a:solidFill>
                  <a:srgbClr val="171616"/>
                </a:solidFill>
                <a:round/>
                <a:headEnd/>
                <a:tailEnd/>
              </a:ln>
              <a:scene3d>
                <a:camera prst="orthographicFront"/>
                <a:lightRig rig="threePt" dir="t"/>
              </a:scene3d>
              <a:sp3d>
                <a:bevelT prst="relaxedInset"/>
              </a:sp3d>
            </p:spPr>
            <p:txBody>
              <a:bodyPr lIns="16039" tIns="8019" rIns="16039" bIns="8019"/>
              <a:lstStyle/>
              <a:p>
                <a:pPr marL="0" marR="0" lvl="0" indent="0" algn="ctr" defTabSz="160338" eaLnBrk="1" fontAlgn="auto" latinLnBrk="0" hangingPunct="1">
                  <a:lnSpc>
                    <a:spcPct val="100000"/>
                  </a:lnSpc>
                  <a:spcBef>
                    <a:spcPts val="0"/>
                  </a:spcBef>
                  <a:spcAft>
                    <a:spcPts val="0"/>
                  </a:spcAft>
                  <a:buClrTx/>
                  <a:buSzTx/>
                  <a:buFont typeface="Wingdings" pitchFamily="2" charset="2"/>
                  <a:buNone/>
                  <a:tabLst/>
                  <a:defRPr/>
                </a:pPr>
                <a:endParaRPr kumimoji="0" lang="en-US" sz="600" b="1" i="0" u="none" strike="noStrike" kern="0" cap="none" spc="0" normalizeH="0" baseline="0" noProof="0">
                  <a:ln>
                    <a:noFill/>
                  </a:ln>
                  <a:solidFill>
                    <a:srgbClr val="171616"/>
                  </a:solidFill>
                  <a:effectLst/>
                  <a:uLnTx/>
                  <a:uFillTx/>
                  <a:cs typeface="Arial"/>
                </a:endParaRPr>
              </a:p>
            </p:txBody>
          </p:sp>
          <p:sp>
            <p:nvSpPr>
              <p:cNvPr id="192" name="Pentagon 186">
                <a:extLst>
                  <a:ext uri="{FF2B5EF4-FFF2-40B4-BE49-F238E27FC236}">
                    <a16:creationId xmlns:a16="http://schemas.microsoft.com/office/drawing/2014/main" id="{27DECF0B-2AA4-09B2-E066-64F786422D79}"/>
                  </a:ext>
                </a:extLst>
              </p:cNvPr>
              <p:cNvSpPr>
                <a:spLocks noChangeArrowheads="1"/>
              </p:cNvSpPr>
              <p:nvPr/>
            </p:nvSpPr>
            <p:spPr bwMode="auto">
              <a:xfrm>
                <a:off x="8072462" y="6119546"/>
                <a:ext cx="214314" cy="114301"/>
              </a:xfrm>
              <a:prstGeom prst="homePlate">
                <a:avLst>
                  <a:gd name="adj" fmla="val 50000"/>
                </a:avLst>
              </a:prstGeom>
              <a:solidFill>
                <a:sysClr val="window" lastClr="FFFFFF"/>
              </a:solidFill>
              <a:ln w="12700" algn="ctr">
                <a:solidFill>
                  <a:srgbClr val="171616"/>
                </a:solidFill>
                <a:round/>
                <a:headEnd/>
                <a:tailEnd/>
              </a:ln>
              <a:scene3d>
                <a:camera prst="orthographicFront"/>
                <a:lightRig rig="threePt" dir="t"/>
              </a:scene3d>
              <a:sp3d>
                <a:bevelT prst="relaxedInset"/>
              </a:sp3d>
            </p:spPr>
            <p:txBody>
              <a:bodyPr lIns="16039" tIns="8019" rIns="16039" bIns="8019"/>
              <a:lstStyle/>
              <a:p>
                <a:pPr marL="0" marR="0" lvl="0" indent="0" algn="ctr" defTabSz="160338" eaLnBrk="1" fontAlgn="auto" latinLnBrk="0" hangingPunct="1">
                  <a:lnSpc>
                    <a:spcPct val="100000"/>
                  </a:lnSpc>
                  <a:spcBef>
                    <a:spcPts val="0"/>
                  </a:spcBef>
                  <a:spcAft>
                    <a:spcPts val="0"/>
                  </a:spcAft>
                  <a:buClrTx/>
                  <a:buSzTx/>
                  <a:buFont typeface="Wingdings" pitchFamily="2" charset="2"/>
                  <a:buNone/>
                  <a:tabLst/>
                  <a:defRPr/>
                </a:pPr>
                <a:endParaRPr kumimoji="0" lang="en-US" sz="600" b="1" i="0" u="none" strike="noStrike" kern="0" cap="none" spc="0" normalizeH="0" baseline="0" noProof="0">
                  <a:ln>
                    <a:noFill/>
                  </a:ln>
                  <a:solidFill>
                    <a:srgbClr val="171616"/>
                  </a:solidFill>
                  <a:effectLst/>
                  <a:uLnTx/>
                  <a:uFillTx/>
                  <a:cs typeface="Arial"/>
                </a:endParaRPr>
              </a:p>
            </p:txBody>
          </p:sp>
          <p:sp>
            <p:nvSpPr>
              <p:cNvPr id="193" name="Pentagon 187">
                <a:extLst>
                  <a:ext uri="{FF2B5EF4-FFF2-40B4-BE49-F238E27FC236}">
                    <a16:creationId xmlns:a16="http://schemas.microsoft.com/office/drawing/2014/main" id="{7F26DA6D-6157-2819-6B58-D45AD42FFCCF}"/>
                  </a:ext>
                </a:extLst>
              </p:cNvPr>
              <p:cNvSpPr>
                <a:spLocks noChangeArrowheads="1"/>
              </p:cNvSpPr>
              <p:nvPr/>
            </p:nvSpPr>
            <p:spPr bwMode="auto">
              <a:xfrm>
                <a:off x="7358082" y="6317014"/>
                <a:ext cx="1143008" cy="285752"/>
              </a:xfrm>
              <a:prstGeom prst="homePlate">
                <a:avLst>
                  <a:gd name="adj" fmla="val 50000"/>
                </a:avLst>
              </a:prstGeom>
              <a:solidFill>
                <a:sysClr val="window" lastClr="FFFFFF"/>
              </a:solidFill>
              <a:ln w="12700" algn="ctr">
                <a:solidFill>
                  <a:srgbClr val="171616"/>
                </a:solidFill>
                <a:round/>
                <a:headEnd/>
                <a:tailEnd/>
              </a:ln>
              <a:scene3d>
                <a:camera prst="orthographicFront"/>
                <a:lightRig rig="threePt" dir="t"/>
              </a:scene3d>
              <a:sp3d>
                <a:bevelT prst="relaxedInset"/>
              </a:sp3d>
            </p:spPr>
            <p:txBody>
              <a:bodyPr lIns="16039" tIns="8019" rIns="16039" bIns="8019"/>
              <a:lstStyle/>
              <a:p>
                <a:pPr marL="0" marR="0" lvl="0" indent="0" algn="r" defTabSz="160338" eaLnBrk="1" fontAlgn="auto" latinLnBrk="0" hangingPunct="1">
                  <a:lnSpc>
                    <a:spcPct val="100000"/>
                  </a:lnSpc>
                  <a:spcBef>
                    <a:spcPts val="0"/>
                  </a:spcBef>
                  <a:spcAft>
                    <a:spcPts val="0"/>
                  </a:spcAft>
                  <a:buClrTx/>
                  <a:buSzTx/>
                  <a:buFont typeface="Wingdings" pitchFamily="2" charset="2"/>
                  <a:buNone/>
                  <a:tabLst/>
                  <a:defRPr/>
                </a:pPr>
                <a:r>
                  <a:rPr kumimoji="0" lang="en-US" sz="600" b="1" i="0" u="none" strike="noStrike" kern="0" cap="none" spc="0" normalizeH="0" baseline="0" noProof="0">
                    <a:ln>
                      <a:noFill/>
                    </a:ln>
                    <a:solidFill>
                      <a:srgbClr val="171616"/>
                    </a:solidFill>
                    <a:effectLst/>
                    <a:uLnTx/>
                    <a:uFillTx/>
                    <a:cs typeface="Arial"/>
                  </a:rPr>
                  <a:t>CHAIN 3</a:t>
                </a:r>
              </a:p>
            </p:txBody>
          </p:sp>
          <p:sp>
            <p:nvSpPr>
              <p:cNvPr id="194" name="Pentagon 188">
                <a:extLst>
                  <a:ext uri="{FF2B5EF4-FFF2-40B4-BE49-F238E27FC236}">
                    <a16:creationId xmlns:a16="http://schemas.microsoft.com/office/drawing/2014/main" id="{971944AC-E7BE-9DC4-9111-9704CF278364}"/>
                  </a:ext>
                </a:extLst>
              </p:cNvPr>
              <p:cNvSpPr>
                <a:spLocks noChangeArrowheads="1"/>
              </p:cNvSpPr>
              <p:nvPr/>
            </p:nvSpPr>
            <p:spPr bwMode="auto">
              <a:xfrm>
                <a:off x="7500958" y="6476736"/>
                <a:ext cx="214314" cy="114301"/>
              </a:xfrm>
              <a:prstGeom prst="homePlate">
                <a:avLst>
                  <a:gd name="adj" fmla="val 50000"/>
                </a:avLst>
              </a:prstGeom>
              <a:solidFill>
                <a:sysClr val="window" lastClr="FFFFFF"/>
              </a:solidFill>
              <a:ln w="12700" algn="ctr">
                <a:solidFill>
                  <a:srgbClr val="171616"/>
                </a:solidFill>
                <a:round/>
                <a:headEnd/>
                <a:tailEnd/>
              </a:ln>
              <a:scene3d>
                <a:camera prst="orthographicFront"/>
                <a:lightRig rig="threePt" dir="t"/>
              </a:scene3d>
              <a:sp3d>
                <a:bevelT prst="relaxedInset"/>
              </a:sp3d>
            </p:spPr>
            <p:txBody>
              <a:bodyPr lIns="16039" tIns="8019" rIns="16039" bIns="8019"/>
              <a:lstStyle/>
              <a:p>
                <a:pPr marL="0" marR="0" lvl="0" indent="0" algn="ctr" defTabSz="160338" eaLnBrk="1" fontAlgn="auto" latinLnBrk="0" hangingPunct="1">
                  <a:lnSpc>
                    <a:spcPct val="100000"/>
                  </a:lnSpc>
                  <a:spcBef>
                    <a:spcPts val="0"/>
                  </a:spcBef>
                  <a:spcAft>
                    <a:spcPts val="0"/>
                  </a:spcAft>
                  <a:buClrTx/>
                  <a:buSzTx/>
                  <a:buFont typeface="Wingdings" pitchFamily="2" charset="2"/>
                  <a:buNone/>
                  <a:tabLst/>
                  <a:defRPr/>
                </a:pPr>
                <a:endParaRPr kumimoji="0" lang="en-US" sz="600" b="1" i="0" u="none" strike="noStrike" kern="0" cap="none" spc="0" normalizeH="0" baseline="0" noProof="0">
                  <a:ln>
                    <a:noFill/>
                  </a:ln>
                  <a:solidFill>
                    <a:srgbClr val="171616"/>
                  </a:solidFill>
                  <a:effectLst/>
                  <a:uLnTx/>
                  <a:uFillTx/>
                  <a:cs typeface="Arial"/>
                </a:endParaRPr>
              </a:p>
            </p:txBody>
          </p:sp>
          <p:sp>
            <p:nvSpPr>
              <p:cNvPr id="195" name="Pentagon 189">
                <a:extLst>
                  <a:ext uri="{FF2B5EF4-FFF2-40B4-BE49-F238E27FC236}">
                    <a16:creationId xmlns:a16="http://schemas.microsoft.com/office/drawing/2014/main" id="{7574CF92-F87E-7D41-5AD6-6FBCB87F5F0B}"/>
                  </a:ext>
                </a:extLst>
              </p:cNvPr>
              <p:cNvSpPr>
                <a:spLocks noChangeArrowheads="1"/>
              </p:cNvSpPr>
              <p:nvPr/>
            </p:nvSpPr>
            <p:spPr bwMode="auto">
              <a:xfrm>
                <a:off x="7786710" y="6476736"/>
                <a:ext cx="214314" cy="114301"/>
              </a:xfrm>
              <a:prstGeom prst="homePlate">
                <a:avLst>
                  <a:gd name="adj" fmla="val 50000"/>
                </a:avLst>
              </a:prstGeom>
              <a:solidFill>
                <a:sysClr val="window" lastClr="FFFFFF"/>
              </a:solidFill>
              <a:ln w="12700" algn="ctr">
                <a:solidFill>
                  <a:srgbClr val="171616"/>
                </a:solidFill>
                <a:round/>
                <a:headEnd/>
                <a:tailEnd/>
              </a:ln>
              <a:scene3d>
                <a:camera prst="orthographicFront"/>
                <a:lightRig rig="threePt" dir="t"/>
              </a:scene3d>
              <a:sp3d>
                <a:bevelT prst="relaxedInset"/>
              </a:sp3d>
            </p:spPr>
            <p:txBody>
              <a:bodyPr lIns="16039" tIns="8019" rIns="16039" bIns="8019"/>
              <a:lstStyle/>
              <a:p>
                <a:pPr marL="0" marR="0" lvl="0" indent="0" algn="ctr" defTabSz="160338" eaLnBrk="1" fontAlgn="auto" latinLnBrk="0" hangingPunct="1">
                  <a:lnSpc>
                    <a:spcPct val="100000"/>
                  </a:lnSpc>
                  <a:spcBef>
                    <a:spcPts val="0"/>
                  </a:spcBef>
                  <a:spcAft>
                    <a:spcPts val="0"/>
                  </a:spcAft>
                  <a:buClrTx/>
                  <a:buSzTx/>
                  <a:buFont typeface="Wingdings" pitchFamily="2" charset="2"/>
                  <a:buNone/>
                  <a:tabLst/>
                  <a:defRPr/>
                </a:pPr>
                <a:endParaRPr kumimoji="0" lang="en-US" sz="600" b="1" i="0" u="none" strike="noStrike" kern="0" cap="none" spc="0" normalizeH="0" baseline="0" noProof="0">
                  <a:ln>
                    <a:noFill/>
                  </a:ln>
                  <a:solidFill>
                    <a:srgbClr val="171616"/>
                  </a:solidFill>
                  <a:effectLst/>
                  <a:uLnTx/>
                  <a:uFillTx/>
                  <a:cs typeface="Arial"/>
                </a:endParaRPr>
              </a:p>
            </p:txBody>
          </p:sp>
          <p:sp>
            <p:nvSpPr>
              <p:cNvPr id="196" name="Pentagon 190">
                <a:extLst>
                  <a:ext uri="{FF2B5EF4-FFF2-40B4-BE49-F238E27FC236}">
                    <a16:creationId xmlns:a16="http://schemas.microsoft.com/office/drawing/2014/main" id="{4CD012E6-9B00-3B94-8CD8-B355CD0A7BB1}"/>
                  </a:ext>
                </a:extLst>
              </p:cNvPr>
              <p:cNvSpPr>
                <a:spLocks noChangeArrowheads="1"/>
              </p:cNvSpPr>
              <p:nvPr/>
            </p:nvSpPr>
            <p:spPr bwMode="auto">
              <a:xfrm>
                <a:off x="8072462" y="6476736"/>
                <a:ext cx="214314" cy="114301"/>
              </a:xfrm>
              <a:prstGeom prst="homePlate">
                <a:avLst>
                  <a:gd name="adj" fmla="val 50000"/>
                </a:avLst>
              </a:prstGeom>
              <a:solidFill>
                <a:sysClr val="window" lastClr="FFFFFF"/>
              </a:solidFill>
              <a:ln w="12700" algn="ctr">
                <a:solidFill>
                  <a:srgbClr val="171616"/>
                </a:solidFill>
                <a:round/>
                <a:headEnd/>
                <a:tailEnd/>
              </a:ln>
              <a:scene3d>
                <a:camera prst="orthographicFront"/>
                <a:lightRig rig="threePt" dir="t"/>
              </a:scene3d>
              <a:sp3d>
                <a:bevelT prst="relaxedInset"/>
              </a:sp3d>
            </p:spPr>
            <p:txBody>
              <a:bodyPr lIns="16039" tIns="8019" rIns="16039" bIns="8019"/>
              <a:lstStyle/>
              <a:p>
                <a:pPr marL="0" marR="0" lvl="0" indent="0" algn="ctr" defTabSz="160338" eaLnBrk="1" fontAlgn="auto" latinLnBrk="0" hangingPunct="1">
                  <a:lnSpc>
                    <a:spcPct val="100000"/>
                  </a:lnSpc>
                  <a:spcBef>
                    <a:spcPts val="0"/>
                  </a:spcBef>
                  <a:spcAft>
                    <a:spcPts val="0"/>
                  </a:spcAft>
                  <a:buClrTx/>
                  <a:buSzTx/>
                  <a:buFont typeface="Wingdings" pitchFamily="2" charset="2"/>
                  <a:buNone/>
                  <a:tabLst/>
                  <a:defRPr/>
                </a:pPr>
                <a:endParaRPr kumimoji="0" lang="en-US" sz="600" b="1" i="0" u="none" strike="noStrike" kern="0" cap="none" spc="0" normalizeH="0" baseline="0" noProof="0">
                  <a:ln>
                    <a:noFill/>
                  </a:ln>
                  <a:solidFill>
                    <a:srgbClr val="171616"/>
                  </a:solidFill>
                  <a:effectLst/>
                  <a:uLnTx/>
                  <a:uFillTx/>
                  <a:cs typeface="Arial"/>
                </a:endParaRPr>
              </a:p>
            </p:txBody>
          </p:sp>
        </p:grpSp>
        <p:sp>
          <p:nvSpPr>
            <p:cNvPr id="25" name="Rectangle 8">
              <a:extLst>
                <a:ext uri="{FF2B5EF4-FFF2-40B4-BE49-F238E27FC236}">
                  <a16:creationId xmlns:a16="http://schemas.microsoft.com/office/drawing/2014/main" id="{F3895566-B091-C725-61E5-D3FB37C15943}"/>
                </a:ext>
              </a:extLst>
            </p:cNvPr>
            <p:cNvSpPr>
              <a:spLocks noChangeArrowheads="1"/>
            </p:cNvSpPr>
            <p:nvPr/>
          </p:nvSpPr>
          <p:spPr bwMode="auto">
            <a:xfrm>
              <a:off x="2160587" y="1249363"/>
              <a:ext cx="1116013" cy="996950"/>
            </a:xfrm>
            <a:prstGeom prst="rect">
              <a:avLst/>
            </a:prstGeom>
            <a:solidFill>
              <a:sysClr val="window" lastClr="FFFFFF"/>
            </a:solidFill>
            <a:ln w="12700" algn="ctr">
              <a:solidFill>
                <a:srgbClr val="171616"/>
              </a:solidFill>
              <a:round/>
              <a:headEnd/>
              <a:tailEnd/>
            </a:ln>
            <a:effectLst>
              <a:outerShdw blurRad="50800" dist="38100" dir="2700000" algn="tl" rotWithShape="0">
                <a:prstClr val="black">
                  <a:alpha val="40000"/>
                </a:prstClr>
              </a:outerShdw>
            </a:effectLst>
            <a:scene3d>
              <a:camera prst="orthographicFront"/>
              <a:lightRig rig="threePt" dir="t"/>
            </a:scene3d>
            <a:sp3d>
              <a:bevelT w="152400" h="50800" prst="softRound"/>
            </a:sp3d>
          </p:spPr>
          <p:txBody>
            <a:bodyPr lIns="16039" tIns="8019" rIns="16039" bIns="8019"/>
            <a:lstStyle/>
            <a:p>
              <a:pPr marL="0" marR="0" lvl="0" indent="0" algn="ctr" defTabSz="160338" eaLnBrk="1" fontAlgn="auto" latinLnBrk="0" hangingPunct="1">
                <a:lnSpc>
                  <a:spcPct val="100000"/>
                </a:lnSpc>
                <a:spcBef>
                  <a:spcPts val="0"/>
                </a:spcBef>
                <a:spcAft>
                  <a:spcPts val="0"/>
                </a:spcAft>
                <a:buClrTx/>
                <a:buSzTx/>
                <a:buFont typeface="Wingdings" pitchFamily="2" charset="2"/>
                <a:buNone/>
                <a:tabLst/>
                <a:defRPr/>
              </a:pPr>
              <a:r>
                <a:rPr kumimoji="0" lang="en-US" sz="600" b="1" i="0" u="none" strike="noStrike" kern="0" cap="none" spc="0" normalizeH="0" baseline="0" noProof="0" dirty="0">
                  <a:ln>
                    <a:noFill/>
                  </a:ln>
                  <a:solidFill>
                    <a:srgbClr val="171616"/>
                  </a:solidFill>
                  <a:effectLst/>
                  <a:uLnTx/>
                  <a:uFillTx/>
                  <a:cs typeface="Arial"/>
                </a:rPr>
                <a:t>COLLECTOR</a:t>
              </a:r>
            </a:p>
          </p:txBody>
        </p:sp>
        <p:sp>
          <p:nvSpPr>
            <p:cNvPr id="26" name="Pentagon 33">
              <a:extLst>
                <a:ext uri="{FF2B5EF4-FFF2-40B4-BE49-F238E27FC236}">
                  <a16:creationId xmlns:a16="http://schemas.microsoft.com/office/drawing/2014/main" id="{266D811F-F53E-1D38-B3FA-837BC89F31B4}"/>
                </a:ext>
              </a:extLst>
            </p:cNvPr>
            <p:cNvSpPr>
              <a:spLocks noChangeArrowheads="1"/>
            </p:cNvSpPr>
            <p:nvPr/>
          </p:nvSpPr>
          <p:spPr bwMode="auto">
            <a:xfrm>
              <a:off x="3886200" y="3124200"/>
              <a:ext cx="1676400" cy="457200"/>
            </a:xfrm>
            <a:prstGeom prst="homePlate">
              <a:avLst>
                <a:gd name="adj" fmla="val 32024"/>
              </a:avLst>
            </a:prstGeom>
            <a:solidFill>
              <a:srgbClr val="1492A5">
                <a:lumMod val="75000"/>
              </a:srgbClr>
            </a:solidFill>
            <a:ln>
              <a:noFill/>
              <a:headEnd/>
              <a:tailEnd/>
            </a:ln>
            <a:effectLst>
              <a:outerShdw blurRad="50800" dist="38100" dir="2700000" algn="tl" rotWithShape="0">
                <a:prstClr val="black">
                  <a:alpha val="40000"/>
                </a:prstClr>
              </a:outerShdw>
            </a:effectLst>
          </p:spPr>
          <p:txBody>
            <a:bodyPr lIns="16039" tIns="8019" rIns="16039" bIns="8019" anchor="ctr"/>
            <a:lstStyle/>
            <a:p>
              <a:pPr marL="0" marR="0" lvl="0" indent="0" algn="ctr" defTabSz="160338" eaLnBrk="1" fontAlgn="auto" latinLnBrk="0" hangingPunct="1">
                <a:lnSpc>
                  <a:spcPct val="100000"/>
                </a:lnSpc>
                <a:spcBef>
                  <a:spcPts val="0"/>
                </a:spcBef>
                <a:spcAft>
                  <a:spcPts val="0"/>
                </a:spcAft>
                <a:buClrTx/>
                <a:buSzTx/>
                <a:buFont typeface="Wingdings" pitchFamily="2" charset="2"/>
                <a:buNone/>
                <a:tabLst/>
                <a:defRPr/>
              </a:pPr>
              <a:r>
                <a:rPr kumimoji="0" lang="en-US" sz="900" b="1" i="0" u="none" strike="noStrike" kern="0" cap="none" spc="0" normalizeH="0" baseline="0" noProof="0" dirty="0">
                  <a:ln>
                    <a:noFill/>
                  </a:ln>
                  <a:solidFill>
                    <a:prstClr val="white"/>
                  </a:solidFill>
                  <a:effectLst/>
                  <a:uLnTx/>
                  <a:uFillTx/>
                  <a:latin typeface="Century Gothic" pitchFamily="34" charset="0"/>
                  <a:cs typeface="Arial"/>
                </a:rPr>
                <a:t>PREDICTION TOOL</a:t>
              </a:r>
            </a:p>
          </p:txBody>
        </p:sp>
        <p:sp>
          <p:nvSpPr>
            <p:cNvPr id="27" name="Cube 36">
              <a:extLst>
                <a:ext uri="{FF2B5EF4-FFF2-40B4-BE49-F238E27FC236}">
                  <a16:creationId xmlns:a16="http://schemas.microsoft.com/office/drawing/2014/main" id="{F9BD2A26-FDF9-25C2-ECA0-42A40140DC1A}"/>
                </a:ext>
              </a:extLst>
            </p:cNvPr>
            <p:cNvSpPr>
              <a:spLocks noChangeArrowheads="1"/>
            </p:cNvSpPr>
            <p:nvPr/>
          </p:nvSpPr>
          <p:spPr bwMode="auto">
            <a:xfrm>
              <a:off x="5715000" y="2667000"/>
              <a:ext cx="1204913" cy="838200"/>
            </a:xfrm>
            <a:prstGeom prst="cube">
              <a:avLst>
                <a:gd name="adj" fmla="val 15200"/>
              </a:avLst>
            </a:prstGeom>
            <a:solidFill>
              <a:srgbClr val="1492A5">
                <a:lumMod val="75000"/>
              </a:srgbClr>
            </a:solidFill>
            <a:ln>
              <a:noFill/>
              <a:headEnd/>
              <a:tailEnd/>
            </a:ln>
            <a:effectLst>
              <a:outerShdw blurRad="50800" dist="38100" dir="2700000" algn="tl" rotWithShape="0">
                <a:prstClr val="black">
                  <a:alpha val="40000"/>
                </a:prstClr>
              </a:outerShdw>
            </a:effectLst>
          </p:spPr>
          <p:txBody>
            <a:bodyPr lIns="16039" tIns="8019" rIns="16039" bIns="8019" anchor="ctr"/>
            <a:lstStyle/>
            <a:p>
              <a:pPr marL="0" marR="0" lvl="0" indent="0" algn="ctr" defTabSz="160338" eaLnBrk="1" fontAlgn="auto" latinLnBrk="0" hangingPunct="1">
                <a:lnSpc>
                  <a:spcPct val="100000"/>
                </a:lnSpc>
                <a:spcBef>
                  <a:spcPts val="0"/>
                </a:spcBef>
                <a:spcAft>
                  <a:spcPts val="0"/>
                </a:spcAft>
                <a:buClrTx/>
                <a:buSzTx/>
                <a:buFont typeface="Wingdings" pitchFamily="2" charset="2"/>
                <a:buNone/>
                <a:tabLst/>
                <a:defRPr/>
              </a:pPr>
              <a:r>
                <a:rPr kumimoji="0" lang="en-US" sz="900" b="1" i="0" u="none" strike="noStrike" kern="0" cap="none" spc="0" normalizeH="0" baseline="0" noProof="0" dirty="0">
                  <a:ln>
                    <a:noFill/>
                  </a:ln>
                  <a:solidFill>
                    <a:prstClr val="white"/>
                  </a:solidFill>
                  <a:effectLst/>
                  <a:uLnTx/>
                  <a:uFillTx/>
                  <a:latin typeface="Century Gothic" pitchFamily="34" charset="0"/>
                  <a:cs typeface="Arial"/>
                </a:rPr>
                <a:t>PRODUCTION</a:t>
              </a:r>
            </a:p>
            <a:p>
              <a:pPr marL="0" marR="0" lvl="0" indent="0" algn="ctr" defTabSz="160338" eaLnBrk="1" fontAlgn="auto" latinLnBrk="0" hangingPunct="1">
                <a:lnSpc>
                  <a:spcPct val="100000"/>
                </a:lnSpc>
                <a:spcBef>
                  <a:spcPts val="0"/>
                </a:spcBef>
                <a:spcAft>
                  <a:spcPts val="0"/>
                </a:spcAft>
                <a:buClrTx/>
                <a:buSzTx/>
                <a:buFont typeface="Wingdings" pitchFamily="2" charset="2"/>
                <a:buNone/>
                <a:tabLst/>
                <a:defRPr/>
              </a:pPr>
              <a:r>
                <a:rPr kumimoji="0" lang="en-US" sz="900" b="1" i="0" u="none" strike="noStrike" kern="0" cap="none" spc="0" normalizeH="0" baseline="0" noProof="0" dirty="0">
                  <a:ln>
                    <a:noFill/>
                  </a:ln>
                  <a:solidFill>
                    <a:prstClr val="white"/>
                  </a:solidFill>
                  <a:effectLst/>
                  <a:uLnTx/>
                  <a:uFillTx/>
                  <a:latin typeface="Century Gothic" pitchFamily="34" charset="0"/>
                  <a:cs typeface="Arial"/>
                </a:rPr>
                <a:t>CUBE</a:t>
              </a:r>
            </a:p>
            <a:p>
              <a:pPr marL="0" marR="0" lvl="0" indent="0" algn="ctr" defTabSz="160338" eaLnBrk="1" fontAlgn="auto" latinLnBrk="0" hangingPunct="1">
                <a:lnSpc>
                  <a:spcPct val="100000"/>
                </a:lnSpc>
                <a:spcBef>
                  <a:spcPts val="0"/>
                </a:spcBef>
                <a:spcAft>
                  <a:spcPts val="0"/>
                </a:spcAft>
                <a:buClrTx/>
                <a:buSzTx/>
                <a:buFont typeface="Wingdings" pitchFamily="2" charset="2"/>
                <a:buNone/>
                <a:tabLst/>
                <a:defRPr/>
              </a:pPr>
              <a:r>
                <a:rPr kumimoji="0" lang="en-US" sz="900" b="1" i="0" u="none" strike="noStrike" kern="0" cap="none" spc="0" normalizeH="0" baseline="0" noProof="0" dirty="0">
                  <a:ln>
                    <a:noFill/>
                  </a:ln>
                  <a:solidFill>
                    <a:prstClr val="white"/>
                  </a:solidFill>
                  <a:effectLst/>
                  <a:uLnTx/>
                  <a:uFillTx/>
                  <a:latin typeface="Century Gothic" pitchFamily="34" charset="0"/>
                  <a:cs typeface="Arial"/>
                </a:rPr>
                <a:t>(AS IS)</a:t>
              </a:r>
            </a:p>
          </p:txBody>
        </p:sp>
        <p:cxnSp>
          <p:nvCxnSpPr>
            <p:cNvPr id="28" name="Straight Arrow Connector 38">
              <a:extLst>
                <a:ext uri="{FF2B5EF4-FFF2-40B4-BE49-F238E27FC236}">
                  <a16:creationId xmlns:a16="http://schemas.microsoft.com/office/drawing/2014/main" id="{5E557332-8A8F-50E8-CF8D-E7C2EABE0114}"/>
                </a:ext>
              </a:extLst>
            </p:cNvPr>
            <p:cNvCxnSpPr>
              <a:cxnSpLocks noChangeShapeType="1"/>
              <a:stCxn id="76" idx="3"/>
            </p:cNvCxnSpPr>
            <p:nvPr/>
          </p:nvCxnSpPr>
          <p:spPr bwMode="auto">
            <a:xfrm>
              <a:off x="5486400" y="2895600"/>
              <a:ext cx="228600" cy="1588"/>
            </a:xfrm>
            <a:prstGeom prst="straightConnector1">
              <a:avLst/>
            </a:prstGeom>
            <a:noFill/>
            <a:ln w="12700" algn="ctr">
              <a:solidFill>
                <a:srgbClr val="171616"/>
              </a:solidFill>
              <a:round/>
              <a:headEnd/>
              <a:tailEnd type="arrow" w="med" len="med"/>
            </a:ln>
            <a:effectLst>
              <a:outerShdw blurRad="50800" dist="38100" dir="2700000" algn="tl" rotWithShape="0">
                <a:prstClr val="black">
                  <a:alpha val="40000"/>
                </a:prstClr>
              </a:outerShdw>
            </a:effectLst>
          </p:spPr>
        </p:cxnSp>
        <p:sp>
          <p:nvSpPr>
            <p:cNvPr id="29" name="Pentagon 93">
              <a:extLst>
                <a:ext uri="{FF2B5EF4-FFF2-40B4-BE49-F238E27FC236}">
                  <a16:creationId xmlns:a16="http://schemas.microsoft.com/office/drawing/2014/main" id="{F3A3301E-3196-CB30-EFC7-65D436552295}"/>
                </a:ext>
              </a:extLst>
            </p:cNvPr>
            <p:cNvSpPr>
              <a:spLocks noChangeArrowheads="1"/>
            </p:cNvSpPr>
            <p:nvPr/>
          </p:nvSpPr>
          <p:spPr bwMode="auto">
            <a:xfrm>
              <a:off x="1249362" y="5379720"/>
              <a:ext cx="5761037" cy="385763"/>
            </a:xfrm>
            <a:prstGeom prst="homePlate">
              <a:avLst>
                <a:gd name="adj" fmla="val 50006"/>
              </a:avLst>
            </a:prstGeom>
            <a:solidFill>
              <a:srgbClr val="1492A5">
                <a:lumMod val="75000"/>
              </a:srgbClr>
            </a:solidFill>
            <a:ln>
              <a:noFill/>
              <a:headEnd/>
              <a:tailEnd/>
            </a:ln>
            <a:effectLst>
              <a:outerShdw blurRad="50800" dist="38100" dir="2700000" algn="tl" rotWithShape="0">
                <a:prstClr val="black">
                  <a:alpha val="40000"/>
                </a:prstClr>
              </a:outerShdw>
            </a:effectLst>
          </p:spPr>
          <p:txBody>
            <a:bodyPr lIns="16039" tIns="8019" rIns="16039" bIns="8019" anchor="ctr"/>
            <a:lstStyle/>
            <a:p>
              <a:pPr marL="0" marR="0" lvl="0" indent="0" algn="ctr" defTabSz="160338" eaLnBrk="1" fontAlgn="auto" latinLnBrk="0" hangingPunct="1">
                <a:lnSpc>
                  <a:spcPct val="100000"/>
                </a:lnSpc>
                <a:spcBef>
                  <a:spcPts val="0"/>
                </a:spcBef>
                <a:spcAft>
                  <a:spcPts val="0"/>
                </a:spcAft>
                <a:buClrTx/>
                <a:buSzTx/>
                <a:buFont typeface="Wingdings" pitchFamily="2" charset="2"/>
                <a:buNone/>
                <a:tabLst/>
                <a:defRPr/>
              </a:pPr>
              <a:r>
                <a:rPr kumimoji="0" lang="en-US" sz="1050" b="1" i="0" u="none" strike="noStrike" kern="0" cap="none" spc="0" normalizeH="0" baseline="0" noProof="0" dirty="0">
                  <a:ln>
                    <a:noFill/>
                  </a:ln>
                  <a:solidFill>
                    <a:prstClr val="white"/>
                  </a:solidFill>
                  <a:effectLst/>
                  <a:uLnTx/>
                  <a:uFillTx/>
                  <a:latin typeface="Century Gothic" pitchFamily="34" charset="0"/>
                  <a:cs typeface="Arial"/>
                </a:rPr>
                <a:t>DQ PREVENTION, ANALYSIS &amp; CONTROL</a:t>
              </a:r>
            </a:p>
          </p:txBody>
        </p:sp>
        <p:sp>
          <p:nvSpPr>
            <p:cNvPr id="30" name="Pentagon 33">
              <a:extLst>
                <a:ext uri="{FF2B5EF4-FFF2-40B4-BE49-F238E27FC236}">
                  <a16:creationId xmlns:a16="http://schemas.microsoft.com/office/drawing/2014/main" id="{9EF05E8F-7D9A-BE91-61CB-5CC93FD6B64F}"/>
                </a:ext>
              </a:extLst>
            </p:cNvPr>
            <p:cNvSpPr/>
            <p:nvPr/>
          </p:nvSpPr>
          <p:spPr bwMode="auto">
            <a:xfrm rot="5400000">
              <a:off x="4519612" y="2992120"/>
              <a:ext cx="333376" cy="6934200"/>
            </a:xfrm>
            <a:prstGeom prst="homePlate">
              <a:avLst/>
            </a:prstGeom>
            <a:solidFill>
              <a:srgbClr val="1492A5">
                <a:lumMod val="75000"/>
              </a:srgbClr>
            </a:solidFill>
            <a:ln>
              <a:noFill/>
              <a:headEnd type="none" w="med" len="med"/>
              <a:tailEnd type="none" w="med" len="med"/>
            </a:ln>
            <a:effectLst>
              <a:outerShdw blurRad="50800" dist="38100" dir="2700000" algn="tl" rotWithShape="0">
                <a:prstClr val="black">
                  <a:alpha val="40000"/>
                </a:prstClr>
              </a:outerShdw>
            </a:effectLst>
          </p:spPr>
          <p:txBody>
            <a:bodyPr vert="vert270" lIns="16039" tIns="8019" rIns="16039" bIns="8019" anchor="ctr" anchorCtr="1"/>
            <a:lstStyle/>
            <a:p>
              <a:pPr marL="0" marR="0" lvl="0" indent="0" algn="r" defTabSz="160338" eaLnBrk="1" fontAlgn="auto" latinLnBrk="0" hangingPunct="1">
                <a:lnSpc>
                  <a:spcPct val="100000"/>
                </a:lnSpc>
                <a:spcBef>
                  <a:spcPts val="0"/>
                </a:spcBef>
                <a:spcAft>
                  <a:spcPts val="0"/>
                </a:spcAft>
                <a:buClrTx/>
                <a:buSzTx/>
                <a:buFont typeface="Wingdings" pitchFamily="2" charset="2"/>
                <a:buNone/>
                <a:tabLst/>
                <a:defRPr/>
              </a:pPr>
              <a:r>
                <a:rPr kumimoji="0" lang="en-US" sz="1050" b="1" i="0" u="none" strike="noStrike" kern="0" cap="none" spc="0" normalizeH="0" baseline="0" noProof="0" dirty="0">
                  <a:ln>
                    <a:noFill/>
                  </a:ln>
                  <a:solidFill>
                    <a:prstClr val="white"/>
                  </a:solidFill>
                  <a:effectLst/>
                  <a:uLnTx/>
                  <a:uFillTx/>
                  <a:latin typeface="Century Gothic" pitchFamily="34" charset="0"/>
                  <a:cs typeface="Arial"/>
                </a:rPr>
                <a:t>DQ IMPROVEMENT &amp; COMMUNICATION</a:t>
              </a:r>
            </a:p>
          </p:txBody>
        </p:sp>
        <p:cxnSp>
          <p:nvCxnSpPr>
            <p:cNvPr id="31" name="Straight Arrow Connector 143">
              <a:extLst>
                <a:ext uri="{FF2B5EF4-FFF2-40B4-BE49-F238E27FC236}">
                  <a16:creationId xmlns:a16="http://schemas.microsoft.com/office/drawing/2014/main" id="{6CAC39CE-E411-1CDB-AEF3-E887F6A89759}"/>
                </a:ext>
              </a:extLst>
            </p:cNvPr>
            <p:cNvCxnSpPr>
              <a:cxnSpLocks noChangeShapeType="1"/>
            </p:cNvCxnSpPr>
            <p:nvPr/>
          </p:nvCxnSpPr>
          <p:spPr bwMode="auto">
            <a:xfrm rot="16200000" flipH="1">
              <a:off x="5254751" y="1450847"/>
              <a:ext cx="1258824" cy="1252729"/>
            </a:xfrm>
            <a:prstGeom prst="straightConnector1">
              <a:avLst/>
            </a:prstGeom>
            <a:noFill/>
            <a:ln w="12700" algn="ctr">
              <a:solidFill>
                <a:srgbClr val="171616"/>
              </a:solidFill>
              <a:round/>
              <a:headEnd/>
              <a:tailEnd type="arrow" w="med" len="med"/>
            </a:ln>
            <a:effectLst>
              <a:outerShdw blurRad="50800" dist="38100" dir="2700000" algn="tl" rotWithShape="0">
                <a:prstClr val="black">
                  <a:alpha val="40000"/>
                </a:prstClr>
              </a:outerShdw>
            </a:effectLst>
          </p:spPr>
        </p:cxnSp>
        <p:cxnSp>
          <p:nvCxnSpPr>
            <p:cNvPr id="32" name="Straight Arrow Connector 13">
              <a:extLst>
                <a:ext uri="{FF2B5EF4-FFF2-40B4-BE49-F238E27FC236}">
                  <a16:creationId xmlns:a16="http://schemas.microsoft.com/office/drawing/2014/main" id="{B94978F9-EB2B-8EFC-FD01-9244D0B4BE5A}"/>
                </a:ext>
              </a:extLst>
            </p:cNvPr>
            <p:cNvCxnSpPr>
              <a:cxnSpLocks noChangeShapeType="1"/>
              <a:stCxn id="25" idx="3"/>
            </p:cNvCxnSpPr>
            <p:nvPr/>
          </p:nvCxnSpPr>
          <p:spPr bwMode="auto">
            <a:xfrm>
              <a:off x="3276600" y="1747838"/>
              <a:ext cx="533400" cy="4762"/>
            </a:xfrm>
            <a:prstGeom prst="straightConnector1">
              <a:avLst/>
            </a:prstGeom>
            <a:noFill/>
            <a:ln w="12700" algn="ctr">
              <a:solidFill>
                <a:srgbClr val="171616"/>
              </a:solidFill>
              <a:round/>
              <a:headEnd/>
              <a:tailEnd type="arrow" w="med" len="med"/>
            </a:ln>
            <a:effectLst>
              <a:outerShdw blurRad="50800" dist="38100" dir="2700000" algn="tl" rotWithShape="0">
                <a:prstClr val="black">
                  <a:alpha val="40000"/>
                </a:prstClr>
              </a:outerShdw>
            </a:effectLst>
          </p:spPr>
        </p:cxnSp>
        <p:sp>
          <p:nvSpPr>
            <p:cNvPr id="33" name="Pentagon 33">
              <a:extLst>
                <a:ext uri="{FF2B5EF4-FFF2-40B4-BE49-F238E27FC236}">
                  <a16:creationId xmlns:a16="http://schemas.microsoft.com/office/drawing/2014/main" id="{BC5B0E9E-F812-69B7-A4DC-85CB3808B9A5}"/>
                </a:ext>
              </a:extLst>
            </p:cNvPr>
            <p:cNvSpPr>
              <a:spLocks noChangeArrowheads="1"/>
            </p:cNvSpPr>
            <p:nvPr/>
          </p:nvSpPr>
          <p:spPr bwMode="auto">
            <a:xfrm>
              <a:off x="4191000" y="3657600"/>
              <a:ext cx="1266826" cy="265113"/>
            </a:xfrm>
            <a:prstGeom prst="homePlate">
              <a:avLst>
                <a:gd name="adj" fmla="val 18982"/>
              </a:avLst>
            </a:prstGeom>
            <a:solidFill>
              <a:srgbClr val="ED7D31">
                <a:lumMod val="75000"/>
              </a:srgbClr>
            </a:solidFill>
            <a:ln>
              <a:noFill/>
              <a:headEnd/>
              <a:tailEnd/>
            </a:ln>
            <a:effectLst>
              <a:outerShdw blurRad="50800" dist="38100" dir="2700000" algn="tl" rotWithShape="0">
                <a:prstClr val="black">
                  <a:alpha val="40000"/>
                </a:prstClr>
              </a:outerShdw>
            </a:effectLst>
          </p:spPr>
          <p:txBody>
            <a:bodyPr lIns="16039" tIns="8019" rIns="16039" bIns="8019" anchor="ctr"/>
            <a:lstStyle/>
            <a:p>
              <a:pPr marL="0" marR="0" lvl="0" indent="0" algn="ctr" defTabSz="160338" eaLnBrk="1" fontAlgn="auto" latinLnBrk="0" hangingPunct="1">
                <a:lnSpc>
                  <a:spcPct val="100000"/>
                </a:lnSpc>
                <a:spcBef>
                  <a:spcPts val="0"/>
                </a:spcBef>
                <a:spcAft>
                  <a:spcPts val="0"/>
                </a:spcAft>
                <a:buClrTx/>
                <a:buSzTx/>
                <a:buFont typeface="Wingdings" pitchFamily="2" charset="2"/>
                <a:buNone/>
                <a:tabLst/>
                <a:defRPr/>
              </a:pPr>
              <a:r>
                <a:rPr kumimoji="0" lang="en-US" sz="900" b="1" i="0" u="none" strike="noStrike" kern="0" cap="none" spc="0" normalizeH="0" baseline="0" noProof="0" dirty="0">
                  <a:ln>
                    <a:noFill/>
                  </a:ln>
                  <a:solidFill>
                    <a:prstClr val="white"/>
                  </a:solidFill>
                  <a:effectLst/>
                  <a:uLnTx/>
                  <a:uFillTx/>
                  <a:latin typeface="Century Gothic" pitchFamily="34" charset="0"/>
                  <a:cs typeface="Arial"/>
                </a:rPr>
                <a:t>SIMULATIONS</a:t>
              </a:r>
            </a:p>
          </p:txBody>
        </p:sp>
        <p:sp>
          <p:nvSpPr>
            <p:cNvPr id="34" name="Down Arrow 61">
              <a:extLst>
                <a:ext uri="{FF2B5EF4-FFF2-40B4-BE49-F238E27FC236}">
                  <a16:creationId xmlns:a16="http://schemas.microsoft.com/office/drawing/2014/main" id="{F35FB8BD-7FAA-6289-C22C-EEC6A6A24C10}"/>
                </a:ext>
              </a:extLst>
            </p:cNvPr>
            <p:cNvSpPr/>
            <p:nvPr/>
          </p:nvSpPr>
          <p:spPr bwMode="auto">
            <a:xfrm>
              <a:off x="1219200" y="4953000"/>
              <a:ext cx="430213" cy="377825"/>
            </a:xfrm>
            <a:prstGeom prst="downArrow">
              <a:avLst/>
            </a:prstGeom>
            <a:solidFill>
              <a:srgbClr val="1492A5">
                <a:lumMod val="50000"/>
              </a:srgbClr>
            </a:solidFill>
            <a:ln>
              <a:noFill/>
              <a:headEnd type="none" w="med" len="med"/>
              <a:tailEnd type="none" w="med" len="med"/>
            </a:ln>
            <a:effectLst>
              <a:outerShdw blurRad="50800" dist="38100" dir="2700000" algn="tl" rotWithShape="0">
                <a:prstClr val="black">
                  <a:alpha val="40000"/>
                </a:prstClr>
              </a:outerShdw>
            </a:effectLst>
          </p:spPr>
          <p:txBody>
            <a:bodyPr lIns="16039" tIns="8019" rIns="16039" bIns="8019"/>
            <a:lstStyle/>
            <a:p>
              <a:pPr marL="0" marR="0" lvl="0" indent="0" algn="ctr" defTabSz="160338" eaLnBrk="1" fontAlgn="auto" latinLnBrk="0" hangingPunct="1">
                <a:lnSpc>
                  <a:spcPct val="100000"/>
                </a:lnSpc>
                <a:spcBef>
                  <a:spcPts val="0"/>
                </a:spcBef>
                <a:spcAft>
                  <a:spcPts val="0"/>
                </a:spcAft>
                <a:buClrTx/>
                <a:buSzTx/>
                <a:buFont typeface="Wingdings" pitchFamily="2" charset="2"/>
                <a:buNone/>
                <a:tabLst/>
                <a:defRPr/>
              </a:pPr>
              <a:endParaRPr kumimoji="0" lang="en-US" sz="600" b="1" i="0" u="none" strike="noStrike" kern="0" cap="none" spc="0" normalizeH="0" baseline="0" noProof="0">
                <a:ln>
                  <a:noFill/>
                </a:ln>
                <a:solidFill>
                  <a:srgbClr val="171616"/>
                </a:solidFill>
                <a:effectLst/>
                <a:uLnTx/>
                <a:uFillTx/>
                <a:latin typeface="Century Gothic" pitchFamily="34" charset="0"/>
                <a:ea typeface="ＭＳ Ｐゴシック" pitchFamily="34" charset="-128"/>
                <a:cs typeface="Arial"/>
              </a:endParaRPr>
            </a:p>
          </p:txBody>
        </p:sp>
        <p:sp>
          <p:nvSpPr>
            <p:cNvPr id="35" name="Down Arrow 62">
              <a:extLst>
                <a:ext uri="{FF2B5EF4-FFF2-40B4-BE49-F238E27FC236}">
                  <a16:creationId xmlns:a16="http://schemas.microsoft.com/office/drawing/2014/main" id="{0438597B-99A7-977C-2A20-0F383EB2FBD3}"/>
                </a:ext>
              </a:extLst>
            </p:cNvPr>
            <p:cNvSpPr/>
            <p:nvPr/>
          </p:nvSpPr>
          <p:spPr bwMode="auto">
            <a:xfrm>
              <a:off x="1928813" y="4953000"/>
              <a:ext cx="430213" cy="377825"/>
            </a:xfrm>
            <a:prstGeom prst="downArrow">
              <a:avLst/>
            </a:prstGeom>
            <a:solidFill>
              <a:srgbClr val="1492A5">
                <a:lumMod val="50000"/>
              </a:srgbClr>
            </a:solidFill>
            <a:ln>
              <a:noFill/>
              <a:headEnd type="none" w="med" len="med"/>
              <a:tailEnd type="none" w="med" len="med"/>
            </a:ln>
            <a:effectLst>
              <a:outerShdw blurRad="50800" dist="38100" dir="2700000" algn="tl" rotWithShape="0">
                <a:prstClr val="black">
                  <a:alpha val="40000"/>
                </a:prstClr>
              </a:outerShdw>
            </a:effectLst>
          </p:spPr>
          <p:txBody>
            <a:bodyPr lIns="16039" tIns="8019" rIns="16039" bIns="8019"/>
            <a:lstStyle/>
            <a:p>
              <a:pPr marL="0" marR="0" lvl="0" indent="0" algn="ctr" defTabSz="160338" eaLnBrk="1" fontAlgn="auto" latinLnBrk="0" hangingPunct="1">
                <a:lnSpc>
                  <a:spcPct val="100000"/>
                </a:lnSpc>
                <a:spcBef>
                  <a:spcPts val="0"/>
                </a:spcBef>
                <a:spcAft>
                  <a:spcPts val="0"/>
                </a:spcAft>
                <a:buClrTx/>
                <a:buSzTx/>
                <a:buFont typeface="Wingdings" pitchFamily="2" charset="2"/>
                <a:buNone/>
                <a:tabLst/>
                <a:defRPr/>
              </a:pPr>
              <a:endParaRPr kumimoji="0" lang="en-US" sz="600" b="1" i="0" u="none" strike="noStrike" kern="0" cap="none" spc="0" normalizeH="0" baseline="0" noProof="0">
                <a:ln>
                  <a:noFill/>
                </a:ln>
                <a:solidFill>
                  <a:srgbClr val="171616"/>
                </a:solidFill>
                <a:effectLst/>
                <a:uLnTx/>
                <a:uFillTx/>
                <a:latin typeface="Century Gothic" pitchFamily="34" charset="0"/>
                <a:ea typeface="ＭＳ Ｐゴシック" pitchFamily="34" charset="-128"/>
                <a:cs typeface="Arial"/>
              </a:endParaRPr>
            </a:p>
          </p:txBody>
        </p:sp>
        <p:sp>
          <p:nvSpPr>
            <p:cNvPr id="36" name="Down Arrow 63">
              <a:extLst>
                <a:ext uri="{FF2B5EF4-FFF2-40B4-BE49-F238E27FC236}">
                  <a16:creationId xmlns:a16="http://schemas.microsoft.com/office/drawing/2014/main" id="{90696929-BC2F-3800-9410-6151DF2F8561}"/>
                </a:ext>
              </a:extLst>
            </p:cNvPr>
            <p:cNvSpPr/>
            <p:nvPr/>
          </p:nvSpPr>
          <p:spPr bwMode="auto">
            <a:xfrm>
              <a:off x="2613025" y="4953000"/>
              <a:ext cx="430213" cy="377825"/>
            </a:xfrm>
            <a:prstGeom prst="downArrow">
              <a:avLst/>
            </a:prstGeom>
            <a:solidFill>
              <a:srgbClr val="1492A5">
                <a:lumMod val="50000"/>
              </a:srgbClr>
            </a:solidFill>
            <a:ln>
              <a:noFill/>
              <a:headEnd type="none" w="med" len="med"/>
              <a:tailEnd type="none" w="med" len="med"/>
            </a:ln>
            <a:effectLst>
              <a:outerShdw blurRad="50800" dist="38100" dir="2700000" algn="tl" rotWithShape="0">
                <a:prstClr val="black">
                  <a:alpha val="40000"/>
                </a:prstClr>
              </a:outerShdw>
            </a:effectLst>
          </p:spPr>
          <p:txBody>
            <a:bodyPr lIns="16039" tIns="8019" rIns="16039" bIns="8019"/>
            <a:lstStyle/>
            <a:p>
              <a:pPr marL="0" marR="0" lvl="0" indent="0" algn="ctr" defTabSz="160338" eaLnBrk="1" fontAlgn="auto" latinLnBrk="0" hangingPunct="1">
                <a:lnSpc>
                  <a:spcPct val="100000"/>
                </a:lnSpc>
                <a:spcBef>
                  <a:spcPts val="0"/>
                </a:spcBef>
                <a:spcAft>
                  <a:spcPts val="0"/>
                </a:spcAft>
                <a:buClrTx/>
                <a:buSzTx/>
                <a:buFont typeface="Wingdings" pitchFamily="2" charset="2"/>
                <a:buNone/>
                <a:tabLst/>
                <a:defRPr/>
              </a:pPr>
              <a:endParaRPr kumimoji="0" lang="en-US" sz="600" b="1" i="0" u="none" strike="noStrike" kern="0" cap="none" spc="0" normalizeH="0" baseline="0" noProof="0">
                <a:ln>
                  <a:noFill/>
                </a:ln>
                <a:solidFill>
                  <a:srgbClr val="171616"/>
                </a:solidFill>
                <a:effectLst/>
                <a:uLnTx/>
                <a:uFillTx/>
                <a:latin typeface="Century Gothic" pitchFamily="34" charset="0"/>
                <a:ea typeface="ＭＳ Ｐゴシック" pitchFamily="34" charset="-128"/>
                <a:cs typeface="Arial"/>
              </a:endParaRPr>
            </a:p>
          </p:txBody>
        </p:sp>
        <p:sp>
          <p:nvSpPr>
            <p:cNvPr id="37" name="Down Arrow 64">
              <a:extLst>
                <a:ext uri="{FF2B5EF4-FFF2-40B4-BE49-F238E27FC236}">
                  <a16:creationId xmlns:a16="http://schemas.microsoft.com/office/drawing/2014/main" id="{4F7ECC1B-98E3-9961-7375-F8A02BDB2CA9}"/>
                </a:ext>
              </a:extLst>
            </p:cNvPr>
            <p:cNvSpPr/>
            <p:nvPr/>
          </p:nvSpPr>
          <p:spPr bwMode="auto">
            <a:xfrm>
              <a:off x="3260725" y="4953000"/>
              <a:ext cx="430213" cy="377825"/>
            </a:xfrm>
            <a:prstGeom prst="downArrow">
              <a:avLst/>
            </a:prstGeom>
            <a:solidFill>
              <a:srgbClr val="1492A5">
                <a:lumMod val="50000"/>
              </a:srgbClr>
            </a:solidFill>
            <a:ln>
              <a:noFill/>
              <a:headEnd type="none" w="med" len="med"/>
              <a:tailEnd type="none" w="med" len="med"/>
            </a:ln>
            <a:effectLst>
              <a:outerShdw blurRad="50800" dist="38100" dir="2700000" algn="tl" rotWithShape="0">
                <a:prstClr val="black">
                  <a:alpha val="40000"/>
                </a:prstClr>
              </a:outerShdw>
            </a:effectLst>
          </p:spPr>
          <p:txBody>
            <a:bodyPr lIns="16039" tIns="8019" rIns="16039" bIns="8019"/>
            <a:lstStyle/>
            <a:p>
              <a:pPr marL="0" marR="0" lvl="0" indent="0" algn="ctr" defTabSz="160338" eaLnBrk="1" fontAlgn="auto" latinLnBrk="0" hangingPunct="1">
                <a:lnSpc>
                  <a:spcPct val="100000"/>
                </a:lnSpc>
                <a:spcBef>
                  <a:spcPts val="0"/>
                </a:spcBef>
                <a:spcAft>
                  <a:spcPts val="0"/>
                </a:spcAft>
                <a:buClrTx/>
                <a:buSzTx/>
                <a:buFont typeface="Wingdings" pitchFamily="2" charset="2"/>
                <a:buNone/>
                <a:tabLst/>
                <a:defRPr/>
              </a:pPr>
              <a:endParaRPr kumimoji="0" lang="en-US" sz="600" b="1" i="0" u="none" strike="noStrike" kern="0" cap="none" spc="0" normalizeH="0" baseline="0" noProof="0">
                <a:ln>
                  <a:noFill/>
                </a:ln>
                <a:solidFill>
                  <a:srgbClr val="171616"/>
                </a:solidFill>
                <a:effectLst/>
                <a:uLnTx/>
                <a:uFillTx/>
                <a:latin typeface="Century Gothic" pitchFamily="34" charset="0"/>
                <a:ea typeface="ＭＳ Ｐゴシック" pitchFamily="34" charset="-128"/>
                <a:cs typeface="Arial"/>
              </a:endParaRPr>
            </a:p>
          </p:txBody>
        </p:sp>
        <p:sp>
          <p:nvSpPr>
            <p:cNvPr id="38" name="Down Arrow 65">
              <a:extLst>
                <a:ext uri="{FF2B5EF4-FFF2-40B4-BE49-F238E27FC236}">
                  <a16:creationId xmlns:a16="http://schemas.microsoft.com/office/drawing/2014/main" id="{04D3FF8F-136A-1BB9-40C2-D3CB07E47BDB}"/>
                </a:ext>
              </a:extLst>
            </p:cNvPr>
            <p:cNvSpPr/>
            <p:nvPr/>
          </p:nvSpPr>
          <p:spPr bwMode="auto">
            <a:xfrm>
              <a:off x="3971925" y="4953000"/>
              <a:ext cx="430213" cy="377825"/>
            </a:xfrm>
            <a:prstGeom prst="downArrow">
              <a:avLst/>
            </a:prstGeom>
            <a:solidFill>
              <a:srgbClr val="1492A5">
                <a:lumMod val="50000"/>
              </a:srgbClr>
            </a:solidFill>
            <a:ln>
              <a:noFill/>
              <a:headEnd type="none" w="med" len="med"/>
              <a:tailEnd type="none" w="med" len="med"/>
            </a:ln>
            <a:effectLst>
              <a:outerShdw blurRad="50800" dist="38100" dir="2700000" algn="tl" rotWithShape="0">
                <a:prstClr val="black">
                  <a:alpha val="40000"/>
                </a:prstClr>
              </a:outerShdw>
            </a:effectLst>
          </p:spPr>
          <p:txBody>
            <a:bodyPr lIns="16039" tIns="8019" rIns="16039" bIns="8019"/>
            <a:lstStyle/>
            <a:p>
              <a:pPr marL="0" marR="0" lvl="0" indent="0" algn="ctr" defTabSz="160338" eaLnBrk="1" fontAlgn="auto" latinLnBrk="0" hangingPunct="1">
                <a:lnSpc>
                  <a:spcPct val="100000"/>
                </a:lnSpc>
                <a:spcBef>
                  <a:spcPts val="0"/>
                </a:spcBef>
                <a:spcAft>
                  <a:spcPts val="0"/>
                </a:spcAft>
                <a:buClrTx/>
                <a:buSzTx/>
                <a:buFont typeface="Wingdings" pitchFamily="2" charset="2"/>
                <a:buNone/>
                <a:tabLst/>
                <a:defRPr/>
              </a:pPr>
              <a:endParaRPr kumimoji="0" lang="en-US" sz="600" b="1" i="0" u="none" strike="noStrike" kern="0" cap="none" spc="0" normalizeH="0" baseline="0" noProof="0">
                <a:ln>
                  <a:noFill/>
                </a:ln>
                <a:solidFill>
                  <a:srgbClr val="171616"/>
                </a:solidFill>
                <a:effectLst/>
                <a:uLnTx/>
                <a:uFillTx/>
                <a:latin typeface="Century Gothic" pitchFamily="34" charset="0"/>
                <a:ea typeface="ＭＳ Ｐゴシック" pitchFamily="34" charset="-128"/>
                <a:cs typeface="Arial"/>
              </a:endParaRPr>
            </a:p>
          </p:txBody>
        </p:sp>
        <p:sp>
          <p:nvSpPr>
            <p:cNvPr id="39" name="Down Arrow 66">
              <a:extLst>
                <a:ext uri="{FF2B5EF4-FFF2-40B4-BE49-F238E27FC236}">
                  <a16:creationId xmlns:a16="http://schemas.microsoft.com/office/drawing/2014/main" id="{3DB18FAB-315D-9DA1-74B7-9F2FA21FCDEC}"/>
                </a:ext>
              </a:extLst>
            </p:cNvPr>
            <p:cNvSpPr/>
            <p:nvPr/>
          </p:nvSpPr>
          <p:spPr bwMode="auto">
            <a:xfrm>
              <a:off x="4654550" y="4953000"/>
              <a:ext cx="431800" cy="377825"/>
            </a:xfrm>
            <a:prstGeom prst="downArrow">
              <a:avLst/>
            </a:prstGeom>
            <a:solidFill>
              <a:srgbClr val="1492A5">
                <a:lumMod val="50000"/>
              </a:srgbClr>
            </a:solidFill>
            <a:ln>
              <a:noFill/>
              <a:headEnd type="none" w="med" len="med"/>
              <a:tailEnd type="none" w="med" len="med"/>
            </a:ln>
            <a:effectLst>
              <a:outerShdw blurRad="50800" dist="38100" dir="2700000" algn="tl" rotWithShape="0">
                <a:prstClr val="black">
                  <a:alpha val="40000"/>
                </a:prstClr>
              </a:outerShdw>
            </a:effectLst>
          </p:spPr>
          <p:txBody>
            <a:bodyPr lIns="16039" tIns="8019" rIns="16039" bIns="8019"/>
            <a:lstStyle/>
            <a:p>
              <a:pPr marL="0" marR="0" lvl="0" indent="0" algn="ctr" defTabSz="160338" eaLnBrk="1" fontAlgn="auto" latinLnBrk="0" hangingPunct="1">
                <a:lnSpc>
                  <a:spcPct val="100000"/>
                </a:lnSpc>
                <a:spcBef>
                  <a:spcPts val="0"/>
                </a:spcBef>
                <a:spcAft>
                  <a:spcPts val="0"/>
                </a:spcAft>
                <a:buClrTx/>
                <a:buSzTx/>
                <a:buFont typeface="Wingdings" pitchFamily="2" charset="2"/>
                <a:buNone/>
                <a:tabLst/>
                <a:defRPr/>
              </a:pPr>
              <a:endParaRPr kumimoji="0" lang="en-US" sz="600" b="1" i="0" u="none" strike="noStrike" kern="0" cap="none" spc="0" normalizeH="0" baseline="0" noProof="0">
                <a:ln>
                  <a:noFill/>
                </a:ln>
                <a:solidFill>
                  <a:srgbClr val="171616"/>
                </a:solidFill>
                <a:effectLst/>
                <a:uLnTx/>
                <a:uFillTx/>
                <a:latin typeface="Century Gothic" pitchFamily="34" charset="0"/>
                <a:ea typeface="ＭＳ Ｐゴシック" pitchFamily="34" charset="-128"/>
                <a:cs typeface="Arial"/>
              </a:endParaRPr>
            </a:p>
          </p:txBody>
        </p:sp>
        <p:sp>
          <p:nvSpPr>
            <p:cNvPr id="40" name="Down Arrow 67">
              <a:extLst>
                <a:ext uri="{FF2B5EF4-FFF2-40B4-BE49-F238E27FC236}">
                  <a16:creationId xmlns:a16="http://schemas.microsoft.com/office/drawing/2014/main" id="{89C094CC-9A8F-8F3D-D63C-D1FEE3873314}"/>
                </a:ext>
              </a:extLst>
            </p:cNvPr>
            <p:cNvSpPr/>
            <p:nvPr/>
          </p:nvSpPr>
          <p:spPr bwMode="auto">
            <a:xfrm>
              <a:off x="5403850" y="4953000"/>
              <a:ext cx="428625" cy="377825"/>
            </a:xfrm>
            <a:prstGeom prst="downArrow">
              <a:avLst/>
            </a:prstGeom>
            <a:solidFill>
              <a:srgbClr val="1492A5">
                <a:lumMod val="50000"/>
              </a:srgbClr>
            </a:solidFill>
            <a:ln>
              <a:noFill/>
              <a:headEnd type="none" w="med" len="med"/>
              <a:tailEnd type="none" w="med" len="med"/>
            </a:ln>
            <a:effectLst>
              <a:outerShdw blurRad="50800" dist="38100" dir="2700000" algn="tl" rotWithShape="0">
                <a:prstClr val="black">
                  <a:alpha val="40000"/>
                </a:prstClr>
              </a:outerShdw>
            </a:effectLst>
          </p:spPr>
          <p:txBody>
            <a:bodyPr lIns="16039" tIns="8019" rIns="16039" bIns="8019"/>
            <a:lstStyle/>
            <a:p>
              <a:pPr marL="0" marR="0" lvl="0" indent="0" algn="ctr" defTabSz="160338" eaLnBrk="1" fontAlgn="auto" latinLnBrk="0" hangingPunct="1">
                <a:lnSpc>
                  <a:spcPct val="100000"/>
                </a:lnSpc>
                <a:spcBef>
                  <a:spcPts val="0"/>
                </a:spcBef>
                <a:spcAft>
                  <a:spcPts val="0"/>
                </a:spcAft>
                <a:buClrTx/>
                <a:buSzTx/>
                <a:buFont typeface="Wingdings" pitchFamily="2" charset="2"/>
                <a:buNone/>
                <a:tabLst/>
                <a:defRPr/>
              </a:pPr>
              <a:endParaRPr kumimoji="0" lang="en-US" sz="600" b="1" i="0" u="none" strike="noStrike" kern="0" cap="none" spc="0" normalizeH="0" baseline="0" noProof="0">
                <a:ln>
                  <a:noFill/>
                </a:ln>
                <a:solidFill>
                  <a:srgbClr val="171616"/>
                </a:solidFill>
                <a:effectLst/>
                <a:uLnTx/>
                <a:uFillTx/>
                <a:latin typeface="Century Gothic" pitchFamily="34" charset="0"/>
                <a:ea typeface="ＭＳ Ｐゴシック" pitchFamily="34" charset="-128"/>
                <a:cs typeface="Arial"/>
              </a:endParaRPr>
            </a:p>
          </p:txBody>
        </p:sp>
        <p:sp>
          <p:nvSpPr>
            <p:cNvPr id="41" name="Down Arrow 68">
              <a:extLst>
                <a:ext uri="{FF2B5EF4-FFF2-40B4-BE49-F238E27FC236}">
                  <a16:creationId xmlns:a16="http://schemas.microsoft.com/office/drawing/2014/main" id="{3683DCA5-86C6-1AE2-1AEA-B6B583AD500C}"/>
                </a:ext>
              </a:extLst>
            </p:cNvPr>
            <p:cNvSpPr/>
            <p:nvPr/>
          </p:nvSpPr>
          <p:spPr bwMode="auto">
            <a:xfrm>
              <a:off x="6115050" y="4953000"/>
              <a:ext cx="428625" cy="377825"/>
            </a:xfrm>
            <a:prstGeom prst="downArrow">
              <a:avLst/>
            </a:prstGeom>
            <a:solidFill>
              <a:srgbClr val="1492A5">
                <a:lumMod val="50000"/>
              </a:srgbClr>
            </a:solidFill>
            <a:ln>
              <a:noFill/>
              <a:headEnd type="none" w="med" len="med"/>
              <a:tailEnd type="none" w="med" len="med"/>
            </a:ln>
            <a:effectLst>
              <a:outerShdw blurRad="50800" dist="38100" dir="2700000" algn="tl" rotWithShape="0">
                <a:prstClr val="black">
                  <a:alpha val="40000"/>
                </a:prstClr>
              </a:outerShdw>
            </a:effectLst>
          </p:spPr>
          <p:txBody>
            <a:bodyPr lIns="16039" tIns="8019" rIns="16039" bIns="8019"/>
            <a:lstStyle/>
            <a:p>
              <a:pPr marL="0" marR="0" lvl="0" indent="0" algn="ctr" defTabSz="160338" eaLnBrk="1" fontAlgn="auto" latinLnBrk="0" hangingPunct="1">
                <a:lnSpc>
                  <a:spcPct val="100000"/>
                </a:lnSpc>
                <a:spcBef>
                  <a:spcPts val="0"/>
                </a:spcBef>
                <a:spcAft>
                  <a:spcPts val="0"/>
                </a:spcAft>
                <a:buClrTx/>
                <a:buSzTx/>
                <a:buFont typeface="Wingdings" pitchFamily="2" charset="2"/>
                <a:buNone/>
                <a:tabLst/>
                <a:defRPr/>
              </a:pPr>
              <a:endParaRPr kumimoji="0" lang="en-US" sz="600" b="1" i="0" u="none" strike="noStrike" kern="0" cap="none" spc="0" normalizeH="0" baseline="0" noProof="0">
                <a:ln>
                  <a:noFill/>
                </a:ln>
                <a:solidFill>
                  <a:srgbClr val="171616"/>
                </a:solidFill>
                <a:effectLst/>
                <a:uLnTx/>
                <a:uFillTx/>
                <a:latin typeface="Century Gothic" pitchFamily="34" charset="0"/>
                <a:ea typeface="ＭＳ Ｐゴシック" pitchFamily="34" charset="-128"/>
                <a:cs typeface="Arial"/>
              </a:endParaRPr>
            </a:p>
          </p:txBody>
        </p:sp>
        <p:sp>
          <p:nvSpPr>
            <p:cNvPr id="42" name="Rounded Rectangle 90">
              <a:extLst>
                <a:ext uri="{FF2B5EF4-FFF2-40B4-BE49-F238E27FC236}">
                  <a16:creationId xmlns:a16="http://schemas.microsoft.com/office/drawing/2014/main" id="{BB1C6B83-36AD-AF23-D32C-7A15BBB1B91E}"/>
                </a:ext>
              </a:extLst>
            </p:cNvPr>
            <p:cNvSpPr>
              <a:spLocks noChangeArrowheads="1"/>
            </p:cNvSpPr>
            <p:nvPr/>
          </p:nvSpPr>
          <p:spPr bwMode="auto">
            <a:xfrm>
              <a:off x="287384" y="850900"/>
              <a:ext cx="1368380" cy="1593850"/>
            </a:xfrm>
            <a:prstGeom prst="roundRect">
              <a:avLst>
                <a:gd name="adj" fmla="val 16667"/>
              </a:avLst>
            </a:prstGeom>
            <a:solidFill>
              <a:sysClr val="window" lastClr="FFFFFF">
                <a:lumMod val="85000"/>
              </a:sysClr>
            </a:solidFill>
            <a:ln>
              <a:noFill/>
              <a:headEnd/>
              <a:tailEnd/>
            </a:ln>
            <a:effectLst>
              <a:outerShdw blurRad="50800" dist="38100" dir="2700000" algn="tl" rotWithShape="0">
                <a:prstClr val="black">
                  <a:alpha val="40000"/>
                </a:prstClr>
              </a:outerShdw>
            </a:effectLst>
          </p:spPr>
          <p:txBody>
            <a:bodyPr lIns="16039" tIns="8019" rIns="16039" bIns="8019"/>
            <a:lstStyle/>
            <a:p>
              <a:pPr marL="0" marR="0" lvl="0" indent="0" algn="ctr" defTabSz="160338" eaLnBrk="1" fontAlgn="auto" latinLnBrk="0" hangingPunct="1">
                <a:lnSpc>
                  <a:spcPct val="100000"/>
                </a:lnSpc>
                <a:spcBef>
                  <a:spcPts val="0"/>
                </a:spcBef>
                <a:spcAft>
                  <a:spcPts val="0"/>
                </a:spcAft>
                <a:buClrTx/>
                <a:buSzTx/>
                <a:buFont typeface="Wingdings" pitchFamily="2" charset="2"/>
                <a:buNone/>
                <a:tabLst/>
                <a:defRPr/>
              </a:pPr>
              <a:r>
                <a:rPr kumimoji="0" lang="en-US" sz="1000" b="1" i="0" u="none" strike="noStrike" kern="0" cap="none" spc="0" normalizeH="0" baseline="0" noProof="0" dirty="0">
                  <a:ln>
                    <a:noFill/>
                  </a:ln>
                  <a:solidFill>
                    <a:srgbClr val="171616"/>
                  </a:solidFill>
                  <a:effectLst/>
                  <a:uLnTx/>
                  <a:uFillTx/>
                  <a:latin typeface="Century Gothic" pitchFamily="34" charset="0"/>
                  <a:cs typeface="Arial"/>
                </a:rPr>
                <a:t>LOCAL</a:t>
              </a:r>
            </a:p>
          </p:txBody>
        </p:sp>
        <p:sp>
          <p:nvSpPr>
            <p:cNvPr id="43" name="Down Arrow 70">
              <a:extLst>
                <a:ext uri="{FF2B5EF4-FFF2-40B4-BE49-F238E27FC236}">
                  <a16:creationId xmlns:a16="http://schemas.microsoft.com/office/drawing/2014/main" id="{F6760F50-3BCD-853D-585C-39AD343AF1EB}"/>
                </a:ext>
              </a:extLst>
            </p:cNvPr>
            <p:cNvSpPr/>
            <p:nvPr/>
          </p:nvSpPr>
          <p:spPr bwMode="auto">
            <a:xfrm>
              <a:off x="6797675" y="4953000"/>
              <a:ext cx="430213" cy="377825"/>
            </a:xfrm>
            <a:prstGeom prst="downArrow">
              <a:avLst/>
            </a:prstGeom>
            <a:solidFill>
              <a:srgbClr val="1492A5">
                <a:lumMod val="50000"/>
              </a:srgbClr>
            </a:solidFill>
            <a:ln>
              <a:noFill/>
              <a:headEnd type="none" w="med" len="med"/>
              <a:tailEnd type="none" w="med" len="med"/>
            </a:ln>
            <a:effectLst>
              <a:outerShdw blurRad="50800" dist="38100" dir="2700000" algn="tl" rotWithShape="0">
                <a:prstClr val="black">
                  <a:alpha val="40000"/>
                </a:prstClr>
              </a:outerShdw>
            </a:effectLst>
          </p:spPr>
          <p:txBody>
            <a:bodyPr lIns="16039" tIns="8019" rIns="16039" bIns="8019"/>
            <a:lstStyle/>
            <a:p>
              <a:pPr marL="0" marR="0" lvl="0" indent="0" algn="ctr" defTabSz="160338" eaLnBrk="1" fontAlgn="auto" latinLnBrk="0" hangingPunct="1">
                <a:lnSpc>
                  <a:spcPct val="100000"/>
                </a:lnSpc>
                <a:spcBef>
                  <a:spcPts val="0"/>
                </a:spcBef>
                <a:spcAft>
                  <a:spcPts val="0"/>
                </a:spcAft>
                <a:buClrTx/>
                <a:buSzTx/>
                <a:buFont typeface="Wingdings" pitchFamily="2" charset="2"/>
                <a:buNone/>
                <a:tabLst/>
                <a:defRPr/>
              </a:pPr>
              <a:endParaRPr kumimoji="0" lang="en-US" sz="600" b="1" i="0" u="none" strike="noStrike" kern="0" cap="none" spc="0" normalizeH="0" baseline="0" noProof="0">
                <a:ln>
                  <a:noFill/>
                </a:ln>
                <a:solidFill>
                  <a:srgbClr val="171616"/>
                </a:solidFill>
                <a:effectLst/>
                <a:uLnTx/>
                <a:uFillTx/>
                <a:latin typeface="Century Gothic" pitchFamily="34" charset="0"/>
                <a:ea typeface="ＭＳ Ｐゴシック" pitchFamily="34" charset="-128"/>
                <a:cs typeface="Arial"/>
              </a:endParaRPr>
            </a:p>
          </p:txBody>
        </p:sp>
        <p:sp>
          <p:nvSpPr>
            <p:cNvPr id="44" name="Down Arrow 71">
              <a:extLst>
                <a:ext uri="{FF2B5EF4-FFF2-40B4-BE49-F238E27FC236}">
                  <a16:creationId xmlns:a16="http://schemas.microsoft.com/office/drawing/2014/main" id="{C5845C6C-5F63-8D81-D0E9-62BD6ABF3EC7}"/>
                </a:ext>
              </a:extLst>
            </p:cNvPr>
            <p:cNvSpPr/>
            <p:nvPr/>
          </p:nvSpPr>
          <p:spPr bwMode="auto">
            <a:xfrm>
              <a:off x="7494588" y="4953000"/>
              <a:ext cx="430213" cy="377825"/>
            </a:xfrm>
            <a:prstGeom prst="downArrow">
              <a:avLst/>
            </a:prstGeom>
            <a:solidFill>
              <a:srgbClr val="1492A5">
                <a:lumMod val="50000"/>
              </a:srgbClr>
            </a:solidFill>
            <a:ln>
              <a:noFill/>
              <a:headEnd type="none" w="med" len="med"/>
              <a:tailEnd type="none" w="med" len="med"/>
            </a:ln>
            <a:effectLst>
              <a:outerShdw blurRad="50800" dist="38100" dir="2700000" algn="tl" rotWithShape="0">
                <a:prstClr val="black">
                  <a:alpha val="40000"/>
                </a:prstClr>
              </a:outerShdw>
            </a:effectLst>
          </p:spPr>
          <p:txBody>
            <a:bodyPr lIns="16039" tIns="8019" rIns="16039" bIns="8019"/>
            <a:lstStyle/>
            <a:p>
              <a:pPr marL="0" marR="0" lvl="0" indent="0" algn="ctr" defTabSz="160338" eaLnBrk="1" fontAlgn="auto" latinLnBrk="0" hangingPunct="1">
                <a:lnSpc>
                  <a:spcPct val="100000"/>
                </a:lnSpc>
                <a:spcBef>
                  <a:spcPts val="0"/>
                </a:spcBef>
                <a:spcAft>
                  <a:spcPts val="0"/>
                </a:spcAft>
                <a:buClrTx/>
                <a:buSzTx/>
                <a:buFont typeface="Wingdings" pitchFamily="2" charset="2"/>
                <a:buNone/>
                <a:tabLst/>
                <a:defRPr/>
              </a:pPr>
              <a:endParaRPr kumimoji="0" lang="en-US" sz="600" b="1" i="0" u="none" strike="noStrike" kern="0" cap="none" spc="0" normalizeH="0" baseline="0" noProof="0">
                <a:ln>
                  <a:noFill/>
                </a:ln>
                <a:solidFill>
                  <a:srgbClr val="171616"/>
                </a:solidFill>
                <a:effectLst/>
                <a:uLnTx/>
                <a:uFillTx/>
                <a:latin typeface="Century Gothic" pitchFamily="34" charset="0"/>
                <a:ea typeface="ＭＳ Ｐゴシック" pitchFamily="34" charset="-128"/>
                <a:cs typeface="Arial"/>
              </a:endParaRPr>
            </a:p>
          </p:txBody>
        </p:sp>
        <p:cxnSp>
          <p:nvCxnSpPr>
            <p:cNvPr id="45" name="Straight Arrow Connector 10">
              <a:extLst>
                <a:ext uri="{FF2B5EF4-FFF2-40B4-BE49-F238E27FC236}">
                  <a16:creationId xmlns:a16="http://schemas.microsoft.com/office/drawing/2014/main" id="{9EBC33D5-F1FE-91B5-693D-2793FF709864}"/>
                </a:ext>
              </a:extLst>
            </p:cNvPr>
            <p:cNvCxnSpPr>
              <a:cxnSpLocks noChangeShapeType="1"/>
            </p:cNvCxnSpPr>
            <p:nvPr/>
          </p:nvCxnSpPr>
          <p:spPr bwMode="auto">
            <a:xfrm>
              <a:off x="1468438" y="1306648"/>
              <a:ext cx="574675" cy="1588"/>
            </a:xfrm>
            <a:prstGeom prst="straightConnector1">
              <a:avLst/>
            </a:prstGeom>
            <a:noFill/>
            <a:ln w="12700" algn="ctr">
              <a:solidFill>
                <a:srgbClr val="171616"/>
              </a:solidFill>
              <a:round/>
              <a:headEnd/>
              <a:tailEnd type="arrow" w="med" len="med"/>
            </a:ln>
            <a:effectLst>
              <a:outerShdw blurRad="50800" dist="38100" dir="2700000" algn="tl" rotWithShape="0">
                <a:prstClr val="black">
                  <a:alpha val="40000"/>
                </a:prstClr>
              </a:outerShdw>
            </a:effectLst>
          </p:spPr>
        </p:cxnSp>
        <p:cxnSp>
          <p:nvCxnSpPr>
            <p:cNvPr id="46" name="Straight Arrow Connector 13">
              <a:extLst>
                <a:ext uri="{FF2B5EF4-FFF2-40B4-BE49-F238E27FC236}">
                  <a16:creationId xmlns:a16="http://schemas.microsoft.com/office/drawing/2014/main" id="{480C5B4B-4BF7-580D-AE54-24DA57DECBD8}"/>
                </a:ext>
              </a:extLst>
            </p:cNvPr>
            <p:cNvCxnSpPr>
              <a:cxnSpLocks noChangeShapeType="1"/>
            </p:cNvCxnSpPr>
            <p:nvPr/>
          </p:nvCxnSpPr>
          <p:spPr bwMode="auto">
            <a:xfrm>
              <a:off x="1455375" y="1916476"/>
              <a:ext cx="574675" cy="1588"/>
            </a:xfrm>
            <a:prstGeom prst="straightConnector1">
              <a:avLst/>
            </a:prstGeom>
            <a:noFill/>
            <a:ln w="12700" algn="ctr">
              <a:solidFill>
                <a:srgbClr val="171616"/>
              </a:solidFill>
              <a:round/>
              <a:headEnd/>
              <a:tailEnd type="arrow" w="med" len="med"/>
            </a:ln>
            <a:effectLst>
              <a:outerShdw blurRad="50800" dist="38100" dir="2700000" algn="tl" rotWithShape="0">
                <a:prstClr val="black">
                  <a:alpha val="40000"/>
                </a:prstClr>
              </a:outerShdw>
            </a:effectLst>
          </p:spPr>
        </p:cxnSp>
        <p:cxnSp>
          <p:nvCxnSpPr>
            <p:cNvPr id="47" name="Straight Arrow Connector 14">
              <a:extLst>
                <a:ext uri="{FF2B5EF4-FFF2-40B4-BE49-F238E27FC236}">
                  <a16:creationId xmlns:a16="http://schemas.microsoft.com/office/drawing/2014/main" id="{1D28B3BF-A55F-C005-25B6-1774DE4D8F38}"/>
                </a:ext>
              </a:extLst>
            </p:cNvPr>
            <p:cNvCxnSpPr>
              <a:cxnSpLocks noChangeShapeType="1"/>
            </p:cNvCxnSpPr>
            <p:nvPr/>
          </p:nvCxnSpPr>
          <p:spPr bwMode="auto">
            <a:xfrm>
              <a:off x="1468438" y="2230302"/>
              <a:ext cx="574675" cy="1588"/>
            </a:xfrm>
            <a:prstGeom prst="straightConnector1">
              <a:avLst/>
            </a:prstGeom>
            <a:noFill/>
            <a:ln w="12700" algn="ctr">
              <a:solidFill>
                <a:srgbClr val="171616"/>
              </a:solidFill>
              <a:round/>
              <a:headEnd/>
              <a:tailEnd type="arrow" w="med" len="med"/>
            </a:ln>
            <a:effectLst>
              <a:outerShdw blurRad="50800" dist="38100" dir="2700000" algn="tl" rotWithShape="0">
                <a:prstClr val="black">
                  <a:alpha val="40000"/>
                </a:prstClr>
              </a:outerShdw>
            </a:effectLst>
          </p:spPr>
        </p:cxnSp>
        <p:cxnSp>
          <p:nvCxnSpPr>
            <p:cNvPr id="48" name="Straight Arrow Connector 13">
              <a:extLst>
                <a:ext uri="{FF2B5EF4-FFF2-40B4-BE49-F238E27FC236}">
                  <a16:creationId xmlns:a16="http://schemas.microsoft.com/office/drawing/2014/main" id="{76814218-8A25-98A2-2D33-003DC93C07F1}"/>
                </a:ext>
              </a:extLst>
            </p:cNvPr>
            <p:cNvCxnSpPr>
              <a:cxnSpLocks noChangeShapeType="1"/>
              <a:stCxn id="25" idx="3"/>
            </p:cNvCxnSpPr>
            <p:nvPr/>
          </p:nvCxnSpPr>
          <p:spPr bwMode="auto">
            <a:xfrm flipV="1">
              <a:off x="3276600" y="1423852"/>
              <a:ext cx="563880" cy="323986"/>
            </a:xfrm>
            <a:prstGeom prst="straightConnector1">
              <a:avLst/>
            </a:prstGeom>
            <a:noFill/>
            <a:ln w="12700" algn="ctr">
              <a:solidFill>
                <a:srgbClr val="171616"/>
              </a:solidFill>
              <a:round/>
              <a:headEnd/>
              <a:tailEnd type="arrow" w="med" len="med"/>
            </a:ln>
            <a:effectLst>
              <a:outerShdw blurRad="50800" dist="38100" dir="2700000" algn="tl" rotWithShape="0">
                <a:prstClr val="black">
                  <a:alpha val="40000"/>
                </a:prstClr>
              </a:outerShdw>
            </a:effectLst>
          </p:spPr>
        </p:cxnSp>
        <p:cxnSp>
          <p:nvCxnSpPr>
            <p:cNvPr id="49" name="Straight Arrow Connector 13">
              <a:extLst>
                <a:ext uri="{FF2B5EF4-FFF2-40B4-BE49-F238E27FC236}">
                  <a16:creationId xmlns:a16="http://schemas.microsoft.com/office/drawing/2014/main" id="{827FD1A5-985E-63D2-F4AB-509F85D7FA21}"/>
                </a:ext>
              </a:extLst>
            </p:cNvPr>
            <p:cNvCxnSpPr>
              <a:cxnSpLocks noChangeShapeType="1"/>
              <a:stCxn id="25" idx="3"/>
            </p:cNvCxnSpPr>
            <p:nvPr/>
          </p:nvCxnSpPr>
          <p:spPr bwMode="auto">
            <a:xfrm>
              <a:off x="3276600" y="1747838"/>
              <a:ext cx="533400" cy="385762"/>
            </a:xfrm>
            <a:prstGeom prst="straightConnector1">
              <a:avLst/>
            </a:prstGeom>
            <a:noFill/>
            <a:ln w="12700" algn="ctr">
              <a:solidFill>
                <a:srgbClr val="171616"/>
              </a:solidFill>
              <a:round/>
              <a:headEnd/>
              <a:tailEnd type="arrow" w="med" len="med"/>
            </a:ln>
            <a:effectLst>
              <a:outerShdw blurRad="50800" dist="38100" dir="2700000" algn="tl" rotWithShape="0">
                <a:prstClr val="black">
                  <a:alpha val="40000"/>
                </a:prstClr>
              </a:outerShdw>
            </a:effectLst>
          </p:spPr>
        </p:cxnSp>
        <p:sp>
          <p:nvSpPr>
            <p:cNvPr id="50" name="Pentagon 32">
              <a:extLst>
                <a:ext uri="{FF2B5EF4-FFF2-40B4-BE49-F238E27FC236}">
                  <a16:creationId xmlns:a16="http://schemas.microsoft.com/office/drawing/2014/main" id="{FC82C3E8-3878-1D8A-EC5C-06A5BF335022}"/>
                </a:ext>
              </a:extLst>
            </p:cNvPr>
            <p:cNvSpPr>
              <a:spLocks noChangeArrowheads="1"/>
            </p:cNvSpPr>
            <p:nvPr/>
          </p:nvSpPr>
          <p:spPr bwMode="auto">
            <a:xfrm>
              <a:off x="457200" y="1219201"/>
              <a:ext cx="990600" cy="228600"/>
            </a:xfrm>
            <a:prstGeom prst="homePlate">
              <a:avLst>
                <a:gd name="adj" fmla="val 50016"/>
              </a:avLst>
            </a:prstGeom>
            <a:solidFill>
              <a:sysClr val="window" lastClr="FFFFFF">
                <a:lumMod val="65000"/>
                <a:alpha val="54117"/>
              </a:sysClr>
            </a:solidFill>
            <a:ln w="12700" algn="ctr">
              <a:solidFill>
                <a:srgbClr val="171616"/>
              </a:solidFill>
              <a:round/>
              <a:headEnd/>
              <a:tailEnd/>
            </a:ln>
            <a:effectLst>
              <a:outerShdw blurRad="50800" dist="38100" dir="2700000" algn="tl" rotWithShape="0">
                <a:prstClr val="black">
                  <a:alpha val="40000"/>
                </a:prstClr>
              </a:outerShdw>
            </a:effectLst>
            <a:scene3d>
              <a:camera prst="orthographicFront"/>
              <a:lightRig rig="threePt" dir="t"/>
            </a:scene3d>
            <a:sp3d>
              <a:bevelT w="152400" h="50800" prst="softRound"/>
            </a:sp3d>
          </p:spPr>
          <p:txBody>
            <a:bodyPr lIns="16039" tIns="8019" rIns="16039" bIns="8019"/>
            <a:lstStyle/>
            <a:p>
              <a:pPr marL="0" marR="0" lvl="0" indent="0" algn="ctr" defTabSz="160338" eaLnBrk="1" fontAlgn="auto" latinLnBrk="0" hangingPunct="1">
                <a:lnSpc>
                  <a:spcPct val="100000"/>
                </a:lnSpc>
                <a:spcBef>
                  <a:spcPts val="0"/>
                </a:spcBef>
                <a:spcAft>
                  <a:spcPts val="0"/>
                </a:spcAft>
                <a:buClrTx/>
                <a:buSzTx/>
                <a:buFont typeface="Wingdings" pitchFamily="2" charset="2"/>
                <a:buNone/>
                <a:tabLst/>
                <a:defRPr/>
              </a:pPr>
              <a:endParaRPr kumimoji="0" lang="en-US" sz="600" b="1" i="0" u="none" strike="noStrike" kern="0" cap="none" spc="0" normalizeH="0" baseline="0" noProof="0">
                <a:ln>
                  <a:noFill/>
                </a:ln>
                <a:solidFill>
                  <a:srgbClr val="171616"/>
                </a:solidFill>
                <a:effectLst/>
                <a:uLnTx/>
                <a:uFillTx/>
                <a:cs typeface="Arial"/>
              </a:endParaRPr>
            </a:p>
          </p:txBody>
        </p:sp>
        <p:sp>
          <p:nvSpPr>
            <p:cNvPr id="51" name="Pentagon 32">
              <a:extLst>
                <a:ext uri="{FF2B5EF4-FFF2-40B4-BE49-F238E27FC236}">
                  <a16:creationId xmlns:a16="http://schemas.microsoft.com/office/drawing/2014/main" id="{1C3E0ED0-A29A-F1DB-5547-40400737027B}"/>
                </a:ext>
              </a:extLst>
            </p:cNvPr>
            <p:cNvSpPr>
              <a:spLocks noChangeArrowheads="1"/>
            </p:cNvSpPr>
            <p:nvPr/>
          </p:nvSpPr>
          <p:spPr bwMode="auto">
            <a:xfrm>
              <a:off x="457200" y="1524000"/>
              <a:ext cx="990600" cy="228600"/>
            </a:xfrm>
            <a:prstGeom prst="homePlate">
              <a:avLst>
                <a:gd name="adj" fmla="val 50016"/>
              </a:avLst>
            </a:prstGeom>
            <a:solidFill>
              <a:sysClr val="window" lastClr="FFFFFF">
                <a:lumMod val="65000"/>
                <a:alpha val="54117"/>
              </a:sysClr>
            </a:solidFill>
            <a:ln w="12700" algn="ctr">
              <a:solidFill>
                <a:srgbClr val="171616"/>
              </a:solidFill>
              <a:round/>
              <a:headEnd/>
              <a:tailEnd/>
            </a:ln>
            <a:effectLst>
              <a:outerShdw blurRad="50800" dist="38100" dir="2700000" algn="tl" rotWithShape="0">
                <a:prstClr val="black">
                  <a:alpha val="40000"/>
                </a:prstClr>
              </a:outerShdw>
            </a:effectLst>
            <a:scene3d>
              <a:camera prst="orthographicFront"/>
              <a:lightRig rig="threePt" dir="t"/>
            </a:scene3d>
            <a:sp3d>
              <a:bevelT w="152400" h="50800" prst="softRound"/>
            </a:sp3d>
          </p:spPr>
          <p:txBody>
            <a:bodyPr lIns="16039" tIns="8019" rIns="16039" bIns="8019"/>
            <a:lstStyle/>
            <a:p>
              <a:pPr marL="0" marR="0" lvl="0" indent="0" algn="ctr" defTabSz="160338" eaLnBrk="1" fontAlgn="auto" latinLnBrk="0" hangingPunct="1">
                <a:lnSpc>
                  <a:spcPct val="100000"/>
                </a:lnSpc>
                <a:spcBef>
                  <a:spcPts val="0"/>
                </a:spcBef>
                <a:spcAft>
                  <a:spcPts val="0"/>
                </a:spcAft>
                <a:buClrTx/>
                <a:buSzTx/>
                <a:buFont typeface="Wingdings" pitchFamily="2" charset="2"/>
                <a:buNone/>
                <a:tabLst/>
                <a:defRPr/>
              </a:pPr>
              <a:endParaRPr kumimoji="0" lang="en-US" sz="600" b="1" i="0" u="none" strike="noStrike" kern="0" cap="none" spc="0" normalizeH="0" baseline="0" noProof="0">
                <a:ln>
                  <a:noFill/>
                </a:ln>
                <a:solidFill>
                  <a:srgbClr val="171616"/>
                </a:solidFill>
                <a:effectLst/>
                <a:uLnTx/>
                <a:uFillTx/>
                <a:cs typeface="Arial"/>
              </a:endParaRPr>
            </a:p>
          </p:txBody>
        </p:sp>
        <p:sp>
          <p:nvSpPr>
            <p:cNvPr id="52" name="Pentagon 32">
              <a:extLst>
                <a:ext uri="{FF2B5EF4-FFF2-40B4-BE49-F238E27FC236}">
                  <a16:creationId xmlns:a16="http://schemas.microsoft.com/office/drawing/2014/main" id="{E7A3EC3A-8465-B4ED-EABE-D93766C91828}"/>
                </a:ext>
              </a:extLst>
            </p:cNvPr>
            <p:cNvSpPr>
              <a:spLocks noChangeArrowheads="1"/>
            </p:cNvSpPr>
            <p:nvPr/>
          </p:nvSpPr>
          <p:spPr bwMode="auto">
            <a:xfrm>
              <a:off x="457200" y="1828800"/>
              <a:ext cx="990600" cy="228600"/>
            </a:xfrm>
            <a:prstGeom prst="homePlate">
              <a:avLst>
                <a:gd name="adj" fmla="val 50016"/>
              </a:avLst>
            </a:prstGeom>
            <a:solidFill>
              <a:sysClr val="window" lastClr="FFFFFF">
                <a:lumMod val="65000"/>
                <a:alpha val="54117"/>
              </a:sysClr>
            </a:solidFill>
            <a:ln w="12700" algn="ctr">
              <a:solidFill>
                <a:srgbClr val="171616"/>
              </a:solidFill>
              <a:round/>
              <a:headEnd/>
              <a:tailEnd/>
            </a:ln>
            <a:effectLst>
              <a:outerShdw blurRad="50800" dist="38100" dir="2700000" algn="tl" rotWithShape="0">
                <a:prstClr val="black">
                  <a:alpha val="40000"/>
                </a:prstClr>
              </a:outerShdw>
            </a:effectLst>
            <a:scene3d>
              <a:camera prst="orthographicFront"/>
              <a:lightRig rig="threePt" dir="t"/>
            </a:scene3d>
            <a:sp3d>
              <a:bevelT w="152400" h="50800" prst="softRound"/>
            </a:sp3d>
          </p:spPr>
          <p:txBody>
            <a:bodyPr lIns="16039" tIns="8019" rIns="16039" bIns="8019"/>
            <a:lstStyle/>
            <a:p>
              <a:pPr marL="0" marR="0" lvl="0" indent="0" algn="ctr" defTabSz="160338" eaLnBrk="1" fontAlgn="auto" latinLnBrk="0" hangingPunct="1">
                <a:lnSpc>
                  <a:spcPct val="100000"/>
                </a:lnSpc>
                <a:spcBef>
                  <a:spcPts val="0"/>
                </a:spcBef>
                <a:spcAft>
                  <a:spcPts val="0"/>
                </a:spcAft>
                <a:buClrTx/>
                <a:buSzTx/>
                <a:buFont typeface="Wingdings" pitchFamily="2" charset="2"/>
                <a:buNone/>
                <a:tabLst/>
                <a:defRPr/>
              </a:pPr>
              <a:endParaRPr kumimoji="0" lang="en-US" sz="600" b="1" i="0" u="none" strike="noStrike" kern="0" cap="none" spc="0" normalizeH="0" baseline="0" noProof="0">
                <a:ln>
                  <a:noFill/>
                </a:ln>
                <a:solidFill>
                  <a:srgbClr val="171616"/>
                </a:solidFill>
                <a:effectLst/>
                <a:uLnTx/>
                <a:uFillTx/>
                <a:cs typeface="Arial"/>
              </a:endParaRPr>
            </a:p>
          </p:txBody>
        </p:sp>
        <p:sp>
          <p:nvSpPr>
            <p:cNvPr id="53" name="Pentagon 32">
              <a:extLst>
                <a:ext uri="{FF2B5EF4-FFF2-40B4-BE49-F238E27FC236}">
                  <a16:creationId xmlns:a16="http://schemas.microsoft.com/office/drawing/2014/main" id="{3EE73F0D-A9A0-7C18-8838-587EAFD0E4E6}"/>
                </a:ext>
              </a:extLst>
            </p:cNvPr>
            <p:cNvSpPr>
              <a:spLocks noChangeArrowheads="1"/>
            </p:cNvSpPr>
            <p:nvPr/>
          </p:nvSpPr>
          <p:spPr bwMode="auto">
            <a:xfrm>
              <a:off x="457200" y="2133600"/>
              <a:ext cx="990600" cy="228600"/>
            </a:xfrm>
            <a:prstGeom prst="homePlate">
              <a:avLst>
                <a:gd name="adj" fmla="val 50016"/>
              </a:avLst>
            </a:prstGeom>
            <a:solidFill>
              <a:sysClr val="window" lastClr="FFFFFF">
                <a:lumMod val="65000"/>
                <a:alpha val="54117"/>
              </a:sysClr>
            </a:solidFill>
            <a:ln w="12700" algn="ctr">
              <a:solidFill>
                <a:srgbClr val="171616"/>
              </a:solidFill>
              <a:round/>
              <a:headEnd/>
              <a:tailEnd/>
            </a:ln>
            <a:effectLst>
              <a:outerShdw blurRad="50800" dist="38100" dir="2700000" algn="tl" rotWithShape="0">
                <a:prstClr val="black">
                  <a:alpha val="40000"/>
                </a:prstClr>
              </a:outerShdw>
            </a:effectLst>
            <a:scene3d>
              <a:camera prst="orthographicFront"/>
              <a:lightRig rig="threePt" dir="t"/>
            </a:scene3d>
            <a:sp3d>
              <a:bevelT w="152400" h="50800" prst="softRound"/>
            </a:sp3d>
          </p:spPr>
          <p:txBody>
            <a:bodyPr lIns="16039" tIns="8019" rIns="16039" bIns="8019"/>
            <a:lstStyle/>
            <a:p>
              <a:pPr marL="0" marR="0" lvl="0" indent="0" algn="ctr" defTabSz="160338" eaLnBrk="1" fontAlgn="auto" latinLnBrk="0" hangingPunct="1">
                <a:lnSpc>
                  <a:spcPct val="100000"/>
                </a:lnSpc>
                <a:spcBef>
                  <a:spcPts val="0"/>
                </a:spcBef>
                <a:spcAft>
                  <a:spcPts val="0"/>
                </a:spcAft>
                <a:buClrTx/>
                <a:buSzTx/>
                <a:buFont typeface="Wingdings" pitchFamily="2" charset="2"/>
                <a:buNone/>
                <a:tabLst/>
                <a:defRPr/>
              </a:pPr>
              <a:endParaRPr kumimoji="0" lang="en-US" sz="600" b="1" i="0" u="none" strike="noStrike" kern="0" cap="none" spc="0" normalizeH="0" baseline="0" noProof="0">
                <a:ln>
                  <a:noFill/>
                </a:ln>
                <a:solidFill>
                  <a:srgbClr val="171616"/>
                </a:solidFill>
                <a:effectLst/>
                <a:uLnTx/>
                <a:uFillTx/>
                <a:cs typeface="Arial"/>
              </a:endParaRPr>
            </a:p>
          </p:txBody>
        </p:sp>
        <p:cxnSp>
          <p:nvCxnSpPr>
            <p:cNvPr id="54" name="Straight Arrow Connector 10">
              <a:extLst>
                <a:ext uri="{FF2B5EF4-FFF2-40B4-BE49-F238E27FC236}">
                  <a16:creationId xmlns:a16="http://schemas.microsoft.com/office/drawing/2014/main" id="{FD13D914-56B2-CE94-D2E3-810BA3A3EA0A}"/>
                </a:ext>
              </a:extLst>
            </p:cNvPr>
            <p:cNvCxnSpPr>
              <a:cxnSpLocks noChangeShapeType="1"/>
            </p:cNvCxnSpPr>
            <p:nvPr/>
          </p:nvCxnSpPr>
          <p:spPr bwMode="auto">
            <a:xfrm>
              <a:off x="1445714" y="1622560"/>
              <a:ext cx="574675" cy="1588"/>
            </a:xfrm>
            <a:prstGeom prst="straightConnector1">
              <a:avLst/>
            </a:prstGeom>
            <a:noFill/>
            <a:ln w="12700" algn="ctr">
              <a:solidFill>
                <a:srgbClr val="171616"/>
              </a:solidFill>
              <a:round/>
              <a:headEnd/>
              <a:tailEnd type="arrow" w="med" len="med"/>
            </a:ln>
            <a:effectLst>
              <a:outerShdw blurRad="50800" dist="38100" dir="2700000" algn="tl" rotWithShape="0">
                <a:prstClr val="black">
                  <a:alpha val="40000"/>
                </a:prstClr>
              </a:outerShdw>
            </a:effectLst>
          </p:spPr>
        </p:cxnSp>
        <p:sp>
          <p:nvSpPr>
            <p:cNvPr id="55" name="Down Arrow Callout 122">
              <a:extLst>
                <a:ext uri="{FF2B5EF4-FFF2-40B4-BE49-F238E27FC236}">
                  <a16:creationId xmlns:a16="http://schemas.microsoft.com/office/drawing/2014/main" id="{E68DCC8B-AF28-6E91-F066-ED41D282495A}"/>
                </a:ext>
              </a:extLst>
            </p:cNvPr>
            <p:cNvSpPr/>
            <p:nvPr/>
          </p:nvSpPr>
          <p:spPr bwMode="auto">
            <a:xfrm>
              <a:off x="3944111" y="1143000"/>
              <a:ext cx="228600" cy="1600199"/>
            </a:xfrm>
            <a:prstGeom prst="downArrowCallout">
              <a:avLst>
                <a:gd name="adj1" fmla="val 25000"/>
                <a:gd name="adj2" fmla="val 25000"/>
                <a:gd name="adj3" fmla="val 25000"/>
                <a:gd name="adj4" fmla="val 24251"/>
              </a:avLst>
            </a:prstGeom>
            <a:solidFill>
              <a:srgbClr val="1492A5">
                <a:lumMod val="75000"/>
              </a:srgbClr>
            </a:solidFill>
            <a:ln>
              <a:noFill/>
              <a:headEnd type="none" w="med" len="med"/>
              <a:tailEnd type="none" w="med" len="med"/>
            </a:ln>
            <a:effectLst>
              <a:outerShdw blurRad="50800" dist="38100" dir="2700000" algn="tl" rotWithShape="0">
                <a:prstClr val="black">
                  <a:alpha val="40000"/>
                </a:prstClr>
              </a:outerShdw>
            </a:effectLst>
          </p:spPr>
          <p:txBody>
            <a:bodyPr vert="vert" lIns="16039" tIns="8019" rIns="16039" bIns="8019" anchor="ctr" anchorCtr="1"/>
            <a:lstStyle/>
            <a:p>
              <a:pPr marL="187325" marR="0" lvl="0" indent="-187325" algn="ctr" defTabSz="160338" eaLnBrk="1" fontAlgn="auto" latinLnBrk="0" hangingPunct="1">
                <a:lnSpc>
                  <a:spcPct val="100000"/>
                </a:lnSpc>
                <a:spcBef>
                  <a:spcPts val="0"/>
                </a:spcBef>
                <a:spcAft>
                  <a:spcPts val="0"/>
                </a:spcAft>
                <a:buClrTx/>
                <a:buSzTx/>
                <a:buFontTx/>
                <a:buNone/>
                <a:tabLst>
                  <a:tab pos="176213" algn="l"/>
                  <a:tab pos="550863" algn="l"/>
                  <a:tab pos="927100" algn="l"/>
                  <a:tab pos="1316038" algn="l"/>
                  <a:tab pos="1692275" algn="l"/>
                  <a:tab pos="2068513" algn="l"/>
                  <a:tab pos="2432050" algn="l"/>
                  <a:tab pos="2806700" algn="l"/>
                  <a:tab pos="3195638" algn="l"/>
                </a:tabLst>
                <a:defRPr/>
              </a:pPr>
              <a:endParaRPr kumimoji="0" lang="en-GB" sz="700" b="1" i="0" u="none" strike="noStrike" kern="0" cap="none" spc="0" normalizeH="0" baseline="0" noProof="0">
                <a:ln>
                  <a:noFill/>
                </a:ln>
                <a:solidFill>
                  <a:prstClr val="white"/>
                </a:solidFill>
                <a:effectLst/>
                <a:uLnTx/>
                <a:uFillTx/>
                <a:latin typeface="Calibri"/>
                <a:cs typeface="Arial"/>
              </a:endParaRPr>
            </a:p>
          </p:txBody>
        </p:sp>
        <p:pic>
          <p:nvPicPr>
            <p:cNvPr id="56" name="Picture 10" descr="E:\é.JPG">
              <a:extLst>
                <a:ext uri="{FF2B5EF4-FFF2-40B4-BE49-F238E27FC236}">
                  <a16:creationId xmlns:a16="http://schemas.microsoft.com/office/drawing/2014/main" id="{93645E99-1392-9742-FB6E-8E76756CDCE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600000">
              <a:off x="3990854" y="1150769"/>
              <a:ext cx="119063" cy="338138"/>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7" name="Down Arrow Callout 124">
              <a:extLst>
                <a:ext uri="{FF2B5EF4-FFF2-40B4-BE49-F238E27FC236}">
                  <a16:creationId xmlns:a16="http://schemas.microsoft.com/office/drawing/2014/main" id="{E6E5EB7B-F643-9707-E7A6-6FD5B4CB2832}"/>
                </a:ext>
              </a:extLst>
            </p:cNvPr>
            <p:cNvSpPr/>
            <p:nvPr/>
          </p:nvSpPr>
          <p:spPr bwMode="auto">
            <a:xfrm>
              <a:off x="4267200" y="1143000"/>
              <a:ext cx="228600" cy="1600200"/>
            </a:xfrm>
            <a:prstGeom prst="downArrowCallout">
              <a:avLst>
                <a:gd name="adj1" fmla="val 25000"/>
                <a:gd name="adj2" fmla="val 25000"/>
                <a:gd name="adj3" fmla="val 25000"/>
                <a:gd name="adj4" fmla="val 24251"/>
              </a:avLst>
            </a:prstGeom>
            <a:solidFill>
              <a:srgbClr val="1492A5">
                <a:lumMod val="75000"/>
              </a:srgbClr>
            </a:solidFill>
            <a:ln>
              <a:noFill/>
              <a:headEnd type="none" w="med" len="med"/>
              <a:tailEnd type="none" w="med" len="med"/>
            </a:ln>
            <a:effectLst>
              <a:outerShdw blurRad="50800" dist="38100" dir="2700000" algn="tl" rotWithShape="0">
                <a:prstClr val="black">
                  <a:alpha val="40000"/>
                </a:prstClr>
              </a:outerShdw>
            </a:effectLst>
          </p:spPr>
          <p:txBody>
            <a:bodyPr vert="vert" lIns="16039" tIns="8019" rIns="16039" bIns="8019" anchor="ctr" anchorCtr="1"/>
            <a:lstStyle/>
            <a:p>
              <a:pPr marL="187325" marR="0" lvl="0" indent="-187325" algn="ctr" defTabSz="160338" eaLnBrk="1" fontAlgn="auto" latinLnBrk="0" hangingPunct="1">
                <a:lnSpc>
                  <a:spcPct val="100000"/>
                </a:lnSpc>
                <a:spcBef>
                  <a:spcPts val="0"/>
                </a:spcBef>
                <a:spcAft>
                  <a:spcPts val="0"/>
                </a:spcAft>
                <a:buClrTx/>
                <a:buSzTx/>
                <a:buFontTx/>
                <a:buNone/>
                <a:tabLst>
                  <a:tab pos="176213" algn="l"/>
                  <a:tab pos="550863" algn="l"/>
                  <a:tab pos="927100" algn="l"/>
                  <a:tab pos="1316038" algn="l"/>
                  <a:tab pos="1692275" algn="l"/>
                  <a:tab pos="2068513" algn="l"/>
                  <a:tab pos="2432050" algn="l"/>
                  <a:tab pos="2806700" algn="l"/>
                  <a:tab pos="3195638" algn="l"/>
                </a:tabLst>
                <a:defRPr/>
              </a:pPr>
              <a:endParaRPr kumimoji="0" lang="en-GB" sz="700" b="1" i="0" u="none" strike="noStrike" kern="0" cap="none" spc="0" normalizeH="0" baseline="0" noProof="0">
                <a:ln>
                  <a:noFill/>
                </a:ln>
                <a:solidFill>
                  <a:prstClr val="white"/>
                </a:solidFill>
                <a:effectLst/>
                <a:uLnTx/>
                <a:uFillTx/>
                <a:latin typeface="Calibri"/>
                <a:cs typeface="Arial"/>
              </a:endParaRPr>
            </a:p>
          </p:txBody>
        </p:sp>
        <p:pic>
          <p:nvPicPr>
            <p:cNvPr id="58" name="Picture 10" descr="E:\é.JPG">
              <a:extLst>
                <a:ext uri="{FF2B5EF4-FFF2-40B4-BE49-F238E27FC236}">
                  <a16:creationId xmlns:a16="http://schemas.microsoft.com/office/drawing/2014/main" id="{562B9668-021E-42B6-FF19-AA0ACF571E0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600000">
              <a:off x="4313943" y="1150768"/>
              <a:ext cx="119063" cy="338138"/>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9" name="Down Arrow Callout 126">
              <a:extLst>
                <a:ext uri="{FF2B5EF4-FFF2-40B4-BE49-F238E27FC236}">
                  <a16:creationId xmlns:a16="http://schemas.microsoft.com/office/drawing/2014/main" id="{002200E4-1064-7418-048E-32CE9349B829}"/>
                </a:ext>
              </a:extLst>
            </p:cNvPr>
            <p:cNvSpPr/>
            <p:nvPr/>
          </p:nvSpPr>
          <p:spPr bwMode="auto">
            <a:xfrm>
              <a:off x="4495800" y="1600200"/>
              <a:ext cx="228600" cy="1143000"/>
            </a:xfrm>
            <a:prstGeom prst="downArrowCallout">
              <a:avLst>
                <a:gd name="adj1" fmla="val 25000"/>
                <a:gd name="adj2" fmla="val 25000"/>
                <a:gd name="adj3" fmla="val 25000"/>
                <a:gd name="adj4" fmla="val 36365"/>
              </a:avLst>
            </a:prstGeom>
            <a:solidFill>
              <a:srgbClr val="1492A5">
                <a:lumMod val="75000"/>
              </a:srgbClr>
            </a:solidFill>
            <a:ln>
              <a:noFill/>
              <a:headEnd type="none" w="med" len="med"/>
              <a:tailEnd type="none" w="med" len="med"/>
            </a:ln>
            <a:effectLst>
              <a:outerShdw blurRad="50800" dist="38100" dir="2700000" algn="tl" rotWithShape="0">
                <a:prstClr val="black">
                  <a:alpha val="40000"/>
                </a:prstClr>
              </a:outerShdw>
            </a:effectLst>
          </p:spPr>
          <p:txBody>
            <a:bodyPr vert="vert" lIns="16039" tIns="8019" rIns="16039" bIns="8019" anchor="ctr" anchorCtr="1"/>
            <a:lstStyle/>
            <a:p>
              <a:pPr marL="187325" marR="0" lvl="0" indent="-187325" algn="ctr" defTabSz="160338" eaLnBrk="1" fontAlgn="auto" latinLnBrk="0" hangingPunct="1">
                <a:lnSpc>
                  <a:spcPct val="100000"/>
                </a:lnSpc>
                <a:spcBef>
                  <a:spcPts val="0"/>
                </a:spcBef>
                <a:spcAft>
                  <a:spcPts val="0"/>
                </a:spcAft>
                <a:buClrTx/>
                <a:buSzTx/>
                <a:buFontTx/>
                <a:buNone/>
                <a:tabLst>
                  <a:tab pos="176213" algn="l"/>
                  <a:tab pos="550863" algn="l"/>
                  <a:tab pos="927100" algn="l"/>
                  <a:tab pos="1316038" algn="l"/>
                  <a:tab pos="1692275" algn="l"/>
                  <a:tab pos="2068513" algn="l"/>
                  <a:tab pos="2432050" algn="l"/>
                  <a:tab pos="2806700" algn="l"/>
                  <a:tab pos="3195638" algn="l"/>
                </a:tabLst>
                <a:defRPr/>
              </a:pPr>
              <a:endParaRPr kumimoji="0" lang="en-GB" sz="700" b="1" i="0" u="none" strike="noStrike" kern="0" cap="none" spc="0" normalizeH="0" baseline="0" noProof="0">
                <a:ln>
                  <a:noFill/>
                </a:ln>
                <a:solidFill>
                  <a:prstClr val="white"/>
                </a:solidFill>
                <a:effectLst/>
                <a:uLnTx/>
                <a:uFillTx/>
                <a:latin typeface="Calibri"/>
                <a:cs typeface="Arial"/>
              </a:endParaRPr>
            </a:p>
          </p:txBody>
        </p:sp>
        <p:pic>
          <p:nvPicPr>
            <p:cNvPr id="60" name="Picture 10" descr="E:\é.JPG">
              <a:extLst>
                <a:ext uri="{FF2B5EF4-FFF2-40B4-BE49-F238E27FC236}">
                  <a16:creationId xmlns:a16="http://schemas.microsoft.com/office/drawing/2014/main" id="{330BE075-D020-A8F5-FB8F-550CDCCF9FD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600000">
              <a:off x="4542543" y="1607968"/>
              <a:ext cx="119063" cy="338138"/>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61" name="Down Arrow Callout 128">
              <a:extLst>
                <a:ext uri="{FF2B5EF4-FFF2-40B4-BE49-F238E27FC236}">
                  <a16:creationId xmlns:a16="http://schemas.microsoft.com/office/drawing/2014/main" id="{A411D08F-57DF-F097-61F6-CA281FB4B925}"/>
                </a:ext>
              </a:extLst>
            </p:cNvPr>
            <p:cNvSpPr/>
            <p:nvPr/>
          </p:nvSpPr>
          <p:spPr bwMode="auto">
            <a:xfrm>
              <a:off x="4858511" y="1828801"/>
              <a:ext cx="228600" cy="914399"/>
            </a:xfrm>
            <a:prstGeom prst="downArrowCallout">
              <a:avLst>
                <a:gd name="adj1" fmla="val 25000"/>
                <a:gd name="adj2" fmla="val 25000"/>
                <a:gd name="adj3" fmla="val 25000"/>
                <a:gd name="adj4" fmla="val 42965"/>
              </a:avLst>
            </a:prstGeom>
            <a:solidFill>
              <a:srgbClr val="1492A5">
                <a:lumMod val="75000"/>
              </a:srgbClr>
            </a:solidFill>
            <a:ln>
              <a:noFill/>
              <a:headEnd type="none" w="med" len="med"/>
              <a:tailEnd type="none" w="med" len="med"/>
            </a:ln>
            <a:effectLst>
              <a:outerShdw blurRad="50800" dist="38100" dir="2700000" algn="tl" rotWithShape="0">
                <a:prstClr val="black">
                  <a:alpha val="40000"/>
                </a:prstClr>
              </a:outerShdw>
            </a:effectLst>
          </p:spPr>
          <p:txBody>
            <a:bodyPr vert="vert" lIns="16039" tIns="8019" rIns="16039" bIns="8019" anchor="ctr" anchorCtr="1"/>
            <a:lstStyle/>
            <a:p>
              <a:pPr marL="187325" marR="0" lvl="0" indent="-187325" algn="ctr" defTabSz="160338" eaLnBrk="1" fontAlgn="auto" latinLnBrk="0" hangingPunct="1">
                <a:lnSpc>
                  <a:spcPct val="100000"/>
                </a:lnSpc>
                <a:spcBef>
                  <a:spcPts val="0"/>
                </a:spcBef>
                <a:spcAft>
                  <a:spcPts val="0"/>
                </a:spcAft>
                <a:buClrTx/>
                <a:buSzTx/>
                <a:buFontTx/>
                <a:buNone/>
                <a:tabLst>
                  <a:tab pos="176213" algn="l"/>
                  <a:tab pos="550863" algn="l"/>
                  <a:tab pos="927100" algn="l"/>
                  <a:tab pos="1316038" algn="l"/>
                  <a:tab pos="1692275" algn="l"/>
                  <a:tab pos="2068513" algn="l"/>
                  <a:tab pos="2432050" algn="l"/>
                  <a:tab pos="2806700" algn="l"/>
                  <a:tab pos="3195638" algn="l"/>
                </a:tabLst>
                <a:defRPr/>
              </a:pPr>
              <a:endParaRPr kumimoji="0" lang="en-GB" sz="700" b="1" i="0" u="none" strike="noStrike" kern="0" cap="none" spc="0" normalizeH="0" baseline="0" noProof="0">
                <a:ln>
                  <a:noFill/>
                </a:ln>
                <a:solidFill>
                  <a:prstClr val="white"/>
                </a:solidFill>
                <a:effectLst/>
                <a:uLnTx/>
                <a:uFillTx/>
                <a:latin typeface="Calibri"/>
                <a:cs typeface="Arial"/>
              </a:endParaRPr>
            </a:p>
          </p:txBody>
        </p:sp>
        <p:pic>
          <p:nvPicPr>
            <p:cNvPr id="62" name="Picture 10" descr="E:\é.JPG">
              <a:extLst>
                <a:ext uri="{FF2B5EF4-FFF2-40B4-BE49-F238E27FC236}">
                  <a16:creationId xmlns:a16="http://schemas.microsoft.com/office/drawing/2014/main" id="{0405D5C5-D38D-0A70-B282-C2C0B61C759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600000">
              <a:off x="4905254" y="1836569"/>
              <a:ext cx="119063" cy="338138"/>
            </a:xfrm>
            <a:prstGeom prst="rect">
              <a:avLst/>
            </a:prstGeom>
            <a:noFill/>
            <a:ln w="9525">
              <a:noFill/>
              <a:miter lim="800000"/>
              <a:headEnd/>
              <a:tailEnd/>
            </a:ln>
            <a:effectLst>
              <a:outerShdw blurRad="50800" dist="38100" dir="2700000" algn="tl" rotWithShape="0">
                <a:prstClr val="black">
                  <a:alpha val="40000"/>
                </a:prstClr>
              </a:outerShdw>
            </a:effectLst>
          </p:spPr>
        </p:pic>
        <p:cxnSp>
          <p:nvCxnSpPr>
            <p:cNvPr id="63" name="Straight Arrow Connector 38">
              <a:extLst>
                <a:ext uri="{FF2B5EF4-FFF2-40B4-BE49-F238E27FC236}">
                  <a16:creationId xmlns:a16="http://schemas.microsoft.com/office/drawing/2014/main" id="{12A65A1D-F3FB-0212-98D8-7F1A2958FD24}"/>
                </a:ext>
              </a:extLst>
            </p:cNvPr>
            <p:cNvCxnSpPr>
              <a:cxnSpLocks noChangeShapeType="1"/>
            </p:cNvCxnSpPr>
            <p:nvPr/>
          </p:nvCxnSpPr>
          <p:spPr bwMode="auto">
            <a:xfrm flipV="1">
              <a:off x="5562600" y="3343656"/>
              <a:ext cx="152400" cy="4572"/>
            </a:xfrm>
            <a:prstGeom prst="straightConnector1">
              <a:avLst/>
            </a:prstGeom>
            <a:noFill/>
            <a:ln w="12700" algn="ctr">
              <a:solidFill>
                <a:srgbClr val="171616"/>
              </a:solidFill>
              <a:round/>
              <a:headEnd/>
              <a:tailEnd type="arrow" w="med" len="med"/>
            </a:ln>
            <a:effectLst>
              <a:outerShdw blurRad="50800" dist="38100" dir="2700000" algn="tl" rotWithShape="0">
                <a:prstClr val="black">
                  <a:alpha val="40000"/>
                </a:prstClr>
              </a:outerShdw>
            </a:effectLst>
          </p:spPr>
        </p:cxnSp>
        <p:sp>
          <p:nvSpPr>
            <p:cNvPr id="64" name="Pentagon 33">
              <a:extLst>
                <a:ext uri="{FF2B5EF4-FFF2-40B4-BE49-F238E27FC236}">
                  <a16:creationId xmlns:a16="http://schemas.microsoft.com/office/drawing/2014/main" id="{837F6DD7-46BC-88BC-E7A8-AF833D59C20E}"/>
                </a:ext>
              </a:extLst>
            </p:cNvPr>
            <p:cNvSpPr>
              <a:spLocks noChangeArrowheads="1"/>
            </p:cNvSpPr>
            <p:nvPr/>
          </p:nvSpPr>
          <p:spPr bwMode="auto">
            <a:xfrm>
              <a:off x="4185475" y="3962400"/>
              <a:ext cx="1266826" cy="265113"/>
            </a:xfrm>
            <a:prstGeom prst="homePlate">
              <a:avLst>
                <a:gd name="adj" fmla="val 18982"/>
              </a:avLst>
            </a:prstGeom>
            <a:solidFill>
              <a:srgbClr val="ED7D31">
                <a:lumMod val="75000"/>
              </a:srgbClr>
            </a:solidFill>
            <a:ln>
              <a:noFill/>
              <a:headEnd/>
              <a:tailEnd/>
            </a:ln>
            <a:effectLst>
              <a:outerShdw blurRad="50800" dist="38100" dir="2700000" algn="tl" rotWithShape="0">
                <a:prstClr val="black">
                  <a:alpha val="40000"/>
                </a:prstClr>
              </a:outerShdw>
            </a:effectLst>
          </p:spPr>
          <p:txBody>
            <a:bodyPr lIns="16039" tIns="8019" rIns="16039" bIns="8019" anchor="ctr"/>
            <a:lstStyle/>
            <a:p>
              <a:pPr marL="0" marR="0" lvl="0" indent="0" algn="ctr" defTabSz="160338" eaLnBrk="1" fontAlgn="auto" latinLnBrk="0" hangingPunct="1">
                <a:lnSpc>
                  <a:spcPct val="100000"/>
                </a:lnSpc>
                <a:spcBef>
                  <a:spcPts val="0"/>
                </a:spcBef>
                <a:spcAft>
                  <a:spcPts val="0"/>
                </a:spcAft>
                <a:buClrTx/>
                <a:buSzTx/>
                <a:buFont typeface="Wingdings" pitchFamily="2" charset="2"/>
                <a:buNone/>
                <a:tabLst/>
                <a:defRPr/>
              </a:pPr>
              <a:r>
                <a:rPr kumimoji="0" lang="en-US" sz="900" b="1" i="0" u="none" strike="noStrike" kern="0" cap="none" spc="0" normalizeH="0" baseline="0" noProof="0" dirty="0">
                  <a:ln>
                    <a:noFill/>
                  </a:ln>
                  <a:solidFill>
                    <a:prstClr val="white"/>
                  </a:solidFill>
                  <a:effectLst/>
                  <a:uLnTx/>
                  <a:uFillTx/>
                  <a:latin typeface="Century Gothic" pitchFamily="34" charset="0"/>
                  <a:cs typeface="Arial"/>
                </a:rPr>
                <a:t>STRESS TESTS</a:t>
              </a:r>
            </a:p>
          </p:txBody>
        </p:sp>
        <p:sp>
          <p:nvSpPr>
            <p:cNvPr id="65" name="Cube 36">
              <a:extLst>
                <a:ext uri="{FF2B5EF4-FFF2-40B4-BE49-F238E27FC236}">
                  <a16:creationId xmlns:a16="http://schemas.microsoft.com/office/drawing/2014/main" id="{A57DA767-B2BA-6C17-AE51-247F00D23C05}"/>
                </a:ext>
              </a:extLst>
            </p:cNvPr>
            <p:cNvSpPr>
              <a:spLocks noChangeArrowheads="1"/>
            </p:cNvSpPr>
            <p:nvPr/>
          </p:nvSpPr>
          <p:spPr bwMode="auto">
            <a:xfrm>
              <a:off x="6872287" y="3581400"/>
              <a:ext cx="1204913" cy="914400"/>
            </a:xfrm>
            <a:prstGeom prst="cube">
              <a:avLst>
                <a:gd name="adj" fmla="val 15200"/>
              </a:avLst>
            </a:prstGeom>
            <a:solidFill>
              <a:srgbClr val="ED7D31">
                <a:lumMod val="75000"/>
              </a:srgbClr>
            </a:solidFill>
            <a:ln>
              <a:noFill/>
              <a:headEnd/>
              <a:tailEnd/>
            </a:ln>
            <a:effectLst>
              <a:outerShdw blurRad="50800" dist="38100" dir="2700000" algn="tl" rotWithShape="0">
                <a:prstClr val="black">
                  <a:alpha val="40000"/>
                </a:prstClr>
              </a:outerShdw>
            </a:effectLst>
          </p:spPr>
          <p:txBody>
            <a:bodyPr lIns="16039" tIns="8019" rIns="16039" bIns="8019" anchor="ctr"/>
            <a:lstStyle/>
            <a:p>
              <a:pPr marL="0" marR="0" lvl="0" indent="0" algn="ctr" defTabSz="160338" eaLnBrk="1" fontAlgn="auto" latinLnBrk="0" hangingPunct="1">
                <a:lnSpc>
                  <a:spcPct val="100000"/>
                </a:lnSpc>
                <a:spcBef>
                  <a:spcPts val="0"/>
                </a:spcBef>
                <a:spcAft>
                  <a:spcPts val="0"/>
                </a:spcAft>
                <a:buClrTx/>
                <a:buSzTx/>
                <a:buFont typeface="Wingdings" pitchFamily="2" charset="2"/>
                <a:buNone/>
                <a:tabLst/>
                <a:defRPr/>
              </a:pPr>
              <a:r>
                <a:rPr kumimoji="0" lang="en-US" sz="900" b="1" i="0" u="none" strike="noStrike" kern="0" cap="none" spc="0" normalizeH="0" baseline="0" noProof="0" dirty="0">
                  <a:ln>
                    <a:noFill/>
                  </a:ln>
                  <a:solidFill>
                    <a:prstClr val="white"/>
                  </a:solidFill>
                  <a:effectLst/>
                  <a:uLnTx/>
                  <a:uFillTx/>
                  <a:latin typeface="Century Gothic" pitchFamily="34" charset="0"/>
                  <a:cs typeface="Arial"/>
                </a:rPr>
                <a:t>SIMULATION</a:t>
              </a:r>
            </a:p>
            <a:p>
              <a:pPr marL="0" marR="0" lvl="0" indent="0" algn="ctr" defTabSz="160338" eaLnBrk="1" fontAlgn="auto" latinLnBrk="0" hangingPunct="1">
                <a:lnSpc>
                  <a:spcPct val="100000"/>
                </a:lnSpc>
                <a:spcBef>
                  <a:spcPts val="0"/>
                </a:spcBef>
                <a:spcAft>
                  <a:spcPts val="0"/>
                </a:spcAft>
                <a:buClrTx/>
                <a:buSzTx/>
                <a:buFont typeface="Wingdings" pitchFamily="2" charset="2"/>
                <a:buNone/>
                <a:tabLst/>
                <a:defRPr/>
              </a:pPr>
              <a:r>
                <a:rPr kumimoji="0" lang="en-US" sz="900" b="1" i="0" u="none" strike="noStrike" kern="0" cap="none" spc="0" normalizeH="0" baseline="0" noProof="0" dirty="0">
                  <a:ln>
                    <a:noFill/>
                  </a:ln>
                  <a:solidFill>
                    <a:prstClr val="white"/>
                  </a:solidFill>
                  <a:effectLst/>
                  <a:uLnTx/>
                  <a:uFillTx/>
                  <a:latin typeface="Century Gothic" pitchFamily="34" charset="0"/>
                  <a:cs typeface="Arial"/>
                </a:rPr>
                <a:t>CUBEs</a:t>
              </a:r>
            </a:p>
            <a:p>
              <a:pPr marL="0" marR="0" lvl="0" indent="0" algn="ctr" defTabSz="160338" eaLnBrk="1" fontAlgn="auto" latinLnBrk="0" hangingPunct="1">
                <a:lnSpc>
                  <a:spcPct val="100000"/>
                </a:lnSpc>
                <a:spcBef>
                  <a:spcPts val="0"/>
                </a:spcBef>
                <a:spcAft>
                  <a:spcPts val="0"/>
                </a:spcAft>
                <a:buClrTx/>
                <a:buSzTx/>
                <a:buFont typeface="Wingdings" pitchFamily="2" charset="2"/>
                <a:buNone/>
                <a:tabLst/>
                <a:defRPr/>
              </a:pPr>
              <a:r>
                <a:rPr kumimoji="0" lang="en-US" sz="900" b="1" i="0" u="none" strike="noStrike" kern="0" cap="none" spc="0" normalizeH="0" baseline="0" noProof="0" dirty="0">
                  <a:ln>
                    <a:noFill/>
                  </a:ln>
                  <a:solidFill>
                    <a:prstClr val="white"/>
                  </a:solidFill>
                  <a:effectLst/>
                  <a:uLnTx/>
                  <a:uFillTx/>
                  <a:latin typeface="Century Gothic" pitchFamily="34" charset="0"/>
                  <a:cs typeface="Arial"/>
                </a:rPr>
                <a:t>(FUTURE)</a:t>
              </a:r>
            </a:p>
          </p:txBody>
        </p:sp>
        <p:sp>
          <p:nvSpPr>
            <p:cNvPr id="66" name="Pentagon 33">
              <a:extLst>
                <a:ext uri="{FF2B5EF4-FFF2-40B4-BE49-F238E27FC236}">
                  <a16:creationId xmlns:a16="http://schemas.microsoft.com/office/drawing/2014/main" id="{87C25A6C-6EFE-E82F-EAF0-3F28A85F878A}"/>
                </a:ext>
              </a:extLst>
            </p:cNvPr>
            <p:cNvSpPr>
              <a:spLocks noChangeArrowheads="1"/>
            </p:cNvSpPr>
            <p:nvPr/>
          </p:nvSpPr>
          <p:spPr bwMode="auto">
            <a:xfrm>
              <a:off x="4185475" y="4267200"/>
              <a:ext cx="1266826" cy="265113"/>
            </a:xfrm>
            <a:prstGeom prst="homePlate">
              <a:avLst>
                <a:gd name="adj" fmla="val 18982"/>
              </a:avLst>
            </a:prstGeom>
            <a:solidFill>
              <a:srgbClr val="ED7D31">
                <a:lumMod val="75000"/>
              </a:srgbClr>
            </a:solidFill>
            <a:ln>
              <a:noFill/>
              <a:headEnd/>
              <a:tailEnd/>
            </a:ln>
            <a:effectLst>
              <a:outerShdw blurRad="50800" dist="38100" dir="2700000" algn="tl" rotWithShape="0">
                <a:prstClr val="black">
                  <a:alpha val="40000"/>
                </a:prstClr>
              </a:outerShdw>
            </a:effectLst>
          </p:spPr>
          <p:txBody>
            <a:bodyPr lIns="16039" tIns="8019" rIns="16039" bIns="8019" anchor="ctr"/>
            <a:lstStyle/>
            <a:p>
              <a:pPr marL="0" marR="0" lvl="0" indent="0" algn="ctr" defTabSz="160338" eaLnBrk="1" fontAlgn="auto" latinLnBrk="0" hangingPunct="1">
                <a:lnSpc>
                  <a:spcPct val="100000"/>
                </a:lnSpc>
                <a:spcBef>
                  <a:spcPts val="0"/>
                </a:spcBef>
                <a:spcAft>
                  <a:spcPts val="0"/>
                </a:spcAft>
                <a:buClrTx/>
                <a:buSzTx/>
                <a:buFont typeface="Wingdings" pitchFamily="2" charset="2"/>
                <a:buNone/>
                <a:tabLst/>
                <a:defRPr/>
              </a:pPr>
              <a:r>
                <a:rPr kumimoji="0" lang="en-US" sz="900" b="1" i="0" u="none" strike="noStrike" kern="0" cap="none" spc="0" normalizeH="0" baseline="0" noProof="0" dirty="0">
                  <a:ln>
                    <a:noFill/>
                  </a:ln>
                  <a:solidFill>
                    <a:prstClr val="white"/>
                  </a:solidFill>
                  <a:effectLst/>
                  <a:uLnTx/>
                  <a:uFillTx/>
                  <a:latin typeface="Century Gothic" pitchFamily="34" charset="0"/>
                  <a:cs typeface="Arial"/>
                </a:rPr>
                <a:t>SENSITIVITY</a:t>
              </a:r>
            </a:p>
          </p:txBody>
        </p:sp>
        <p:sp>
          <p:nvSpPr>
            <p:cNvPr id="67" name="Pentagon 18">
              <a:extLst>
                <a:ext uri="{FF2B5EF4-FFF2-40B4-BE49-F238E27FC236}">
                  <a16:creationId xmlns:a16="http://schemas.microsoft.com/office/drawing/2014/main" id="{02FCEC20-4AF2-338D-2B39-785AE1EB74E5}"/>
                </a:ext>
              </a:extLst>
            </p:cNvPr>
            <p:cNvSpPr/>
            <p:nvPr/>
          </p:nvSpPr>
          <p:spPr bwMode="auto">
            <a:xfrm rot="16200000">
              <a:off x="2112964" y="2154236"/>
              <a:ext cx="685799" cy="796925"/>
            </a:xfrm>
            <a:prstGeom prst="homePlate">
              <a:avLst/>
            </a:prstGeom>
            <a:solidFill>
              <a:srgbClr val="1492A5">
                <a:lumMod val="75000"/>
              </a:srgbClr>
            </a:solidFill>
            <a:ln>
              <a:noFill/>
              <a:headEnd type="none" w="med" len="med"/>
              <a:tailEnd type="none" w="med" len="med"/>
            </a:ln>
            <a:effectLst>
              <a:outerShdw blurRad="50800" dist="38100" dir="2700000" algn="tl" rotWithShape="0">
                <a:prstClr val="black">
                  <a:alpha val="40000"/>
                </a:prstClr>
              </a:outerShdw>
            </a:effectLst>
          </p:spPr>
          <p:txBody>
            <a:bodyPr vert="vert" lIns="16039" tIns="8019" rIns="16039" bIns="8019" anchor="ctr" anchorCtr="1"/>
            <a:lstStyle/>
            <a:p>
              <a:pPr marL="0" marR="0" lvl="0" indent="0" algn="ctr" defTabSz="160338"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prstClr val="white"/>
                  </a:solidFill>
                  <a:effectLst/>
                  <a:uLnTx/>
                  <a:uFillTx/>
                  <a:latin typeface="Century Gothic" pitchFamily="34" charset="0"/>
                  <a:cs typeface="Arial"/>
                </a:rPr>
                <a:t>DQ</a:t>
              </a:r>
            </a:p>
            <a:p>
              <a:pPr marL="0" marR="0" lvl="0" indent="0" algn="ctr" defTabSz="160338"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prstClr val="white"/>
                  </a:solidFill>
                  <a:effectLst/>
                  <a:uLnTx/>
                  <a:uFillTx/>
                  <a:latin typeface="Century Gothic" pitchFamily="34" charset="0"/>
                  <a:cs typeface="Arial"/>
                </a:rPr>
                <a:t>SOURCED DATA</a:t>
              </a:r>
            </a:p>
          </p:txBody>
        </p:sp>
        <p:sp>
          <p:nvSpPr>
            <p:cNvPr id="68" name="Down Arrow Callout 121">
              <a:extLst>
                <a:ext uri="{FF2B5EF4-FFF2-40B4-BE49-F238E27FC236}">
                  <a16:creationId xmlns:a16="http://schemas.microsoft.com/office/drawing/2014/main" id="{F1A6CC66-EC96-D9A4-D5C5-0A2BA1E49583}"/>
                </a:ext>
              </a:extLst>
            </p:cNvPr>
            <p:cNvSpPr/>
            <p:nvPr/>
          </p:nvSpPr>
          <p:spPr bwMode="auto">
            <a:xfrm>
              <a:off x="2667000" y="1524000"/>
              <a:ext cx="228600" cy="1219200"/>
            </a:xfrm>
            <a:prstGeom prst="downArrowCallout">
              <a:avLst>
                <a:gd name="adj1" fmla="val 25000"/>
                <a:gd name="adj2" fmla="val 25000"/>
                <a:gd name="adj3" fmla="val 25000"/>
                <a:gd name="adj4" fmla="val 29965"/>
              </a:avLst>
            </a:prstGeom>
            <a:solidFill>
              <a:srgbClr val="1492A5">
                <a:lumMod val="75000"/>
              </a:srgbClr>
            </a:solidFill>
            <a:ln>
              <a:noFill/>
              <a:headEnd type="none" w="med" len="med"/>
              <a:tailEnd type="none" w="med" len="med"/>
            </a:ln>
            <a:effectLst>
              <a:outerShdw blurRad="50800" dist="38100" dir="2700000" algn="tl" rotWithShape="0">
                <a:prstClr val="black">
                  <a:alpha val="40000"/>
                </a:prstClr>
              </a:outerShdw>
            </a:effectLst>
          </p:spPr>
          <p:txBody>
            <a:bodyPr vert="vert" lIns="16039" tIns="8019" rIns="16039" bIns="8019" anchor="ctr" anchorCtr="1"/>
            <a:lstStyle/>
            <a:p>
              <a:pPr marL="187325" marR="0" lvl="0" indent="-187325" algn="ctr" defTabSz="160338" eaLnBrk="1" fontAlgn="auto" latinLnBrk="0" hangingPunct="1">
                <a:lnSpc>
                  <a:spcPct val="100000"/>
                </a:lnSpc>
                <a:spcBef>
                  <a:spcPts val="0"/>
                </a:spcBef>
                <a:spcAft>
                  <a:spcPts val="0"/>
                </a:spcAft>
                <a:buClrTx/>
                <a:buSzTx/>
                <a:buFontTx/>
                <a:buNone/>
                <a:tabLst>
                  <a:tab pos="176213" algn="l"/>
                  <a:tab pos="550863" algn="l"/>
                  <a:tab pos="927100" algn="l"/>
                  <a:tab pos="1316038" algn="l"/>
                  <a:tab pos="1692275" algn="l"/>
                  <a:tab pos="2068513" algn="l"/>
                  <a:tab pos="2432050" algn="l"/>
                  <a:tab pos="2806700" algn="l"/>
                  <a:tab pos="3195638" algn="l"/>
                </a:tabLst>
                <a:defRPr/>
              </a:pPr>
              <a:endParaRPr kumimoji="0" lang="en-GB" sz="700" b="1" i="0" u="none" strike="noStrike" kern="0" cap="none" spc="0" normalizeH="0" baseline="0" noProof="0">
                <a:ln>
                  <a:noFill/>
                </a:ln>
                <a:solidFill>
                  <a:prstClr val="white"/>
                </a:solidFill>
                <a:effectLst/>
                <a:uLnTx/>
                <a:uFillTx/>
                <a:latin typeface="Calibri"/>
                <a:cs typeface="Arial"/>
              </a:endParaRPr>
            </a:p>
          </p:txBody>
        </p:sp>
        <p:pic>
          <p:nvPicPr>
            <p:cNvPr id="69" name="Picture 10" descr="E:\é.JPG">
              <a:extLst>
                <a:ext uri="{FF2B5EF4-FFF2-40B4-BE49-F238E27FC236}">
                  <a16:creationId xmlns:a16="http://schemas.microsoft.com/office/drawing/2014/main" id="{B89D07F3-D704-F2B8-5E5C-8070BA25FF6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600000">
              <a:off x="2713743" y="1531768"/>
              <a:ext cx="119063" cy="338138"/>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70" name="Down Arrow Callout 130">
              <a:extLst>
                <a:ext uri="{FF2B5EF4-FFF2-40B4-BE49-F238E27FC236}">
                  <a16:creationId xmlns:a16="http://schemas.microsoft.com/office/drawing/2014/main" id="{34362DD4-C87F-C631-F697-75ABEE00D8D4}"/>
                </a:ext>
              </a:extLst>
            </p:cNvPr>
            <p:cNvSpPr/>
            <p:nvPr/>
          </p:nvSpPr>
          <p:spPr bwMode="auto">
            <a:xfrm>
              <a:off x="2971800" y="1676401"/>
              <a:ext cx="228600" cy="1066799"/>
            </a:xfrm>
            <a:prstGeom prst="downArrowCallout">
              <a:avLst>
                <a:gd name="adj1" fmla="val 25000"/>
                <a:gd name="adj2" fmla="val 25000"/>
                <a:gd name="adj3" fmla="val 25000"/>
                <a:gd name="adj4" fmla="val 36822"/>
              </a:avLst>
            </a:prstGeom>
            <a:solidFill>
              <a:srgbClr val="1492A5">
                <a:lumMod val="75000"/>
              </a:srgbClr>
            </a:solidFill>
            <a:ln>
              <a:noFill/>
              <a:headEnd type="none" w="med" len="med"/>
              <a:tailEnd type="none" w="med" len="med"/>
            </a:ln>
            <a:effectLst>
              <a:outerShdw blurRad="50800" dist="38100" dir="2700000" algn="tl" rotWithShape="0">
                <a:prstClr val="black">
                  <a:alpha val="40000"/>
                </a:prstClr>
              </a:outerShdw>
            </a:effectLst>
          </p:spPr>
          <p:txBody>
            <a:bodyPr vert="vert" lIns="16039" tIns="8019" rIns="16039" bIns="8019" anchor="ctr" anchorCtr="1"/>
            <a:lstStyle/>
            <a:p>
              <a:pPr marL="187325" marR="0" lvl="0" indent="-187325" algn="ctr" defTabSz="160338" eaLnBrk="1" fontAlgn="auto" latinLnBrk="0" hangingPunct="1">
                <a:lnSpc>
                  <a:spcPct val="100000"/>
                </a:lnSpc>
                <a:spcBef>
                  <a:spcPts val="0"/>
                </a:spcBef>
                <a:spcAft>
                  <a:spcPts val="0"/>
                </a:spcAft>
                <a:buClrTx/>
                <a:buSzTx/>
                <a:buFontTx/>
                <a:buNone/>
                <a:tabLst>
                  <a:tab pos="176213" algn="l"/>
                  <a:tab pos="550863" algn="l"/>
                  <a:tab pos="927100" algn="l"/>
                  <a:tab pos="1316038" algn="l"/>
                  <a:tab pos="1692275" algn="l"/>
                  <a:tab pos="2068513" algn="l"/>
                  <a:tab pos="2432050" algn="l"/>
                  <a:tab pos="2806700" algn="l"/>
                  <a:tab pos="3195638" algn="l"/>
                </a:tabLst>
                <a:defRPr/>
              </a:pPr>
              <a:endParaRPr kumimoji="0" lang="en-GB" sz="700" b="1" i="0" u="none" strike="noStrike" kern="0" cap="none" spc="0" normalizeH="0" baseline="0" noProof="0">
                <a:ln>
                  <a:noFill/>
                </a:ln>
                <a:solidFill>
                  <a:prstClr val="white"/>
                </a:solidFill>
                <a:effectLst/>
                <a:uLnTx/>
                <a:uFillTx/>
                <a:latin typeface="Calibri"/>
                <a:cs typeface="Arial"/>
              </a:endParaRPr>
            </a:p>
          </p:txBody>
        </p:sp>
        <p:pic>
          <p:nvPicPr>
            <p:cNvPr id="71" name="Picture 10" descr="E:\é.JPG">
              <a:extLst>
                <a:ext uri="{FF2B5EF4-FFF2-40B4-BE49-F238E27FC236}">
                  <a16:creationId xmlns:a16="http://schemas.microsoft.com/office/drawing/2014/main" id="{A1A0BA70-28CD-89FD-0300-F790A5B668E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600000">
              <a:off x="3018543" y="1684169"/>
              <a:ext cx="119063" cy="338138"/>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72" name="Pentagon 80">
              <a:extLst>
                <a:ext uri="{FF2B5EF4-FFF2-40B4-BE49-F238E27FC236}">
                  <a16:creationId xmlns:a16="http://schemas.microsoft.com/office/drawing/2014/main" id="{43431F63-6F19-F0E9-6FEB-B03799937D2C}"/>
                </a:ext>
              </a:extLst>
            </p:cNvPr>
            <p:cNvSpPr/>
            <p:nvPr/>
          </p:nvSpPr>
          <p:spPr bwMode="auto">
            <a:xfrm rot="16200000">
              <a:off x="749300" y="2120900"/>
              <a:ext cx="685800" cy="863600"/>
            </a:xfrm>
            <a:prstGeom prst="homePlate">
              <a:avLst/>
            </a:prstGeom>
            <a:solidFill>
              <a:srgbClr val="1492A5">
                <a:lumMod val="75000"/>
              </a:srgbClr>
            </a:solidFill>
            <a:ln>
              <a:noFill/>
              <a:headEnd type="none" w="med" len="med"/>
              <a:tailEnd type="none" w="med" len="med"/>
            </a:ln>
            <a:effectLst>
              <a:outerShdw blurRad="50800" dist="38100" dir="2700000" algn="tl" rotWithShape="0">
                <a:prstClr val="black">
                  <a:alpha val="40000"/>
                </a:prstClr>
              </a:outerShdw>
            </a:effectLst>
          </p:spPr>
          <p:txBody>
            <a:bodyPr vert="vert" lIns="16039" tIns="8019" rIns="16039" bIns="8019" anchor="ctr" anchorCtr="1"/>
            <a:lstStyle/>
            <a:p>
              <a:pPr marL="0" marR="0" lvl="0" indent="0" algn="ctr" defTabSz="160338" eaLnBrk="1" fontAlgn="auto" latinLnBrk="0" hangingPunct="1">
                <a:lnSpc>
                  <a:spcPct val="100000"/>
                </a:lnSpc>
                <a:spcBef>
                  <a:spcPts val="0"/>
                </a:spcBef>
                <a:spcAft>
                  <a:spcPts val="0"/>
                </a:spcAft>
                <a:buClrTx/>
                <a:buSzTx/>
                <a:buFont typeface="Wingdings" pitchFamily="2" charset="2"/>
                <a:buNone/>
                <a:tabLst/>
                <a:defRPr/>
              </a:pPr>
              <a:r>
                <a:rPr kumimoji="0" lang="en-US" sz="700" b="1" i="0" u="none" strike="noStrike" kern="0" cap="none" spc="0" normalizeH="0" baseline="0" noProof="0" dirty="0">
                  <a:ln>
                    <a:noFill/>
                  </a:ln>
                  <a:solidFill>
                    <a:prstClr val="white"/>
                  </a:solidFill>
                  <a:effectLst/>
                  <a:uLnTx/>
                  <a:uFillTx/>
                  <a:latin typeface="Century Gothic" pitchFamily="34" charset="0"/>
                  <a:cs typeface="Arial"/>
                </a:rPr>
                <a:t>DQ OPERATIONAL SYSTEMS</a:t>
              </a:r>
            </a:p>
          </p:txBody>
        </p:sp>
        <p:cxnSp>
          <p:nvCxnSpPr>
            <p:cNvPr id="73" name="Straight Arrow Connector 143">
              <a:extLst>
                <a:ext uri="{FF2B5EF4-FFF2-40B4-BE49-F238E27FC236}">
                  <a16:creationId xmlns:a16="http://schemas.microsoft.com/office/drawing/2014/main" id="{4C13F707-5F92-C4E5-BA18-61E621763A73}"/>
                </a:ext>
              </a:extLst>
            </p:cNvPr>
            <p:cNvCxnSpPr>
              <a:cxnSpLocks noChangeShapeType="1"/>
              <a:stCxn id="189" idx="3"/>
            </p:cNvCxnSpPr>
            <p:nvPr/>
          </p:nvCxnSpPr>
          <p:spPr bwMode="auto">
            <a:xfrm>
              <a:off x="5275263" y="1811861"/>
              <a:ext cx="1043241" cy="894763"/>
            </a:xfrm>
            <a:prstGeom prst="straightConnector1">
              <a:avLst/>
            </a:prstGeom>
            <a:noFill/>
            <a:ln w="12700" algn="ctr">
              <a:solidFill>
                <a:srgbClr val="171616"/>
              </a:solidFill>
              <a:round/>
              <a:headEnd/>
              <a:tailEnd type="arrow" w="med" len="med"/>
            </a:ln>
            <a:effectLst>
              <a:outerShdw blurRad="50800" dist="38100" dir="2700000" algn="tl" rotWithShape="0">
                <a:prstClr val="black">
                  <a:alpha val="40000"/>
                </a:prstClr>
              </a:outerShdw>
            </a:effectLst>
          </p:spPr>
        </p:cxnSp>
        <p:cxnSp>
          <p:nvCxnSpPr>
            <p:cNvPr id="74" name="Straight Arrow Connector 143">
              <a:extLst>
                <a:ext uri="{FF2B5EF4-FFF2-40B4-BE49-F238E27FC236}">
                  <a16:creationId xmlns:a16="http://schemas.microsoft.com/office/drawing/2014/main" id="{F3A9FF95-C297-15EF-1833-8050150FC964}"/>
                </a:ext>
              </a:extLst>
            </p:cNvPr>
            <p:cNvCxnSpPr>
              <a:cxnSpLocks noChangeShapeType="1"/>
            </p:cNvCxnSpPr>
            <p:nvPr/>
          </p:nvCxnSpPr>
          <p:spPr bwMode="auto">
            <a:xfrm>
              <a:off x="5257800" y="2121408"/>
              <a:ext cx="841248" cy="585216"/>
            </a:xfrm>
            <a:prstGeom prst="straightConnector1">
              <a:avLst/>
            </a:prstGeom>
            <a:noFill/>
            <a:ln w="12700" algn="ctr">
              <a:solidFill>
                <a:srgbClr val="171616"/>
              </a:solidFill>
              <a:round/>
              <a:headEnd/>
              <a:tailEnd type="arrow" w="med" len="med"/>
            </a:ln>
            <a:effectLst>
              <a:outerShdw blurRad="50800" dist="38100" dir="2700000" algn="tl" rotWithShape="0">
                <a:prstClr val="black">
                  <a:alpha val="40000"/>
                </a:prstClr>
              </a:outerShdw>
            </a:effectLst>
          </p:spPr>
        </p:cxnSp>
        <p:cxnSp>
          <p:nvCxnSpPr>
            <p:cNvPr id="75" name="Shape 161">
              <a:extLst>
                <a:ext uri="{FF2B5EF4-FFF2-40B4-BE49-F238E27FC236}">
                  <a16:creationId xmlns:a16="http://schemas.microsoft.com/office/drawing/2014/main" id="{827692F5-CFCC-5526-FA60-37480BD39211}"/>
                </a:ext>
              </a:extLst>
            </p:cNvPr>
            <p:cNvCxnSpPr>
              <a:endCxn id="26" idx="1"/>
            </p:cNvCxnSpPr>
            <p:nvPr/>
          </p:nvCxnSpPr>
          <p:spPr bwMode="auto">
            <a:xfrm rot="16200000" flipH="1">
              <a:off x="2819400" y="2286000"/>
              <a:ext cx="1143000" cy="990600"/>
            </a:xfrm>
            <a:prstGeom prst="bentConnector2">
              <a:avLst/>
            </a:prstGeom>
            <a:noFill/>
            <a:ln w="12700" algn="ctr">
              <a:solidFill>
                <a:srgbClr val="171616"/>
              </a:solidFill>
              <a:round/>
              <a:headEnd/>
              <a:tailEnd type="arrow" w="med" len="med"/>
            </a:ln>
            <a:effectLst>
              <a:outerShdw blurRad="50800" dist="38100" dir="2700000" algn="tl" rotWithShape="0">
                <a:prstClr val="black">
                  <a:alpha val="40000"/>
                </a:prstClr>
              </a:outerShdw>
            </a:effectLst>
          </p:spPr>
        </p:cxnSp>
        <p:sp>
          <p:nvSpPr>
            <p:cNvPr id="76" name="Pentagon 33">
              <a:extLst>
                <a:ext uri="{FF2B5EF4-FFF2-40B4-BE49-F238E27FC236}">
                  <a16:creationId xmlns:a16="http://schemas.microsoft.com/office/drawing/2014/main" id="{A4518975-247F-3379-EA97-35E48DE548CF}"/>
                </a:ext>
              </a:extLst>
            </p:cNvPr>
            <p:cNvSpPr>
              <a:spLocks noChangeArrowheads="1"/>
            </p:cNvSpPr>
            <p:nvPr/>
          </p:nvSpPr>
          <p:spPr bwMode="auto">
            <a:xfrm>
              <a:off x="2667000" y="2743200"/>
              <a:ext cx="2819400" cy="304800"/>
            </a:xfrm>
            <a:prstGeom prst="homePlate">
              <a:avLst>
                <a:gd name="adj" fmla="val 50024"/>
              </a:avLst>
            </a:prstGeom>
            <a:solidFill>
              <a:srgbClr val="1492A5">
                <a:lumMod val="75000"/>
              </a:srgbClr>
            </a:solidFill>
            <a:ln>
              <a:noFill/>
              <a:headEnd/>
              <a:tailEnd/>
            </a:ln>
            <a:effectLst>
              <a:outerShdw blurRad="50800" dist="38100" dir="2700000" algn="tl" rotWithShape="0">
                <a:prstClr val="black">
                  <a:alpha val="40000"/>
                </a:prstClr>
              </a:outerShdw>
            </a:effectLst>
          </p:spPr>
          <p:txBody>
            <a:bodyPr lIns="16039" tIns="8019" rIns="16039" bIns="8019" anchor="ctr"/>
            <a:lstStyle/>
            <a:p>
              <a:pPr marL="0" marR="0" lvl="0" indent="0" algn="ctr" defTabSz="160338" eaLnBrk="1" fontAlgn="auto" latinLnBrk="0" hangingPunct="1">
                <a:lnSpc>
                  <a:spcPct val="100000"/>
                </a:lnSpc>
                <a:spcBef>
                  <a:spcPts val="0"/>
                </a:spcBef>
                <a:spcAft>
                  <a:spcPts val="0"/>
                </a:spcAft>
                <a:buClrTx/>
                <a:buSzTx/>
                <a:buFont typeface="Wingdings" pitchFamily="2" charset="2"/>
                <a:buNone/>
                <a:tabLst/>
                <a:defRPr/>
              </a:pPr>
              <a:r>
                <a:rPr kumimoji="0" lang="en-US" sz="900" b="1" i="0" u="none" strike="noStrike" kern="0" cap="none" spc="0" normalizeH="0" baseline="0" noProof="0" dirty="0">
                  <a:ln>
                    <a:noFill/>
                  </a:ln>
                  <a:solidFill>
                    <a:prstClr val="white"/>
                  </a:solidFill>
                  <a:effectLst/>
                  <a:uLnTx/>
                  <a:uFillTx/>
                  <a:latin typeface="Century Gothic" pitchFamily="34" charset="0"/>
                  <a:cs typeface="Arial"/>
                </a:rPr>
                <a:t>THERMOMETERS &amp; KPI’s</a:t>
              </a:r>
            </a:p>
          </p:txBody>
        </p:sp>
        <p:sp>
          <p:nvSpPr>
            <p:cNvPr id="77" name="Pentagon 93">
              <a:extLst>
                <a:ext uri="{FF2B5EF4-FFF2-40B4-BE49-F238E27FC236}">
                  <a16:creationId xmlns:a16="http://schemas.microsoft.com/office/drawing/2014/main" id="{8E327174-680D-BBE6-AF6F-561F474E2A43}"/>
                </a:ext>
              </a:extLst>
            </p:cNvPr>
            <p:cNvSpPr>
              <a:spLocks noChangeArrowheads="1"/>
            </p:cNvSpPr>
            <p:nvPr/>
          </p:nvSpPr>
          <p:spPr bwMode="auto">
            <a:xfrm>
              <a:off x="4158751" y="5835332"/>
              <a:ext cx="4193087" cy="385763"/>
            </a:xfrm>
            <a:prstGeom prst="homePlate">
              <a:avLst>
                <a:gd name="adj" fmla="val 50006"/>
              </a:avLst>
            </a:prstGeom>
            <a:solidFill>
              <a:srgbClr val="ED7D31">
                <a:lumMod val="75000"/>
              </a:srgbClr>
            </a:solidFill>
            <a:ln>
              <a:noFill/>
              <a:headEnd/>
              <a:tailEnd/>
            </a:ln>
            <a:effectLst>
              <a:outerShdw blurRad="50800" dist="38100" dir="2700000" algn="tl" rotWithShape="0">
                <a:prstClr val="black">
                  <a:alpha val="40000"/>
                </a:prstClr>
              </a:outerShdw>
            </a:effectLst>
          </p:spPr>
          <p:txBody>
            <a:bodyPr lIns="16039" tIns="8019" rIns="16039" bIns="8019" anchor="ctr"/>
            <a:lstStyle/>
            <a:p>
              <a:pPr marL="0" marR="0" lvl="0" indent="0" algn="ctr" defTabSz="160338" eaLnBrk="1" fontAlgn="auto" latinLnBrk="0" hangingPunct="1">
                <a:lnSpc>
                  <a:spcPct val="100000"/>
                </a:lnSpc>
                <a:spcBef>
                  <a:spcPts val="0"/>
                </a:spcBef>
                <a:spcAft>
                  <a:spcPts val="0"/>
                </a:spcAft>
                <a:buClrTx/>
                <a:buSzTx/>
                <a:buFont typeface="Wingdings" pitchFamily="2" charset="2"/>
                <a:buNone/>
                <a:tabLst/>
                <a:defRPr/>
              </a:pPr>
              <a:r>
                <a:rPr kumimoji="0" lang="en-US" sz="1050" b="1" i="0" u="none" strike="noStrike" kern="0" cap="none" spc="0" normalizeH="0" baseline="0" noProof="0" dirty="0">
                  <a:ln>
                    <a:noFill/>
                  </a:ln>
                  <a:solidFill>
                    <a:prstClr val="white"/>
                  </a:solidFill>
                  <a:effectLst/>
                  <a:uLnTx/>
                  <a:uFillTx/>
                  <a:latin typeface="Century Gothic" pitchFamily="34" charset="0"/>
                  <a:cs typeface="Arial"/>
                </a:rPr>
                <a:t>FORECASTING</a:t>
              </a:r>
            </a:p>
          </p:txBody>
        </p:sp>
        <p:cxnSp>
          <p:nvCxnSpPr>
            <p:cNvPr id="78" name="Straight Arrow Connector 38">
              <a:extLst>
                <a:ext uri="{FF2B5EF4-FFF2-40B4-BE49-F238E27FC236}">
                  <a16:creationId xmlns:a16="http://schemas.microsoft.com/office/drawing/2014/main" id="{2848206D-8C31-25EE-3DFB-19F953554D4C}"/>
                </a:ext>
              </a:extLst>
            </p:cNvPr>
            <p:cNvCxnSpPr>
              <a:cxnSpLocks noChangeShapeType="1"/>
            </p:cNvCxnSpPr>
            <p:nvPr/>
          </p:nvCxnSpPr>
          <p:spPr bwMode="auto">
            <a:xfrm>
              <a:off x="5486400" y="3782568"/>
              <a:ext cx="1371600" cy="1588"/>
            </a:xfrm>
            <a:prstGeom prst="straightConnector1">
              <a:avLst/>
            </a:prstGeom>
            <a:noFill/>
            <a:ln w="12700" algn="ctr">
              <a:solidFill>
                <a:srgbClr val="171616"/>
              </a:solidFill>
              <a:round/>
              <a:headEnd/>
              <a:tailEnd type="arrow" w="med" len="med"/>
            </a:ln>
            <a:effectLst>
              <a:outerShdw blurRad="50800" dist="38100" dir="2700000" algn="tl" rotWithShape="0">
                <a:prstClr val="black">
                  <a:alpha val="40000"/>
                </a:prstClr>
              </a:outerShdw>
            </a:effectLst>
          </p:spPr>
        </p:cxnSp>
        <p:cxnSp>
          <p:nvCxnSpPr>
            <p:cNvPr id="79" name="Straight Arrow Connector 38">
              <a:extLst>
                <a:ext uri="{FF2B5EF4-FFF2-40B4-BE49-F238E27FC236}">
                  <a16:creationId xmlns:a16="http://schemas.microsoft.com/office/drawing/2014/main" id="{193C1F60-939A-00AF-1554-C077342CA218}"/>
                </a:ext>
              </a:extLst>
            </p:cNvPr>
            <p:cNvCxnSpPr>
              <a:cxnSpLocks noChangeShapeType="1"/>
            </p:cNvCxnSpPr>
            <p:nvPr/>
          </p:nvCxnSpPr>
          <p:spPr bwMode="auto">
            <a:xfrm>
              <a:off x="5486400" y="4087368"/>
              <a:ext cx="1371600" cy="1588"/>
            </a:xfrm>
            <a:prstGeom prst="straightConnector1">
              <a:avLst/>
            </a:prstGeom>
            <a:noFill/>
            <a:ln w="12700" algn="ctr">
              <a:solidFill>
                <a:srgbClr val="171616"/>
              </a:solidFill>
              <a:round/>
              <a:headEnd/>
              <a:tailEnd type="arrow" w="med" len="med"/>
            </a:ln>
            <a:effectLst>
              <a:outerShdw blurRad="50800" dist="38100" dir="2700000" algn="tl" rotWithShape="0">
                <a:prstClr val="black">
                  <a:alpha val="40000"/>
                </a:prstClr>
              </a:outerShdw>
            </a:effectLst>
          </p:spPr>
        </p:cxnSp>
        <p:cxnSp>
          <p:nvCxnSpPr>
            <p:cNvPr id="80" name="Straight Arrow Connector 38">
              <a:extLst>
                <a:ext uri="{FF2B5EF4-FFF2-40B4-BE49-F238E27FC236}">
                  <a16:creationId xmlns:a16="http://schemas.microsoft.com/office/drawing/2014/main" id="{9DF149FB-D55D-EA64-5A7E-CE64C7464B80}"/>
                </a:ext>
              </a:extLst>
            </p:cNvPr>
            <p:cNvCxnSpPr>
              <a:cxnSpLocks noChangeShapeType="1"/>
            </p:cNvCxnSpPr>
            <p:nvPr/>
          </p:nvCxnSpPr>
          <p:spPr bwMode="auto">
            <a:xfrm>
              <a:off x="5477256" y="4392168"/>
              <a:ext cx="1371600" cy="1588"/>
            </a:xfrm>
            <a:prstGeom prst="straightConnector1">
              <a:avLst/>
            </a:prstGeom>
            <a:noFill/>
            <a:ln w="12700" algn="ctr">
              <a:solidFill>
                <a:srgbClr val="171616"/>
              </a:solidFill>
              <a:round/>
              <a:headEnd/>
              <a:tailEnd type="arrow" w="med" len="med"/>
            </a:ln>
            <a:effectLst>
              <a:outerShdw blurRad="50800" dist="38100" dir="2700000" algn="tl" rotWithShape="0">
                <a:prstClr val="black">
                  <a:alpha val="40000"/>
                </a:prstClr>
              </a:outerShdw>
            </a:effectLst>
          </p:spPr>
        </p:cxnSp>
        <p:sp>
          <p:nvSpPr>
            <p:cNvPr id="81" name="Octagon 80">
              <a:extLst>
                <a:ext uri="{FF2B5EF4-FFF2-40B4-BE49-F238E27FC236}">
                  <a16:creationId xmlns:a16="http://schemas.microsoft.com/office/drawing/2014/main" id="{EC211020-40C3-EB4D-23FC-F3BA31DDF683}"/>
                </a:ext>
              </a:extLst>
            </p:cNvPr>
            <p:cNvSpPr/>
            <p:nvPr/>
          </p:nvSpPr>
          <p:spPr bwMode="auto">
            <a:xfrm>
              <a:off x="609600" y="2788920"/>
              <a:ext cx="158750" cy="166688"/>
            </a:xfrm>
            <a:prstGeom prst="octagon">
              <a:avLst/>
            </a:prstGeom>
            <a:solidFill>
              <a:srgbClr val="1492A5"/>
            </a:solidFill>
            <a:ln w="12700" cap="flat" cmpd="sng" algn="ctr">
              <a:solidFill>
                <a:srgbClr val="171616"/>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lIns="16039" tIns="8019" rIns="16039" bIns="8019" anchor="ctr"/>
            <a:lstStyle/>
            <a:p>
              <a:pPr marL="0" marR="0" lvl="0" indent="0" algn="ctr" defTabSz="160338" eaLnBrk="1" fontAlgn="auto" latinLnBrk="0" hangingPunct="1">
                <a:lnSpc>
                  <a:spcPct val="100000"/>
                </a:lnSpc>
                <a:spcBef>
                  <a:spcPts val="0"/>
                </a:spcBef>
                <a:spcAft>
                  <a:spcPts val="0"/>
                </a:spcAft>
                <a:buClrTx/>
                <a:buSzTx/>
                <a:buFont typeface="Wingdings" pitchFamily="2" charset="2"/>
                <a:buNone/>
                <a:tabLst/>
                <a:defRPr/>
              </a:pPr>
              <a:r>
                <a:rPr kumimoji="0" lang="en-US" sz="800" b="1" i="0" u="none" strike="noStrike" kern="0" cap="none" spc="0" normalizeH="0" baseline="0" noProof="0" dirty="0">
                  <a:ln>
                    <a:noFill/>
                  </a:ln>
                  <a:solidFill>
                    <a:prstClr val="white"/>
                  </a:solidFill>
                  <a:effectLst/>
                  <a:uLnTx/>
                  <a:uFillTx/>
                  <a:cs typeface="Arial"/>
                </a:rPr>
                <a:t>1</a:t>
              </a:r>
            </a:p>
          </p:txBody>
        </p:sp>
        <p:sp>
          <p:nvSpPr>
            <p:cNvPr id="82" name="Octagon 81">
              <a:extLst>
                <a:ext uri="{FF2B5EF4-FFF2-40B4-BE49-F238E27FC236}">
                  <a16:creationId xmlns:a16="http://schemas.microsoft.com/office/drawing/2014/main" id="{B1F23094-B1DF-4F5B-F247-65F5F13C0B54}"/>
                </a:ext>
              </a:extLst>
            </p:cNvPr>
            <p:cNvSpPr/>
            <p:nvPr/>
          </p:nvSpPr>
          <p:spPr bwMode="auto">
            <a:xfrm>
              <a:off x="1981200" y="2761488"/>
              <a:ext cx="158750" cy="166688"/>
            </a:xfrm>
            <a:prstGeom prst="octagon">
              <a:avLst/>
            </a:prstGeom>
            <a:solidFill>
              <a:srgbClr val="1492A5"/>
            </a:solidFill>
            <a:ln w="12700" cap="flat" cmpd="sng" algn="ctr">
              <a:solidFill>
                <a:srgbClr val="171616"/>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lIns="16039" tIns="8019" rIns="16039" bIns="8019" anchor="ctr"/>
            <a:lstStyle/>
            <a:p>
              <a:pPr marL="0" marR="0" lvl="0" indent="0" algn="ctr" defTabSz="160338" eaLnBrk="1" fontAlgn="auto" latinLnBrk="0" hangingPunct="1">
                <a:lnSpc>
                  <a:spcPct val="100000"/>
                </a:lnSpc>
                <a:spcBef>
                  <a:spcPts val="0"/>
                </a:spcBef>
                <a:spcAft>
                  <a:spcPts val="0"/>
                </a:spcAft>
                <a:buClrTx/>
                <a:buSzTx/>
                <a:buFont typeface="Wingdings" pitchFamily="2" charset="2"/>
                <a:buNone/>
                <a:tabLst/>
                <a:defRPr/>
              </a:pPr>
              <a:r>
                <a:rPr kumimoji="0" lang="en-US" sz="800" b="1" i="0" u="none" strike="noStrike" kern="0" cap="none" spc="0" normalizeH="0" baseline="0" noProof="0" dirty="0">
                  <a:ln>
                    <a:noFill/>
                  </a:ln>
                  <a:solidFill>
                    <a:prstClr val="white"/>
                  </a:solidFill>
                  <a:effectLst/>
                  <a:uLnTx/>
                  <a:uFillTx/>
                  <a:cs typeface="Arial"/>
                </a:rPr>
                <a:t>2</a:t>
              </a:r>
            </a:p>
          </p:txBody>
        </p:sp>
        <p:sp>
          <p:nvSpPr>
            <p:cNvPr id="83" name="Octagon 82">
              <a:extLst>
                <a:ext uri="{FF2B5EF4-FFF2-40B4-BE49-F238E27FC236}">
                  <a16:creationId xmlns:a16="http://schemas.microsoft.com/office/drawing/2014/main" id="{E0BA1FC9-C359-5CA6-852E-E734DA5BA87C}"/>
                </a:ext>
              </a:extLst>
            </p:cNvPr>
            <p:cNvSpPr/>
            <p:nvPr/>
          </p:nvSpPr>
          <p:spPr bwMode="auto">
            <a:xfrm>
              <a:off x="3810000" y="3471037"/>
              <a:ext cx="158750" cy="168275"/>
            </a:xfrm>
            <a:prstGeom prst="octagon">
              <a:avLst/>
            </a:prstGeom>
            <a:solidFill>
              <a:srgbClr val="1492A5"/>
            </a:solidFill>
            <a:ln w="12700" cap="flat" cmpd="sng" algn="ctr">
              <a:solidFill>
                <a:srgbClr val="171616"/>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lIns="16039" tIns="8019" rIns="16039" bIns="8019" anchor="ctr"/>
            <a:lstStyle/>
            <a:p>
              <a:pPr marL="0" marR="0" lvl="0" indent="0" algn="ctr" defTabSz="160338" eaLnBrk="1" fontAlgn="auto" latinLnBrk="0" hangingPunct="1">
                <a:lnSpc>
                  <a:spcPct val="100000"/>
                </a:lnSpc>
                <a:spcBef>
                  <a:spcPts val="0"/>
                </a:spcBef>
                <a:spcAft>
                  <a:spcPts val="0"/>
                </a:spcAft>
                <a:buClrTx/>
                <a:buSzTx/>
                <a:buFont typeface="Wingdings" pitchFamily="2" charset="2"/>
                <a:buNone/>
                <a:tabLst/>
                <a:defRPr/>
              </a:pPr>
              <a:r>
                <a:rPr kumimoji="0" lang="en-US" sz="800" b="1" i="0" u="none" strike="noStrike" kern="0" cap="none" spc="0" normalizeH="0" baseline="0" noProof="0" dirty="0">
                  <a:ln>
                    <a:noFill/>
                  </a:ln>
                  <a:solidFill>
                    <a:prstClr val="white"/>
                  </a:solidFill>
                  <a:effectLst/>
                  <a:uLnTx/>
                  <a:uFillTx/>
                  <a:cs typeface="Arial"/>
                </a:rPr>
                <a:t>5</a:t>
              </a:r>
            </a:p>
          </p:txBody>
        </p:sp>
        <p:sp>
          <p:nvSpPr>
            <p:cNvPr id="84" name="Octagon 83">
              <a:extLst>
                <a:ext uri="{FF2B5EF4-FFF2-40B4-BE49-F238E27FC236}">
                  <a16:creationId xmlns:a16="http://schemas.microsoft.com/office/drawing/2014/main" id="{371545B6-5502-0D4F-0B68-895A78E96A9A}"/>
                </a:ext>
              </a:extLst>
            </p:cNvPr>
            <p:cNvSpPr/>
            <p:nvPr/>
          </p:nvSpPr>
          <p:spPr bwMode="auto">
            <a:xfrm>
              <a:off x="2602738" y="2944368"/>
              <a:ext cx="158750" cy="166688"/>
            </a:xfrm>
            <a:prstGeom prst="octagon">
              <a:avLst/>
            </a:prstGeom>
            <a:solidFill>
              <a:srgbClr val="1492A5"/>
            </a:solidFill>
            <a:ln w="12700" cap="flat" cmpd="sng" algn="ctr">
              <a:solidFill>
                <a:srgbClr val="171616"/>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lIns="16039" tIns="8019" rIns="16039" bIns="8019" anchor="ctr"/>
            <a:lstStyle/>
            <a:p>
              <a:pPr marL="0" marR="0" lvl="0" indent="0" algn="ctr" defTabSz="160338" eaLnBrk="1" fontAlgn="auto" latinLnBrk="0" hangingPunct="1">
                <a:lnSpc>
                  <a:spcPct val="100000"/>
                </a:lnSpc>
                <a:spcBef>
                  <a:spcPts val="0"/>
                </a:spcBef>
                <a:spcAft>
                  <a:spcPts val="0"/>
                </a:spcAft>
                <a:buClrTx/>
                <a:buSzTx/>
                <a:buFont typeface="Wingdings" pitchFamily="2" charset="2"/>
                <a:buNone/>
                <a:tabLst/>
                <a:defRPr/>
              </a:pPr>
              <a:r>
                <a:rPr kumimoji="0" lang="en-US" sz="800" b="1" i="0" u="none" strike="noStrike" kern="0" cap="none" spc="0" normalizeH="0" baseline="0" noProof="0" dirty="0">
                  <a:ln>
                    <a:noFill/>
                  </a:ln>
                  <a:solidFill>
                    <a:prstClr val="white"/>
                  </a:solidFill>
                  <a:effectLst/>
                  <a:uLnTx/>
                  <a:uFillTx/>
                  <a:cs typeface="Arial"/>
                </a:rPr>
                <a:t>3</a:t>
              </a:r>
            </a:p>
          </p:txBody>
        </p:sp>
        <p:sp>
          <p:nvSpPr>
            <p:cNvPr id="85" name="Octagon 84">
              <a:extLst>
                <a:ext uri="{FF2B5EF4-FFF2-40B4-BE49-F238E27FC236}">
                  <a16:creationId xmlns:a16="http://schemas.microsoft.com/office/drawing/2014/main" id="{EA10DA86-B399-C858-B4C8-AE247A845EA1}"/>
                </a:ext>
              </a:extLst>
            </p:cNvPr>
            <p:cNvSpPr/>
            <p:nvPr/>
          </p:nvSpPr>
          <p:spPr bwMode="auto">
            <a:xfrm>
              <a:off x="6705600" y="3396424"/>
              <a:ext cx="158750" cy="166688"/>
            </a:xfrm>
            <a:prstGeom prst="octagon">
              <a:avLst/>
            </a:prstGeom>
            <a:solidFill>
              <a:srgbClr val="1492A5"/>
            </a:solidFill>
            <a:ln w="12700" cap="flat" cmpd="sng" algn="ctr">
              <a:solidFill>
                <a:srgbClr val="171616"/>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lIns="16039" tIns="8019" rIns="16039" bIns="8019" anchor="ctr"/>
            <a:lstStyle/>
            <a:p>
              <a:pPr marL="0" marR="0" lvl="0" indent="0" algn="ctr" defTabSz="160338" eaLnBrk="1" fontAlgn="auto" latinLnBrk="0" hangingPunct="1">
                <a:lnSpc>
                  <a:spcPct val="100000"/>
                </a:lnSpc>
                <a:spcBef>
                  <a:spcPts val="0"/>
                </a:spcBef>
                <a:spcAft>
                  <a:spcPts val="0"/>
                </a:spcAft>
                <a:buClrTx/>
                <a:buSzTx/>
                <a:buFont typeface="Wingdings" pitchFamily="2" charset="2"/>
                <a:buNone/>
                <a:tabLst/>
                <a:defRPr/>
              </a:pPr>
              <a:r>
                <a:rPr kumimoji="0" lang="en-US" sz="800" b="1" i="0" u="none" strike="noStrike" kern="0" cap="none" spc="0" normalizeH="0" baseline="0" noProof="0" dirty="0">
                  <a:ln>
                    <a:noFill/>
                  </a:ln>
                  <a:solidFill>
                    <a:srgbClr val="FFFFFF"/>
                  </a:solidFill>
                  <a:effectLst/>
                  <a:uLnTx/>
                  <a:uFillTx/>
                  <a:cs typeface="Arial"/>
                </a:rPr>
                <a:t>4</a:t>
              </a:r>
            </a:p>
          </p:txBody>
        </p:sp>
        <p:sp>
          <p:nvSpPr>
            <p:cNvPr id="86" name="Pentagon 185">
              <a:extLst>
                <a:ext uri="{FF2B5EF4-FFF2-40B4-BE49-F238E27FC236}">
                  <a16:creationId xmlns:a16="http://schemas.microsoft.com/office/drawing/2014/main" id="{8B41556A-540B-03D9-6511-2991E31BC5F8}"/>
                </a:ext>
              </a:extLst>
            </p:cNvPr>
            <p:cNvSpPr/>
            <p:nvPr/>
          </p:nvSpPr>
          <p:spPr bwMode="auto">
            <a:xfrm>
              <a:off x="3770376" y="3084576"/>
              <a:ext cx="1905000" cy="1554480"/>
            </a:xfrm>
            <a:prstGeom prst="homePlate">
              <a:avLst>
                <a:gd name="adj" fmla="val 8625"/>
              </a:avLst>
            </a:prstGeom>
            <a:noFill/>
            <a:ln w="9525" cap="flat" cmpd="sng" algn="ctr">
              <a:solidFill>
                <a:srgbClr val="171616">
                  <a:lumMod val="85000"/>
                  <a:lumOff val="15000"/>
                </a:srgbClr>
              </a:solidFill>
              <a:prstDash val="dash"/>
              <a:round/>
              <a:headEnd type="none" w="med" len="med"/>
              <a:tailEnd type="none" w="med" len="med"/>
            </a:ln>
            <a:effectLst/>
          </p:spPr>
          <p:txBody>
            <a:bodyPr vert="horz" wrap="square" lIns="0" tIns="0" rIns="0" bIns="0" numCol="1" rtlCol="0" anchor="t" anchorCtr="0" compatLnSpc="1">
              <a:prstTxWarp prst="textNoShape">
                <a:avLst/>
              </a:prstTxWarp>
            </a:bodyPr>
            <a:lstStyle/>
            <a:p>
              <a:pPr marL="187325" marR="0" lvl="0" indent="-187325" algn="r" defTabSz="914400" eaLnBrk="0" fontAlgn="base" latinLnBrk="0" hangingPunct="0">
                <a:lnSpc>
                  <a:spcPct val="90000"/>
                </a:lnSpc>
                <a:spcBef>
                  <a:spcPct val="20000"/>
                </a:spcBef>
                <a:spcAft>
                  <a:spcPct val="0"/>
                </a:spcAft>
                <a:buClr>
                  <a:srgbClr val="E7E6E6"/>
                </a:buClr>
                <a:buSzTx/>
                <a:buFont typeface="Wingdings" pitchFamily="2" charset="2"/>
                <a:buChar char="q"/>
                <a:tabLst>
                  <a:tab pos="176213" algn="l"/>
                  <a:tab pos="550863" algn="l"/>
                  <a:tab pos="927100" algn="l"/>
                  <a:tab pos="1316038" algn="l"/>
                  <a:tab pos="1692275" algn="l"/>
                  <a:tab pos="2068513" algn="l"/>
                  <a:tab pos="2432050" algn="l"/>
                  <a:tab pos="2806700" algn="l"/>
                  <a:tab pos="3195638" algn="l"/>
                </a:tabLst>
                <a:defRPr/>
              </a:pPr>
              <a:endParaRPr kumimoji="0" lang="en-GB" sz="1200" b="0" i="0" u="none" strike="noStrike" kern="0" cap="none" spc="0" normalizeH="0" baseline="0" noProof="0">
                <a:ln>
                  <a:noFill/>
                </a:ln>
                <a:solidFill>
                  <a:srgbClr val="171616"/>
                </a:solidFill>
                <a:effectLst/>
                <a:uLnTx/>
                <a:uFillTx/>
                <a:latin typeface="Arial" charset="0"/>
                <a:cs typeface="Arial"/>
              </a:endParaRPr>
            </a:p>
          </p:txBody>
        </p:sp>
        <p:sp>
          <p:nvSpPr>
            <p:cNvPr id="87" name="Octagon 86">
              <a:extLst>
                <a:ext uri="{FF2B5EF4-FFF2-40B4-BE49-F238E27FC236}">
                  <a16:creationId xmlns:a16="http://schemas.microsoft.com/office/drawing/2014/main" id="{C43BA527-1F99-99DA-52D8-F95C28052910}"/>
                </a:ext>
              </a:extLst>
            </p:cNvPr>
            <p:cNvSpPr/>
            <p:nvPr/>
          </p:nvSpPr>
          <p:spPr bwMode="auto">
            <a:xfrm>
              <a:off x="3718306" y="4514088"/>
              <a:ext cx="158750" cy="166688"/>
            </a:xfrm>
            <a:prstGeom prst="octagon">
              <a:avLst/>
            </a:prstGeom>
            <a:solidFill>
              <a:srgbClr val="1492A5"/>
            </a:solidFill>
            <a:ln w="12700" cap="flat" cmpd="sng" algn="ctr">
              <a:solidFill>
                <a:srgbClr val="171616"/>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lIns="16039" tIns="8019" rIns="16039" bIns="8019" anchor="ctr"/>
            <a:lstStyle/>
            <a:p>
              <a:pPr marL="0" marR="0" lvl="0" indent="0" algn="ctr" defTabSz="160338" eaLnBrk="1" fontAlgn="auto" latinLnBrk="0" hangingPunct="1">
                <a:lnSpc>
                  <a:spcPct val="100000"/>
                </a:lnSpc>
                <a:spcBef>
                  <a:spcPts val="0"/>
                </a:spcBef>
                <a:spcAft>
                  <a:spcPts val="0"/>
                </a:spcAft>
                <a:buClrTx/>
                <a:buSzTx/>
                <a:buFont typeface="Wingdings" pitchFamily="2" charset="2"/>
                <a:buNone/>
                <a:tabLst/>
                <a:defRPr/>
              </a:pPr>
              <a:r>
                <a:rPr kumimoji="0" lang="en-US" sz="800" b="1" i="0" u="none" strike="noStrike" kern="0" cap="none" spc="0" normalizeH="0" baseline="0" noProof="0" dirty="0">
                  <a:ln>
                    <a:noFill/>
                  </a:ln>
                  <a:solidFill>
                    <a:srgbClr val="FFFFFF"/>
                  </a:solidFill>
                  <a:effectLst/>
                  <a:uLnTx/>
                  <a:uFillTx/>
                  <a:cs typeface="Arial"/>
                </a:rPr>
                <a:t>6</a:t>
              </a:r>
            </a:p>
          </p:txBody>
        </p:sp>
        <p:sp>
          <p:nvSpPr>
            <p:cNvPr id="88" name="Octagon 87">
              <a:extLst>
                <a:ext uri="{FF2B5EF4-FFF2-40B4-BE49-F238E27FC236}">
                  <a16:creationId xmlns:a16="http://schemas.microsoft.com/office/drawing/2014/main" id="{A1D797D0-4440-A948-C351-F65A7BD254A5}"/>
                </a:ext>
              </a:extLst>
            </p:cNvPr>
            <p:cNvSpPr/>
            <p:nvPr/>
          </p:nvSpPr>
          <p:spPr bwMode="auto">
            <a:xfrm>
              <a:off x="7848600" y="4419600"/>
              <a:ext cx="158750" cy="166688"/>
            </a:xfrm>
            <a:prstGeom prst="octagon">
              <a:avLst/>
            </a:prstGeom>
            <a:solidFill>
              <a:srgbClr val="1492A5"/>
            </a:solidFill>
            <a:ln w="12700" cap="flat" cmpd="sng" algn="ctr">
              <a:solidFill>
                <a:srgbClr val="171616"/>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lIns="16039" tIns="8019" rIns="16039" bIns="8019" anchor="ctr"/>
            <a:lstStyle/>
            <a:p>
              <a:pPr marL="0" marR="0" lvl="0" indent="0" algn="ctr" defTabSz="160338" eaLnBrk="1" fontAlgn="auto" latinLnBrk="0" hangingPunct="1">
                <a:lnSpc>
                  <a:spcPct val="100000"/>
                </a:lnSpc>
                <a:spcBef>
                  <a:spcPts val="0"/>
                </a:spcBef>
                <a:spcAft>
                  <a:spcPts val="0"/>
                </a:spcAft>
                <a:buClrTx/>
                <a:buSzTx/>
                <a:buFont typeface="Wingdings" pitchFamily="2" charset="2"/>
                <a:buNone/>
                <a:tabLst/>
                <a:defRPr/>
              </a:pPr>
              <a:r>
                <a:rPr kumimoji="0" lang="en-US" sz="800" b="1" i="0" u="none" strike="noStrike" kern="0" cap="none" spc="0" normalizeH="0" baseline="0" noProof="0" dirty="0">
                  <a:ln>
                    <a:noFill/>
                  </a:ln>
                  <a:solidFill>
                    <a:srgbClr val="FFFFFF"/>
                  </a:solidFill>
                  <a:effectLst/>
                  <a:uLnTx/>
                  <a:uFillTx/>
                  <a:cs typeface="Arial"/>
                </a:rPr>
                <a:t>6</a:t>
              </a:r>
            </a:p>
          </p:txBody>
        </p:sp>
        <p:sp>
          <p:nvSpPr>
            <p:cNvPr id="89" name="Octagon 88">
              <a:extLst>
                <a:ext uri="{FF2B5EF4-FFF2-40B4-BE49-F238E27FC236}">
                  <a16:creationId xmlns:a16="http://schemas.microsoft.com/office/drawing/2014/main" id="{00650CD9-FDE6-D7D5-20E4-C8A904F695B4}"/>
                </a:ext>
              </a:extLst>
            </p:cNvPr>
            <p:cNvSpPr/>
            <p:nvPr/>
          </p:nvSpPr>
          <p:spPr bwMode="auto">
            <a:xfrm>
              <a:off x="880618" y="4340352"/>
              <a:ext cx="158750" cy="166688"/>
            </a:xfrm>
            <a:prstGeom prst="octagon">
              <a:avLst/>
            </a:prstGeom>
            <a:solidFill>
              <a:srgbClr val="1492A5"/>
            </a:solidFill>
            <a:ln w="12700" cap="flat" cmpd="sng" algn="ctr">
              <a:solidFill>
                <a:srgbClr val="171616"/>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lIns="16039" tIns="8019" rIns="16039" bIns="8019" anchor="ctr"/>
            <a:lstStyle/>
            <a:p>
              <a:pPr marL="0" marR="0" lvl="0" indent="0" algn="ctr" defTabSz="160338" eaLnBrk="1" fontAlgn="auto" latinLnBrk="0" hangingPunct="1">
                <a:lnSpc>
                  <a:spcPct val="100000"/>
                </a:lnSpc>
                <a:spcBef>
                  <a:spcPts val="0"/>
                </a:spcBef>
                <a:spcAft>
                  <a:spcPts val="0"/>
                </a:spcAft>
                <a:buClrTx/>
                <a:buSzTx/>
                <a:buFont typeface="Wingdings" pitchFamily="2" charset="2"/>
                <a:buNone/>
                <a:tabLst/>
                <a:defRPr/>
              </a:pPr>
              <a:r>
                <a:rPr kumimoji="0" lang="en-US" sz="800" b="1" i="0" u="none" strike="noStrike" kern="0" cap="none" spc="0" normalizeH="0" baseline="0" noProof="0" dirty="0">
                  <a:ln>
                    <a:noFill/>
                  </a:ln>
                  <a:solidFill>
                    <a:srgbClr val="FFFFFF"/>
                  </a:solidFill>
                  <a:effectLst/>
                  <a:uLnTx/>
                  <a:uFillTx/>
                  <a:cs typeface="Arial"/>
                </a:rPr>
                <a:t>7</a:t>
              </a:r>
            </a:p>
          </p:txBody>
        </p:sp>
        <p:sp>
          <p:nvSpPr>
            <p:cNvPr id="90" name="Octagon 89">
              <a:extLst>
                <a:ext uri="{FF2B5EF4-FFF2-40B4-BE49-F238E27FC236}">
                  <a16:creationId xmlns:a16="http://schemas.microsoft.com/office/drawing/2014/main" id="{B83C1372-5650-A7B2-F066-9D268B4DD05C}"/>
                </a:ext>
              </a:extLst>
            </p:cNvPr>
            <p:cNvSpPr/>
            <p:nvPr/>
          </p:nvSpPr>
          <p:spPr bwMode="auto">
            <a:xfrm>
              <a:off x="914400" y="6441376"/>
              <a:ext cx="158750" cy="166688"/>
            </a:xfrm>
            <a:prstGeom prst="octagon">
              <a:avLst/>
            </a:prstGeom>
            <a:solidFill>
              <a:srgbClr val="1492A5"/>
            </a:solidFill>
            <a:ln w="12700" cap="flat" cmpd="sng" algn="ctr">
              <a:solidFill>
                <a:srgbClr val="171616"/>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lIns="16039" tIns="8019" rIns="16039" bIns="8019" anchor="ctr"/>
            <a:lstStyle/>
            <a:p>
              <a:pPr marL="0" marR="0" lvl="0" indent="0" algn="ctr" defTabSz="160338" eaLnBrk="1" fontAlgn="auto" latinLnBrk="0" hangingPunct="1">
                <a:lnSpc>
                  <a:spcPct val="100000"/>
                </a:lnSpc>
                <a:spcBef>
                  <a:spcPts val="0"/>
                </a:spcBef>
                <a:spcAft>
                  <a:spcPts val="0"/>
                </a:spcAft>
                <a:buClrTx/>
                <a:buSzTx/>
                <a:buFont typeface="Wingdings" pitchFamily="2" charset="2"/>
                <a:buNone/>
                <a:tabLst/>
                <a:defRPr/>
              </a:pPr>
              <a:r>
                <a:rPr kumimoji="0" lang="en-US" sz="800" b="1" i="0" u="none" strike="noStrike" kern="0" cap="none" spc="0" normalizeH="0" baseline="0" noProof="0" dirty="0">
                  <a:ln>
                    <a:noFill/>
                  </a:ln>
                  <a:solidFill>
                    <a:srgbClr val="FFFFFF"/>
                  </a:solidFill>
                  <a:effectLst/>
                  <a:uLnTx/>
                  <a:uFillTx/>
                  <a:cs typeface="Arial"/>
                </a:rPr>
                <a:t>8</a:t>
              </a:r>
            </a:p>
          </p:txBody>
        </p:sp>
        <p:sp>
          <p:nvSpPr>
            <p:cNvPr id="91" name="Rectangle 90">
              <a:extLst>
                <a:ext uri="{FF2B5EF4-FFF2-40B4-BE49-F238E27FC236}">
                  <a16:creationId xmlns:a16="http://schemas.microsoft.com/office/drawing/2014/main" id="{9FA19890-8C6C-32C3-2083-88453F8C95DE}"/>
                </a:ext>
              </a:extLst>
            </p:cNvPr>
            <p:cNvSpPr/>
            <p:nvPr/>
          </p:nvSpPr>
          <p:spPr bwMode="auto">
            <a:xfrm>
              <a:off x="1143000" y="4800600"/>
              <a:ext cx="6781800" cy="152400"/>
            </a:xfrm>
            <a:prstGeom prst="rect">
              <a:avLst/>
            </a:prstGeom>
            <a:solidFill>
              <a:srgbClr val="1492A5">
                <a:lumMod val="50000"/>
              </a:srgbClr>
            </a:solidFill>
            <a:ln>
              <a:noFill/>
              <a:headEnd type="none" w="med" len="med"/>
              <a:tailEnd type="none" w="med" len="med"/>
            </a:ln>
            <a:effectLst>
              <a:outerShdw blurRad="50800" dist="38100" dir="2700000" algn="tl" rotWithShape="0">
                <a:prstClr val="black">
                  <a:alpha val="40000"/>
                </a:prstClr>
              </a:outerShdw>
            </a:effectLst>
          </p:spPr>
          <p:txBody>
            <a:bodyPr lIns="16039" tIns="8019" rIns="16039" bIns="8019"/>
            <a:lstStyle/>
            <a:p>
              <a:pPr marL="187325" marR="0" lvl="0" indent="-187325" algn="ctr" defTabSz="160338" eaLnBrk="1" fontAlgn="auto" latinLnBrk="0" hangingPunct="1">
                <a:lnSpc>
                  <a:spcPct val="100000"/>
                </a:lnSpc>
                <a:spcBef>
                  <a:spcPts val="0"/>
                </a:spcBef>
                <a:spcAft>
                  <a:spcPts val="0"/>
                </a:spcAft>
                <a:buClrTx/>
                <a:buSzTx/>
                <a:buFontTx/>
                <a:buNone/>
                <a:tabLst>
                  <a:tab pos="176213" algn="l"/>
                  <a:tab pos="550863" algn="l"/>
                  <a:tab pos="927100" algn="l"/>
                  <a:tab pos="1316038" algn="l"/>
                  <a:tab pos="1692275" algn="l"/>
                  <a:tab pos="2068513" algn="l"/>
                  <a:tab pos="2432050" algn="l"/>
                  <a:tab pos="2806700" algn="l"/>
                  <a:tab pos="3195638" algn="l"/>
                </a:tabLst>
                <a:defRPr/>
              </a:pPr>
              <a:r>
                <a:rPr kumimoji="0" lang="en-GB" sz="700" b="1" i="0" u="none" strike="noStrike" kern="0" cap="none" spc="0" normalizeH="0" baseline="0" noProof="0" dirty="0">
                  <a:ln>
                    <a:noFill/>
                  </a:ln>
                  <a:solidFill>
                    <a:prstClr val="white"/>
                  </a:solidFill>
                  <a:effectLst/>
                  <a:uLnTx/>
                  <a:uFillTx/>
                  <a:latin typeface="Calibri"/>
                  <a:ea typeface="ＭＳ Ｐゴシック" pitchFamily="34" charset="-128"/>
                  <a:cs typeface="Arial"/>
                </a:rPr>
                <a:t>Reporting layer</a:t>
              </a:r>
            </a:p>
          </p:txBody>
        </p:sp>
        <p:cxnSp>
          <p:nvCxnSpPr>
            <p:cNvPr id="92" name="Shape 190">
              <a:extLst>
                <a:ext uri="{FF2B5EF4-FFF2-40B4-BE49-F238E27FC236}">
                  <a16:creationId xmlns:a16="http://schemas.microsoft.com/office/drawing/2014/main" id="{604271A5-2ABF-07B5-470A-8ACC111E3F9E}"/>
                </a:ext>
              </a:extLst>
            </p:cNvPr>
            <p:cNvCxnSpPr>
              <a:endCxn id="33" idx="1"/>
            </p:cNvCxnSpPr>
            <p:nvPr/>
          </p:nvCxnSpPr>
          <p:spPr bwMode="auto">
            <a:xfrm rot="16200000" flipH="1">
              <a:off x="4010422" y="3609578"/>
              <a:ext cx="208757" cy="152400"/>
            </a:xfrm>
            <a:prstGeom prst="bentConnector2">
              <a:avLst/>
            </a:prstGeom>
            <a:noFill/>
            <a:ln w="12700" algn="ctr">
              <a:solidFill>
                <a:srgbClr val="171616"/>
              </a:solidFill>
              <a:round/>
              <a:headEnd/>
              <a:tailEnd type="arrow" w="med" len="med"/>
            </a:ln>
            <a:effectLst>
              <a:outerShdw blurRad="50800" dist="38100" dir="2700000" algn="tl" rotWithShape="0">
                <a:prstClr val="black">
                  <a:alpha val="40000"/>
                </a:prstClr>
              </a:outerShdw>
            </a:effectLst>
          </p:spPr>
        </p:cxnSp>
        <p:cxnSp>
          <p:nvCxnSpPr>
            <p:cNvPr id="93" name="Shape 192">
              <a:extLst>
                <a:ext uri="{FF2B5EF4-FFF2-40B4-BE49-F238E27FC236}">
                  <a16:creationId xmlns:a16="http://schemas.microsoft.com/office/drawing/2014/main" id="{4FFE3019-4FE6-05AC-1389-3424B649E1F1}"/>
                </a:ext>
              </a:extLst>
            </p:cNvPr>
            <p:cNvCxnSpPr>
              <a:endCxn id="64" idx="1"/>
            </p:cNvCxnSpPr>
            <p:nvPr/>
          </p:nvCxnSpPr>
          <p:spPr bwMode="auto">
            <a:xfrm rot="16200000" flipH="1">
              <a:off x="3855260" y="3764741"/>
              <a:ext cx="513557" cy="146874"/>
            </a:xfrm>
            <a:prstGeom prst="bentConnector2">
              <a:avLst/>
            </a:prstGeom>
            <a:noFill/>
            <a:ln w="12700" algn="ctr">
              <a:solidFill>
                <a:srgbClr val="171616"/>
              </a:solidFill>
              <a:round/>
              <a:headEnd/>
              <a:tailEnd type="arrow" w="med" len="med"/>
            </a:ln>
            <a:effectLst>
              <a:outerShdw blurRad="50800" dist="38100" dir="2700000" algn="tl" rotWithShape="0">
                <a:prstClr val="black">
                  <a:alpha val="40000"/>
                </a:prstClr>
              </a:outerShdw>
            </a:effectLst>
          </p:spPr>
        </p:cxnSp>
        <p:cxnSp>
          <p:nvCxnSpPr>
            <p:cNvPr id="94" name="Shape 194">
              <a:extLst>
                <a:ext uri="{FF2B5EF4-FFF2-40B4-BE49-F238E27FC236}">
                  <a16:creationId xmlns:a16="http://schemas.microsoft.com/office/drawing/2014/main" id="{F37628AF-A21B-A8DA-F00C-60FB6A2516D3}"/>
                </a:ext>
              </a:extLst>
            </p:cNvPr>
            <p:cNvCxnSpPr/>
            <p:nvPr/>
          </p:nvCxnSpPr>
          <p:spPr bwMode="auto">
            <a:xfrm rot="16200000" flipH="1">
              <a:off x="3855259" y="4071096"/>
              <a:ext cx="513557" cy="146874"/>
            </a:xfrm>
            <a:prstGeom prst="bentConnector2">
              <a:avLst/>
            </a:prstGeom>
            <a:noFill/>
            <a:ln w="12700" algn="ctr">
              <a:solidFill>
                <a:srgbClr val="171616"/>
              </a:solidFill>
              <a:round/>
              <a:headEnd/>
              <a:tailEnd type="arrow" w="med" len="med"/>
            </a:ln>
            <a:effectLst>
              <a:outerShdw blurRad="50800" dist="38100" dir="2700000" algn="tl" rotWithShape="0">
                <a:prstClr val="black">
                  <a:alpha val="40000"/>
                </a:prstClr>
              </a:outerShdw>
            </a:effectLst>
          </p:spPr>
        </p:cxnSp>
      </p:grpSp>
      <p:pic>
        <p:nvPicPr>
          <p:cNvPr id="197" name="Graphic 196">
            <a:extLst>
              <a:ext uri="{FF2B5EF4-FFF2-40B4-BE49-F238E27FC236}">
                <a16:creationId xmlns:a16="http://schemas.microsoft.com/office/drawing/2014/main" id="{2A3E11A4-716F-2F9D-FBB5-C88E1D78D604}"/>
              </a:ext>
            </a:extLst>
          </p:cNvPr>
          <p:cNvPicPr>
            <a:picLocks noChangeAspect="1"/>
          </p:cNvPicPr>
          <p:nvPr/>
        </p:nvPicPr>
        <p:blipFill>
          <a:blip r:embed="rId5">
            <a:extLst>
              <a:ext uri="{96DAC541-7B7A-43D3-8B79-37D633B846F1}">
                <asvg:svgBlip xmlns:asvg="http://schemas.microsoft.com/office/drawing/2016/SVG/main" r:embed="rId6"/>
              </a:ext>
            </a:extLst>
          </a:blip>
          <a:srcRect l="-3318" t="-1053" r="3318" b="2767"/>
          <a:stretch/>
        </p:blipFill>
        <p:spPr>
          <a:xfrm>
            <a:off x="6471882" y="2169604"/>
            <a:ext cx="1474144" cy="1604892"/>
          </a:xfrm>
          <a:prstGeom prst="rect">
            <a:avLst/>
          </a:prstGeom>
        </p:spPr>
      </p:pic>
      <p:pic>
        <p:nvPicPr>
          <p:cNvPr id="2050" name="Picture 2" descr="logo-bnp-paribas - Union des Jeunes Avocats du barreau de ...">
            <a:extLst>
              <a:ext uri="{FF2B5EF4-FFF2-40B4-BE49-F238E27FC236}">
                <a16:creationId xmlns:a16="http://schemas.microsoft.com/office/drawing/2014/main" id="{A027218C-B635-33C8-51C9-51B470A0B74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23960" y="173313"/>
            <a:ext cx="1323816" cy="371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545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4A0FD-8578-AC0C-CFC1-3DA4A1593E5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BC6FEB9-F3DA-CC3F-1C86-E5C88908A1C5}"/>
              </a:ext>
            </a:extLst>
          </p:cNvPr>
          <p:cNvSpPr>
            <a:spLocks noGrp="1"/>
          </p:cNvSpPr>
          <p:nvPr>
            <p:ph type="body" sz="quarter" idx="10"/>
          </p:nvPr>
        </p:nvSpPr>
        <p:spPr/>
        <p:txBody>
          <a:bodyPr/>
          <a:lstStyle/>
          <a:p>
            <a:endParaRPr lang="en-BE"/>
          </a:p>
        </p:txBody>
      </p:sp>
      <p:sp>
        <p:nvSpPr>
          <p:cNvPr id="4" name="Text Placeholder 3">
            <a:extLst>
              <a:ext uri="{FF2B5EF4-FFF2-40B4-BE49-F238E27FC236}">
                <a16:creationId xmlns:a16="http://schemas.microsoft.com/office/drawing/2014/main" id="{F6C70484-BFE6-1FFE-3215-01149485C31B}"/>
              </a:ext>
            </a:extLst>
          </p:cNvPr>
          <p:cNvSpPr>
            <a:spLocks noGrp="1"/>
          </p:cNvSpPr>
          <p:nvPr>
            <p:ph type="body" sz="quarter" idx="12"/>
          </p:nvPr>
        </p:nvSpPr>
        <p:spPr/>
        <p:txBody>
          <a:bodyPr/>
          <a:lstStyle/>
          <a:p>
            <a:r>
              <a:rPr lang="en-US" sz="3600" dirty="0"/>
              <a:t>Business Case #2 : Data Governance</a:t>
            </a:r>
            <a:endParaRPr lang="en-BE" sz="3600" dirty="0"/>
          </a:p>
        </p:txBody>
      </p:sp>
      <p:sp>
        <p:nvSpPr>
          <p:cNvPr id="5" name="Text Placeholder 4">
            <a:extLst>
              <a:ext uri="{FF2B5EF4-FFF2-40B4-BE49-F238E27FC236}">
                <a16:creationId xmlns:a16="http://schemas.microsoft.com/office/drawing/2014/main" id="{8D9975EF-1DB0-FB80-4FB8-6BBB74F86850}"/>
              </a:ext>
            </a:extLst>
          </p:cNvPr>
          <p:cNvSpPr>
            <a:spLocks noGrp="1"/>
          </p:cNvSpPr>
          <p:nvPr>
            <p:ph type="body" sz="quarter" idx="15"/>
          </p:nvPr>
        </p:nvSpPr>
        <p:spPr/>
        <p:txBody>
          <a:bodyPr/>
          <a:lstStyle/>
          <a:p>
            <a:r>
              <a:rPr lang="en-US" dirty="0"/>
              <a:t>Jan De </a:t>
            </a:r>
            <a:r>
              <a:rPr lang="en-US" dirty="0" err="1"/>
              <a:t>Nul’s</a:t>
            </a:r>
            <a:r>
              <a:rPr lang="en-US" dirty="0"/>
              <a:t> data migration &amp; data quality platform (2/2)</a:t>
            </a:r>
            <a:endParaRPr lang="en-BE" dirty="0"/>
          </a:p>
        </p:txBody>
      </p:sp>
      <p:sp>
        <p:nvSpPr>
          <p:cNvPr id="6" name="Text Placeholder 5">
            <a:extLst>
              <a:ext uri="{FF2B5EF4-FFF2-40B4-BE49-F238E27FC236}">
                <a16:creationId xmlns:a16="http://schemas.microsoft.com/office/drawing/2014/main" id="{E259F2E1-2B6E-CE6D-D34D-C062C7AA72B8}"/>
              </a:ext>
            </a:extLst>
          </p:cNvPr>
          <p:cNvSpPr>
            <a:spLocks noGrp="1"/>
          </p:cNvSpPr>
          <p:nvPr>
            <p:ph type="body" sz="quarter" idx="11"/>
          </p:nvPr>
        </p:nvSpPr>
        <p:spPr/>
        <p:txBody>
          <a:bodyPr/>
          <a:lstStyle/>
          <a:p>
            <a:endParaRPr lang="en-BE"/>
          </a:p>
        </p:txBody>
      </p:sp>
      <p:sp>
        <p:nvSpPr>
          <p:cNvPr id="11" name="TextBox 10">
            <a:extLst>
              <a:ext uri="{FF2B5EF4-FFF2-40B4-BE49-F238E27FC236}">
                <a16:creationId xmlns:a16="http://schemas.microsoft.com/office/drawing/2014/main" id="{85E761D2-6F09-23D4-9C8A-48779532C6B5}"/>
              </a:ext>
            </a:extLst>
          </p:cNvPr>
          <p:cNvSpPr txBox="1"/>
          <p:nvPr/>
        </p:nvSpPr>
        <p:spPr>
          <a:xfrm>
            <a:off x="-3479800" y="1148828"/>
            <a:ext cx="2794000" cy="2845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dirty="0">
              <a:ln>
                <a:noFill/>
              </a:ln>
              <a:solidFill>
                <a:srgbClr val="415492"/>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4EC5251A-B5A1-7BDA-A7E4-0777325287E6}"/>
              </a:ext>
            </a:extLst>
          </p:cNvPr>
          <p:cNvSpPr txBox="1"/>
          <p:nvPr/>
        </p:nvSpPr>
        <p:spPr>
          <a:xfrm>
            <a:off x="1345757" y="1678419"/>
            <a:ext cx="7428375" cy="4631461"/>
          </a:xfrm>
          <a:prstGeom prst="rect">
            <a:avLst/>
          </a:prstGeom>
          <a:noFill/>
        </p:spPr>
        <p:txBody>
          <a:bodyPr wrap="square">
            <a:spAutoFit/>
          </a:bodyPr>
          <a:lstStyle>
            <a:defPPr>
              <a:defRPr lang="fr-FR"/>
            </a:defPPr>
            <a:lvl1pPr lvl="0" eaLnBrk="0" fontAlgn="base" hangingPunct="0">
              <a:lnSpc>
                <a:spcPct val="150000"/>
              </a:lnSpc>
              <a:spcBef>
                <a:spcPct val="0"/>
              </a:spcBef>
              <a:spcAft>
                <a:spcPct val="0"/>
              </a:spcAft>
              <a:defRPr sz="1300" b="1">
                <a:latin typeface="Arial" panose="020B0604020202020204" pitchFamily="34" charset="0"/>
              </a:defRPr>
            </a:lvl1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en-BE" sz="1100" b="1" i="0" u="none" strike="noStrike" kern="1200" cap="none" spc="0" normalizeH="0" baseline="0" noProof="0" dirty="0" err="1">
                <a:ln>
                  <a:noFill/>
                </a:ln>
                <a:solidFill>
                  <a:srgbClr val="415492"/>
                </a:solidFill>
                <a:effectLst/>
                <a:uLnTx/>
                <a:uFillTx/>
                <a:latin typeface="Arial" panose="020B0604020202020204" pitchFamily="34" charset="0"/>
                <a:ea typeface="+mn-ea"/>
                <a:cs typeface="+mn-cs"/>
              </a:rPr>
              <a:t>dFakto's</a:t>
            </a:r>
            <a:r>
              <a:rPr kumimoji="0" lang="en-US" altLang="en-BE" sz="1100" b="1" i="0" u="none" strike="noStrike" kern="1200" cap="none" spc="0" normalizeH="0" baseline="0" noProof="0" dirty="0">
                <a:ln>
                  <a:noFill/>
                </a:ln>
                <a:solidFill>
                  <a:srgbClr val="415492"/>
                </a:solidFill>
                <a:effectLst/>
                <a:uLnTx/>
                <a:uFillTx/>
                <a:latin typeface="Arial" panose="020B0604020202020204" pitchFamily="34" charset="0"/>
                <a:ea typeface="+mn-ea"/>
                <a:cs typeface="+mn-cs"/>
              </a:rPr>
              <a:t> contribution</a:t>
            </a:r>
            <a:r>
              <a:rPr kumimoji="0" lang="en-BE" altLang="en-BE" sz="1100" b="1" i="0" u="none" strike="noStrike" kern="1200" cap="none" spc="0" normalizeH="0" baseline="0" noProof="0" dirty="0">
                <a:ln>
                  <a:noFill/>
                </a:ln>
                <a:solidFill>
                  <a:srgbClr val="415492"/>
                </a:solidFill>
                <a:effectLst/>
                <a:uLnTx/>
                <a:uFillTx/>
                <a:latin typeface="Arial" panose="020B0604020202020204" pitchFamily="34" charset="0"/>
                <a:ea typeface="+mn-ea"/>
                <a:cs typeface="+mn-cs"/>
              </a:rPr>
              <a:t>:</a:t>
            </a:r>
            <a:endParaRPr kumimoji="0" lang="en-US" altLang="en-BE" sz="1100" b="1" i="0" u="none" strike="noStrike" kern="1200" cap="none" spc="0" normalizeH="0" baseline="0" noProof="0" dirty="0">
              <a:ln>
                <a:noFill/>
              </a:ln>
              <a:solidFill>
                <a:srgbClr val="415492"/>
              </a:solidFill>
              <a:effectLst/>
              <a:uLnTx/>
              <a:uFillTx/>
              <a:latin typeface="Arial" panose="020B0604020202020204" pitchFamily="34" charset="0"/>
              <a:ea typeface="+mn-ea"/>
              <a:cs typeface="+mn-cs"/>
            </a:endParaRP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en-US" altLang="en-BE" sz="1100" b="1" i="0" u="none" strike="noStrike" kern="1200" cap="none" spc="0" normalizeH="0" baseline="0" noProof="0" dirty="0">
                <a:ln>
                  <a:noFill/>
                </a:ln>
                <a:solidFill>
                  <a:srgbClr val="415492"/>
                </a:solidFill>
                <a:effectLst/>
                <a:uLnTx/>
                <a:uFillTx/>
                <a:latin typeface="Arial" panose="020B0604020202020204" pitchFamily="34" charset="0"/>
                <a:ea typeface="+mn-ea"/>
                <a:cs typeface="+mn-cs"/>
              </a:rPr>
              <a:t>Implementation of a maintainable framework </a:t>
            </a:r>
            <a:r>
              <a:rPr kumimoji="0" lang="en-US" altLang="en-BE" sz="1100" b="0" i="0" u="none" strike="noStrike" kern="1200" cap="none" spc="0" normalizeH="0" baseline="0" noProof="0" dirty="0">
                <a:ln>
                  <a:noFill/>
                </a:ln>
                <a:solidFill>
                  <a:srgbClr val="415492"/>
                </a:solidFill>
                <a:effectLst/>
                <a:uLnTx/>
                <a:uFillTx/>
                <a:latin typeface="Arial" panose="020B0604020202020204" pitchFamily="34" charset="0"/>
                <a:ea typeface="+mn-ea"/>
                <a:cs typeface="+mn-cs"/>
              </a:rPr>
              <a:t>for the management of key concepts (ships, projects, joint ventures, employees, allowances, financial flows) in all operating systems (CRM, ERP, financial and accounting systems, etc.). 
</a:t>
            </a:r>
            <a:r>
              <a:rPr kumimoji="0" lang="en-US" altLang="en-BE" sz="1100" b="1" i="0" u="none" strike="noStrike" kern="1200" cap="none" spc="0" normalizeH="0" baseline="0" noProof="0" dirty="0">
                <a:ln>
                  <a:noFill/>
                </a:ln>
                <a:solidFill>
                  <a:srgbClr val="415492"/>
                </a:solidFill>
                <a:effectLst/>
                <a:uLnTx/>
                <a:uFillTx/>
                <a:latin typeface="Arial" panose="020B0604020202020204" pitchFamily="34" charset="0"/>
                <a:ea typeface="+mn-ea"/>
                <a:cs typeface="+mn-cs"/>
              </a:rPr>
              <a:t>Production of repositories </a:t>
            </a:r>
            <a:r>
              <a:rPr kumimoji="0" lang="en-US" altLang="en-BE" sz="1100" b="0" i="0" u="none" strike="noStrike" kern="1200" cap="none" spc="0" normalizeH="0" baseline="0" noProof="0" dirty="0">
                <a:ln>
                  <a:noFill/>
                </a:ln>
                <a:solidFill>
                  <a:srgbClr val="415492"/>
                </a:solidFill>
                <a:effectLst/>
                <a:uLnTx/>
                <a:uFillTx/>
                <a:latin typeface="Arial" panose="020B0604020202020204" pitchFamily="34" charset="0"/>
                <a:ea typeface="+mn-ea"/>
                <a:cs typeface="+mn-cs"/>
              </a:rPr>
              <a:t>for three pilot concepts in eight different AS-IS systems. 
</a:t>
            </a:r>
            <a:r>
              <a:rPr kumimoji="0" lang="en-US" altLang="en-BE" sz="1100" b="1" i="0" u="none" strike="noStrike" kern="1200" cap="none" spc="0" normalizeH="0" baseline="0" noProof="0" dirty="0">
                <a:ln>
                  <a:noFill/>
                </a:ln>
                <a:solidFill>
                  <a:srgbClr val="415492"/>
                </a:solidFill>
                <a:effectLst/>
                <a:uLnTx/>
                <a:uFillTx/>
                <a:latin typeface="Arial" panose="020B0604020202020204" pitchFamily="34" charset="0"/>
                <a:ea typeface="+mn-ea"/>
                <a:cs typeface="+mn-cs"/>
              </a:rPr>
              <a:t>Implementation of data quality controls </a:t>
            </a:r>
            <a:r>
              <a:rPr kumimoji="0" lang="en-US" altLang="en-BE" sz="1100" b="0" i="0" u="none" strike="noStrike" kern="1200" cap="none" spc="0" normalizeH="0" baseline="0" noProof="0" dirty="0">
                <a:ln>
                  <a:noFill/>
                </a:ln>
                <a:solidFill>
                  <a:srgbClr val="415492"/>
                </a:solidFill>
                <a:effectLst/>
                <a:uLnTx/>
                <a:uFillTx/>
                <a:latin typeface="Arial" panose="020B0604020202020204" pitchFamily="34" charset="0"/>
                <a:ea typeface="+mn-ea"/>
                <a:cs typeface="+mn-cs"/>
              </a:rPr>
              <a:t>for three concepts in eight systems and in the TO-BE ERP system. 
</a:t>
            </a:r>
            <a:r>
              <a:rPr kumimoji="0" lang="en-US" altLang="en-BE" sz="1100" b="1" i="0" u="none" strike="noStrike" kern="1200" cap="none" spc="0" normalizeH="0" baseline="0" noProof="0" dirty="0">
                <a:ln>
                  <a:noFill/>
                </a:ln>
                <a:solidFill>
                  <a:srgbClr val="415492"/>
                </a:solidFill>
                <a:effectLst/>
                <a:uLnTx/>
                <a:uFillTx/>
                <a:latin typeface="Arial" panose="020B0604020202020204" pitchFamily="34" charset="0"/>
                <a:ea typeface="+mn-ea"/>
                <a:cs typeface="+mn-cs"/>
              </a:rPr>
              <a:t>Providing data quality and system owner support : </a:t>
            </a:r>
            <a:r>
              <a:rPr kumimoji="0" lang="en-US" altLang="en-BE" sz="1100" b="0" i="0" u="none" strike="noStrike" kern="1200" cap="none" spc="0" normalizeH="0" baseline="0" noProof="0" dirty="0">
                <a:ln>
                  <a:noFill/>
                </a:ln>
                <a:solidFill>
                  <a:srgbClr val="415492"/>
                </a:solidFill>
                <a:effectLst/>
                <a:uLnTx/>
                <a:uFillTx/>
                <a:latin typeface="Arial" panose="020B0604020202020204" pitchFamily="34" charset="0"/>
                <a:ea typeface="+mn-ea"/>
                <a:cs typeface="+mn-cs"/>
              </a:rPr>
              <a:t>reports showing quality and MDM issues, as well as possible solutions. 
The implementation </a:t>
            </a:r>
            <a:r>
              <a:rPr kumimoji="0" lang="en-US" altLang="en-BE" sz="1100" b="1" i="0" u="none" strike="noStrike" kern="1200" cap="none" spc="0" normalizeH="0" baseline="0" noProof="0" dirty="0">
                <a:ln>
                  <a:noFill/>
                </a:ln>
                <a:solidFill>
                  <a:srgbClr val="415492"/>
                </a:solidFill>
                <a:effectLst/>
                <a:uLnTx/>
                <a:uFillTx/>
                <a:latin typeface="Arial" panose="020B0604020202020204" pitchFamily="34" charset="0"/>
                <a:ea typeface="+mn-ea"/>
                <a:cs typeface="+mn-cs"/>
              </a:rPr>
              <a:t>made it possible to store MDM and data quality information in the same data management platform </a:t>
            </a:r>
            <a:r>
              <a:rPr kumimoji="0" lang="en-US" altLang="en-BE" sz="1100" b="0" i="0" u="none" strike="noStrike" kern="1200" cap="none" spc="0" normalizeH="0" baseline="0" noProof="0" dirty="0">
                <a:ln>
                  <a:noFill/>
                </a:ln>
                <a:solidFill>
                  <a:srgbClr val="415492"/>
                </a:solidFill>
                <a:effectLst/>
                <a:uLnTx/>
                <a:uFillTx/>
                <a:latin typeface="Arial" panose="020B0604020202020204" pitchFamily="34" charset="0"/>
                <a:ea typeface="+mn-ea"/>
                <a:cs typeface="+mn-cs"/>
              </a:rPr>
              <a:t>as the business data.</a:t>
            </a:r>
          </a:p>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en-US" altLang="en-BE" sz="1100" b="0" i="0" u="none" strike="noStrike" kern="1200" cap="none" spc="0" normalizeH="0" baseline="0" noProof="0" dirty="0">
              <a:ln>
                <a:noFill/>
              </a:ln>
              <a:solidFill>
                <a:srgbClr val="415492"/>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en-BE" sz="1100" b="1" i="0" u="none" strike="noStrike" kern="1200" cap="none" spc="0" normalizeH="0" baseline="0" noProof="0" dirty="0">
                <a:ln>
                  <a:noFill/>
                </a:ln>
                <a:solidFill>
                  <a:srgbClr val="415492"/>
                </a:solidFill>
                <a:effectLst/>
                <a:uLnTx/>
                <a:uFillTx/>
                <a:latin typeface="Arial" panose="020B0604020202020204" pitchFamily="34" charset="0"/>
                <a:ea typeface="+mn-ea"/>
                <a:cs typeface="+mn-cs"/>
              </a:rPr>
              <a:t>Customer benefits</a:t>
            </a:r>
            <a:r>
              <a:rPr kumimoji="0" lang="en-BE" altLang="en-BE" sz="1100" b="1" i="0" u="none" strike="noStrike" kern="1200" cap="none" spc="0" normalizeH="0" baseline="0" noProof="0" dirty="0">
                <a:ln>
                  <a:noFill/>
                </a:ln>
                <a:solidFill>
                  <a:srgbClr val="415492"/>
                </a:solidFill>
                <a:effectLst/>
                <a:uLnTx/>
                <a:uFillTx/>
                <a:latin typeface="Arial" panose="020B0604020202020204" pitchFamily="34" charset="0"/>
                <a:ea typeface="+mn-ea"/>
                <a:cs typeface="+mn-cs"/>
              </a:rPr>
              <a:t>:</a:t>
            </a: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en-US" altLang="en-BE" sz="1100" b="1" i="0" u="none" strike="noStrike" kern="1200" cap="none" spc="0" normalizeH="0" baseline="0" noProof="0" dirty="0">
                <a:ln>
                  <a:noFill/>
                </a:ln>
                <a:solidFill>
                  <a:srgbClr val="415492"/>
                </a:solidFill>
                <a:effectLst/>
                <a:uLnTx/>
                <a:uFillTx/>
                <a:latin typeface="Arial" panose="020B0604020202020204" pitchFamily="34" charset="0"/>
                <a:ea typeface="+mn-ea"/>
                <a:cs typeface="+mn-cs"/>
              </a:rPr>
              <a:t>Simplify the data management process </a:t>
            </a:r>
            <a:r>
              <a:rPr kumimoji="0" lang="en-US" altLang="en-BE" sz="1100" b="0" i="0" u="none" strike="noStrike" kern="1200" cap="none" spc="0" normalizeH="0" baseline="0" noProof="0" dirty="0">
                <a:ln>
                  <a:noFill/>
                </a:ln>
                <a:solidFill>
                  <a:srgbClr val="415492"/>
                </a:solidFill>
                <a:effectLst/>
                <a:uLnTx/>
                <a:uFillTx/>
                <a:latin typeface="Arial" panose="020B0604020202020204" pitchFamily="34" charset="0"/>
                <a:ea typeface="+mn-ea"/>
                <a:cs typeface="+mn-cs"/>
              </a:rPr>
              <a:t>by storing MDM and data quality information in the same platform as business data. </a:t>
            </a:r>
            <a:r>
              <a:rPr kumimoji="0" lang="en-US" altLang="en-BE" sz="1100" b="1" i="0" u="none" strike="noStrike" kern="1200" cap="none" spc="0" normalizeH="0" baseline="0" noProof="0" dirty="0">
                <a:ln>
                  <a:noFill/>
                </a:ln>
                <a:solidFill>
                  <a:srgbClr val="415492"/>
                </a:solidFill>
                <a:effectLst/>
                <a:uLnTx/>
                <a:uFillTx/>
                <a:latin typeface="Arial" panose="020B0604020202020204" pitchFamily="34" charset="0"/>
                <a:ea typeface="+mn-ea"/>
                <a:cs typeface="+mn-cs"/>
              </a:rPr>
              <a:t>
Scalable and adaptable solution </a:t>
            </a:r>
            <a:r>
              <a:rPr kumimoji="0" lang="en-US" altLang="en-BE" sz="1100" b="0" i="0" u="none" strike="noStrike" kern="1200" cap="none" spc="0" normalizeH="0" baseline="0" noProof="0" dirty="0">
                <a:ln>
                  <a:noFill/>
                </a:ln>
                <a:solidFill>
                  <a:srgbClr val="415492"/>
                </a:solidFill>
                <a:effectLst/>
                <a:uLnTx/>
                <a:uFillTx/>
                <a:latin typeface="Arial" panose="020B0604020202020204" pitchFamily="34" charset="0"/>
                <a:ea typeface="+mn-ea"/>
                <a:cs typeface="+mn-cs"/>
              </a:rPr>
              <a:t>thanks to the data-vault model, facilitating the addition of new concepts and systems. </a:t>
            </a:r>
            <a:r>
              <a:rPr kumimoji="0" lang="en-US" altLang="en-BE" sz="1100" b="1" i="0" u="none" strike="noStrike" kern="1200" cap="none" spc="0" normalizeH="0" baseline="0" noProof="0" dirty="0">
                <a:ln>
                  <a:noFill/>
                </a:ln>
                <a:solidFill>
                  <a:srgbClr val="415492"/>
                </a:solidFill>
                <a:effectLst/>
                <a:uLnTx/>
                <a:uFillTx/>
                <a:latin typeface="Arial" panose="020B0604020202020204" pitchFamily="34" charset="0"/>
                <a:ea typeface="+mn-ea"/>
                <a:cs typeface="+mn-cs"/>
              </a:rPr>
              <a:t>
Improved data quality </a:t>
            </a:r>
            <a:r>
              <a:rPr kumimoji="0" lang="en-US" altLang="en-BE" sz="1100" b="0" i="0" u="none" strike="noStrike" kern="1200" cap="none" spc="0" normalizeH="0" baseline="0" noProof="0" dirty="0">
                <a:ln>
                  <a:noFill/>
                </a:ln>
                <a:solidFill>
                  <a:srgbClr val="415492"/>
                </a:solidFill>
                <a:effectLst/>
                <a:uLnTx/>
                <a:uFillTx/>
                <a:latin typeface="Arial" panose="020B0604020202020204" pitchFamily="34" charset="0"/>
                <a:ea typeface="+mn-ea"/>
                <a:cs typeface="+mn-cs"/>
              </a:rPr>
              <a:t>with controls and reports that provide actionable insights. </a:t>
            </a:r>
            <a:r>
              <a:rPr kumimoji="0" lang="en-US" altLang="en-BE" sz="1100" b="1" i="0" u="none" strike="noStrike" kern="1200" cap="none" spc="0" normalizeH="0" baseline="0" noProof="0" dirty="0">
                <a:ln>
                  <a:noFill/>
                </a:ln>
                <a:solidFill>
                  <a:srgbClr val="415492"/>
                </a:solidFill>
                <a:effectLst/>
                <a:uLnTx/>
                <a:uFillTx/>
                <a:latin typeface="Arial" panose="020B0604020202020204" pitchFamily="34" charset="0"/>
                <a:ea typeface="+mn-ea"/>
                <a:cs typeface="+mn-cs"/>
              </a:rPr>
              <a:t>
Rapid implementation </a:t>
            </a:r>
            <a:r>
              <a:rPr kumimoji="0" lang="en-US" altLang="en-BE" sz="1100" b="0" i="0" u="none" strike="noStrike" kern="1200" cap="none" spc="0" normalizeH="0" baseline="0" noProof="0" dirty="0">
                <a:ln>
                  <a:noFill/>
                </a:ln>
                <a:solidFill>
                  <a:srgbClr val="415492"/>
                </a:solidFill>
                <a:effectLst/>
                <a:uLnTx/>
                <a:uFillTx/>
                <a:latin typeface="Arial" panose="020B0604020202020204" pitchFamily="34" charset="0"/>
                <a:ea typeface="+mn-ea"/>
                <a:cs typeface="+mn-cs"/>
              </a:rPr>
              <a:t>with results within weeks, allowing Jan De </a:t>
            </a:r>
            <a:r>
              <a:rPr kumimoji="0" lang="en-US" altLang="en-BE" sz="1100" b="0" i="0" u="none" strike="noStrike" kern="1200" cap="none" spc="0" normalizeH="0" baseline="0" noProof="0" dirty="0" err="1">
                <a:ln>
                  <a:noFill/>
                </a:ln>
                <a:solidFill>
                  <a:srgbClr val="415492"/>
                </a:solidFill>
                <a:effectLst/>
                <a:uLnTx/>
                <a:uFillTx/>
                <a:latin typeface="Arial" panose="020B0604020202020204" pitchFamily="34" charset="0"/>
                <a:ea typeface="+mn-ea"/>
                <a:cs typeface="+mn-cs"/>
              </a:rPr>
              <a:t>Nul</a:t>
            </a:r>
            <a:r>
              <a:rPr kumimoji="0" lang="en-US" altLang="en-BE" sz="1100" b="0" i="0" u="none" strike="noStrike" kern="1200" cap="none" spc="0" normalizeH="0" baseline="0" noProof="0" dirty="0">
                <a:ln>
                  <a:noFill/>
                </a:ln>
                <a:solidFill>
                  <a:srgbClr val="415492"/>
                </a:solidFill>
                <a:effectLst/>
                <a:uLnTx/>
                <a:uFillTx/>
                <a:latin typeface="Arial" panose="020B0604020202020204" pitchFamily="34" charset="0"/>
                <a:ea typeface="+mn-ea"/>
                <a:cs typeface="+mn-cs"/>
              </a:rPr>
              <a:t> to focus on its core business</a:t>
            </a:r>
            <a:r>
              <a:rPr kumimoji="0" lang="en-US" altLang="en-BE" sz="1100" b="1" i="0" u="none" strike="noStrike" kern="1200" cap="none" spc="0" normalizeH="0" baseline="0" noProof="0" dirty="0">
                <a:ln>
                  <a:noFill/>
                </a:ln>
                <a:solidFill>
                  <a:srgbClr val="415492"/>
                </a:solidFill>
                <a:effectLst/>
                <a:uLnTx/>
                <a:uFillTx/>
                <a:latin typeface="Arial" panose="020B0604020202020204" pitchFamily="34" charset="0"/>
                <a:ea typeface="+mn-ea"/>
                <a:cs typeface="+mn-cs"/>
              </a:rPr>
              <a:t>.</a:t>
            </a:r>
          </a:p>
        </p:txBody>
      </p:sp>
      <p:sp>
        <p:nvSpPr>
          <p:cNvPr id="2" name="TextBox 1">
            <a:extLst>
              <a:ext uri="{FF2B5EF4-FFF2-40B4-BE49-F238E27FC236}">
                <a16:creationId xmlns:a16="http://schemas.microsoft.com/office/drawing/2014/main" id="{8822481E-DCE9-C52C-66C0-26D83840E25E}"/>
              </a:ext>
            </a:extLst>
          </p:cNvPr>
          <p:cNvSpPr txBox="1"/>
          <p:nvPr/>
        </p:nvSpPr>
        <p:spPr>
          <a:xfrm>
            <a:off x="8951494" y="2129229"/>
            <a:ext cx="2748987" cy="1457685"/>
          </a:xfrm>
          <a:prstGeom prst="rect">
            <a:avLst/>
          </a:prstGeom>
          <a:solidFill>
            <a:schemeClr val="bg1">
              <a:lumMod val="40000"/>
              <a:lumOff val="60000"/>
            </a:schemeClr>
          </a:solidFill>
        </p:spPr>
        <p:txBody>
          <a:bodyPr wrap="square">
            <a:noAutofit/>
          </a:bodyPr>
          <a:lstStyle>
            <a:defPPr>
              <a:defRPr lang="fr-FR"/>
            </a:defPPr>
            <a:lvl1pPr lvl="0" eaLnBrk="0" fontAlgn="base" hangingPunct="0">
              <a:lnSpc>
                <a:spcPct val="150000"/>
              </a:lnSpc>
              <a:spcBef>
                <a:spcPct val="0"/>
              </a:spcBef>
              <a:spcAft>
                <a:spcPct val="0"/>
              </a:spcAft>
              <a:defRPr sz="1300" b="1">
                <a:latin typeface="Arial" panose="020B0604020202020204" pitchFamily="34" charset="0"/>
              </a:defRPr>
            </a:lvl1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BE" altLang="en-BE" sz="1100" b="1" i="0" u="none" strike="noStrike" kern="1200" cap="none" spc="0" normalizeH="0" baseline="0" noProof="0" dirty="0">
                <a:ln>
                  <a:noFill/>
                </a:ln>
                <a:solidFill>
                  <a:srgbClr val="415492"/>
                </a:solidFill>
                <a:effectLst/>
                <a:uLnTx/>
                <a:uFillTx/>
                <a:latin typeface="Arial" panose="020B0604020202020204" pitchFamily="34" charset="0"/>
                <a:ea typeface="+mn-ea"/>
                <a:cs typeface="+mn-cs"/>
              </a:rPr>
              <a:t>Quote</a:t>
            </a:r>
            <a:endParaRPr kumimoji="0" lang="en-US" altLang="en-BE" sz="1100" b="1" i="0" u="none" strike="noStrike" kern="1200" cap="none" spc="0" normalizeH="0" baseline="0" noProof="0" dirty="0">
              <a:ln>
                <a:noFill/>
              </a:ln>
              <a:solidFill>
                <a:srgbClr val="415492"/>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BE" altLang="en-BE" sz="1050" b="0" i="1" u="none" strike="noStrike" kern="1200" cap="none" spc="0" normalizeH="0" baseline="0" noProof="0" dirty="0">
                <a:ln>
                  <a:noFill/>
                </a:ln>
                <a:solidFill>
                  <a:srgbClr val="415492"/>
                </a:solidFill>
                <a:effectLst/>
                <a:uLnTx/>
                <a:uFillTx/>
                <a:latin typeface="Arial" panose="020B0604020202020204" pitchFamily="34" charset="0"/>
                <a:ea typeface="+mn-ea"/>
                <a:cs typeface="+mn-cs"/>
              </a:rPr>
              <a:t>“</a:t>
            </a:r>
            <a:r>
              <a:rPr kumimoji="0" lang="en-US" altLang="en-BE" sz="1050" b="0" i="1" u="none" strike="noStrike" kern="1200" cap="none" spc="0" normalizeH="0" baseline="0" noProof="0" dirty="0" err="1">
                <a:ln>
                  <a:noFill/>
                </a:ln>
                <a:solidFill>
                  <a:srgbClr val="415492"/>
                </a:solidFill>
                <a:effectLst/>
                <a:uLnTx/>
                <a:uFillTx/>
                <a:latin typeface="Arial" panose="020B0604020202020204" pitchFamily="34" charset="0"/>
                <a:ea typeface="+mn-ea"/>
                <a:cs typeface="+mn-cs"/>
              </a:rPr>
              <a:t>beVault</a:t>
            </a:r>
            <a:r>
              <a:rPr kumimoji="0" lang="en-US" altLang="en-BE" sz="1050" b="0" i="1" u="none" strike="noStrike" kern="1200" cap="none" spc="0" normalizeH="0" baseline="0" noProof="0" dirty="0">
                <a:ln>
                  <a:noFill/>
                </a:ln>
                <a:solidFill>
                  <a:srgbClr val="415492"/>
                </a:solidFill>
                <a:effectLst/>
                <a:uLnTx/>
                <a:uFillTx/>
                <a:latin typeface="Arial" panose="020B0604020202020204" pitchFamily="34" charset="0"/>
                <a:ea typeface="+mn-ea"/>
                <a:cs typeface="+mn-cs"/>
              </a:rPr>
              <a:t> </a:t>
            </a:r>
            <a:r>
              <a:rPr kumimoji="0" lang="en-BE" altLang="en-BE" sz="1050" b="0" i="1" u="none" strike="noStrike" kern="1200" cap="none" spc="0" normalizeH="0" baseline="0" noProof="0" dirty="0">
                <a:ln>
                  <a:noFill/>
                </a:ln>
                <a:solidFill>
                  <a:srgbClr val="415492"/>
                </a:solidFill>
                <a:effectLst/>
                <a:uLnTx/>
                <a:uFillTx/>
                <a:latin typeface="Arial" panose="020B0604020202020204" pitchFamily="34" charset="0"/>
                <a:ea typeface="+mn-ea"/>
                <a:cs typeface="+mn-cs"/>
              </a:rPr>
              <a:t>can deliver first results in weeks, enabling organizations to realize quick wins and demonstrate</a:t>
            </a:r>
            <a:r>
              <a:rPr kumimoji="0" lang="en-US" altLang="en-BE" sz="1050" b="0" i="1" u="none" strike="noStrike" kern="1200" cap="none" spc="0" normalizeH="0" baseline="0" noProof="0" dirty="0">
                <a:ln>
                  <a:noFill/>
                </a:ln>
                <a:solidFill>
                  <a:srgbClr val="415492"/>
                </a:solidFill>
                <a:effectLst/>
                <a:uLnTx/>
                <a:uFillTx/>
                <a:latin typeface="Arial" panose="020B0604020202020204" pitchFamily="34" charset="0"/>
                <a:ea typeface="+mn-ea"/>
                <a:cs typeface="+mn-cs"/>
              </a:rPr>
              <a:t> its value</a:t>
            </a:r>
            <a:r>
              <a:rPr kumimoji="0" lang="en-BE" altLang="en-BE" sz="1050" b="0" i="1" u="none" strike="noStrike" kern="1200" cap="none" spc="0" normalizeH="0" baseline="0" noProof="0" dirty="0">
                <a:ln>
                  <a:noFill/>
                </a:ln>
                <a:solidFill>
                  <a:srgbClr val="415492"/>
                </a:solidFill>
                <a:effectLst/>
                <a:uLnTx/>
                <a:uFillTx/>
                <a:latin typeface="Arial" panose="020B0604020202020204" pitchFamily="34" charset="0"/>
                <a:ea typeface="+mn-ea"/>
                <a:cs typeface="+mn-cs"/>
              </a:rPr>
              <a:t>" </a:t>
            </a:r>
            <a:endParaRPr kumimoji="0" lang="en-US" altLang="en-BE" sz="1050" b="0" i="1" u="none" strike="noStrike" kern="1200" cap="none" spc="0" normalizeH="0" baseline="0" noProof="0" dirty="0">
              <a:ln>
                <a:noFill/>
              </a:ln>
              <a:solidFill>
                <a:srgbClr val="415492"/>
              </a:solidFill>
              <a:effectLst/>
              <a:uLnTx/>
              <a:uFillTx/>
              <a:latin typeface="Arial" panose="020B0604020202020204" pitchFamily="34" charset="0"/>
              <a:ea typeface="+mn-ea"/>
              <a:cs typeface="+mn-cs"/>
            </a:endParaRPr>
          </a:p>
          <a:p>
            <a:pPr marL="0" marR="0" lvl="0" indent="0" algn="r" defTabSz="914400" rtl="0" eaLnBrk="0" fontAlgn="base" latinLnBrk="0" hangingPunct="0">
              <a:lnSpc>
                <a:spcPct val="150000"/>
              </a:lnSpc>
              <a:spcBef>
                <a:spcPct val="0"/>
              </a:spcBef>
              <a:spcAft>
                <a:spcPct val="0"/>
              </a:spcAft>
              <a:buClrTx/>
              <a:buSzTx/>
              <a:buFontTx/>
              <a:buNone/>
              <a:tabLst/>
              <a:defRPr/>
            </a:pPr>
            <a:r>
              <a:rPr kumimoji="0" lang="en-US" altLang="en-BE" sz="1100" b="0" i="1" u="none" strike="noStrike" kern="1200" cap="none" spc="0" normalizeH="0" baseline="0" noProof="0" dirty="0">
                <a:ln>
                  <a:noFill/>
                </a:ln>
                <a:solidFill>
                  <a:srgbClr val="415492"/>
                </a:solidFill>
                <a:effectLst/>
                <a:uLnTx/>
                <a:uFillTx/>
                <a:latin typeface="Arial" panose="020B0604020202020204" pitchFamily="34" charset="0"/>
                <a:ea typeface="+mn-ea"/>
                <a:cs typeface="+mn-cs"/>
              </a:rPr>
              <a:t>Paul Lievens, Group CFO</a:t>
            </a:r>
            <a:endParaRPr kumimoji="0" lang="en-BE" altLang="en-BE" sz="1100" b="0" i="1" u="none" strike="noStrike" kern="1200" cap="none" spc="0" normalizeH="0" baseline="0" noProof="0" dirty="0">
              <a:ln>
                <a:noFill/>
              </a:ln>
              <a:solidFill>
                <a:srgbClr val="415492"/>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EA666227-A5EC-9037-AD9B-C8335A943C10}"/>
              </a:ext>
            </a:extLst>
          </p:cNvPr>
          <p:cNvSpPr txBox="1"/>
          <p:nvPr/>
        </p:nvSpPr>
        <p:spPr>
          <a:xfrm>
            <a:off x="8951493" y="3693333"/>
            <a:ext cx="2748987" cy="2744682"/>
          </a:xfrm>
          <a:prstGeom prst="rect">
            <a:avLst/>
          </a:prstGeom>
          <a:solidFill>
            <a:srgbClr val="E5BF4F"/>
          </a:solidFill>
        </p:spPr>
        <p:txBody>
          <a:bodyPr wrap="square">
            <a:noAutofit/>
          </a:bodyPr>
          <a:lstStyle>
            <a:defPPr>
              <a:defRPr lang="fr-FR"/>
            </a:defPPr>
            <a:lvl1pPr lvl="0" eaLnBrk="0" fontAlgn="base" hangingPunct="0">
              <a:lnSpc>
                <a:spcPct val="150000"/>
              </a:lnSpc>
              <a:spcBef>
                <a:spcPct val="0"/>
              </a:spcBef>
              <a:spcAft>
                <a:spcPct val="0"/>
              </a:spcAft>
              <a:defRPr sz="1300" b="1">
                <a:latin typeface="Arial" panose="020B0604020202020204" pitchFamily="34" charset="0"/>
              </a:defRPr>
            </a:lvl1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en-BE" sz="1100" b="1" i="0" u="none" strike="noStrike" kern="1200" cap="none" spc="0" normalizeH="0" baseline="0" noProof="0" dirty="0">
                <a:ln>
                  <a:noFill/>
                </a:ln>
                <a:solidFill>
                  <a:srgbClr val="415492"/>
                </a:solidFill>
                <a:effectLst/>
                <a:uLnTx/>
                <a:uFillTx/>
                <a:latin typeface="Arial" panose="020B0604020202020204" pitchFamily="34" charset="0"/>
                <a:ea typeface="+mn-ea"/>
                <a:cs typeface="+mn-cs"/>
              </a:rPr>
              <a:t>Key Metrics</a:t>
            </a:r>
          </a:p>
          <a:p>
            <a:pPr marL="285750" marR="0" lvl="0" indent="-285750" algn="l" defTabSz="914400" rtl="0" eaLnBrk="0" fontAlgn="base" latinLnBrk="0" hangingPunct="0">
              <a:lnSpc>
                <a:spcPct val="150000"/>
              </a:lnSpc>
              <a:spcBef>
                <a:spcPct val="0"/>
              </a:spcBef>
              <a:spcAft>
                <a:spcPct val="0"/>
              </a:spcAft>
              <a:buClrTx/>
              <a:buSzTx/>
              <a:buFont typeface="Wingdings" panose="05000000000000000000" pitchFamily="2" charset="2"/>
              <a:buChar char="§"/>
              <a:tabLst/>
              <a:defRPr/>
            </a:pPr>
            <a:r>
              <a:rPr kumimoji="0" lang="en-US" altLang="en-BE" sz="1000" b="0" i="0" u="none" strike="noStrike" kern="1200" cap="none" spc="0" normalizeH="0" baseline="0" noProof="0" dirty="0">
                <a:ln>
                  <a:noFill/>
                </a:ln>
                <a:solidFill>
                  <a:srgbClr val="415492"/>
                </a:solidFill>
                <a:effectLst/>
                <a:uLnTx/>
                <a:uFillTx/>
                <a:latin typeface="Arial" panose="020B0604020202020204" pitchFamily="34" charset="0"/>
                <a:ea typeface="+mn-ea"/>
                <a:cs typeface="+mn-cs"/>
              </a:rPr>
              <a:t>8 system sources feeding 18 </a:t>
            </a:r>
            <a:r>
              <a:rPr kumimoji="0" lang="en-US" altLang="en-BE" sz="1000" b="1" i="0" u="none" strike="noStrike" kern="1200" cap="none" spc="0" normalizeH="0" baseline="0" noProof="0" dirty="0">
                <a:ln>
                  <a:noFill/>
                </a:ln>
                <a:solidFill>
                  <a:srgbClr val="415492"/>
                </a:solidFill>
                <a:effectLst/>
                <a:uLnTx/>
                <a:uFillTx/>
                <a:latin typeface="Arial" panose="020B0604020202020204" pitchFamily="34" charset="0"/>
                <a:ea typeface="+mn-ea"/>
                <a:cs typeface="+mn-cs"/>
              </a:rPr>
              <a:t>business concepts </a:t>
            </a:r>
            <a:r>
              <a:rPr kumimoji="0" lang="en-US" altLang="en-BE" sz="1000" b="0" i="0" u="none" strike="noStrike" kern="1200" cap="none" spc="0" normalizeH="0" baseline="0" noProof="0" dirty="0">
                <a:ln>
                  <a:noFill/>
                </a:ln>
                <a:solidFill>
                  <a:srgbClr val="415492"/>
                </a:solidFill>
                <a:effectLst/>
                <a:uLnTx/>
                <a:uFillTx/>
                <a:latin typeface="Arial" panose="020B0604020202020204" pitchFamily="34" charset="0"/>
                <a:ea typeface="+mn-ea"/>
                <a:cs typeface="+mn-cs"/>
              </a:rPr>
              <a:t>(Hubs) </a:t>
            </a:r>
            <a:r>
              <a:rPr kumimoji="0" lang="en-US" altLang="en-BE" sz="1000" b="1" i="0" u="none" strike="noStrike" kern="1200" cap="none" spc="0" normalizeH="0" baseline="0" noProof="0" dirty="0">
                <a:ln>
                  <a:noFill/>
                </a:ln>
                <a:solidFill>
                  <a:srgbClr val="415492"/>
                </a:solidFill>
                <a:effectLst/>
                <a:uLnTx/>
                <a:uFillTx/>
                <a:latin typeface="Arial" panose="020B0604020202020204" pitchFamily="34" charset="0"/>
                <a:ea typeface="+mn-ea"/>
                <a:cs typeface="+mn-cs"/>
              </a:rPr>
              <a:t>corresponding to 1 million objects </a:t>
            </a:r>
            <a:r>
              <a:rPr kumimoji="0" lang="en-US" altLang="en-BE" sz="1000" b="0" i="0" u="none" strike="noStrike" kern="1200" cap="none" spc="0" normalizeH="0" baseline="0" noProof="0" dirty="0">
                <a:ln>
                  <a:noFill/>
                </a:ln>
                <a:solidFill>
                  <a:srgbClr val="415492"/>
                </a:solidFill>
                <a:effectLst/>
                <a:uLnTx/>
                <a:uFillTx/>
                <a:latin typeface="Arial" panose="020B0604020202020204" pitchFamily="34" charset="0"/>
                <a:ea typeface="+mn-ea"/>
                <a:cs typeface="+mn-cs"/>
              </a:rPr>
              <a:t>(vessels, HR, projects…)</a:t>
            </a:r>
          </a:p>
          <a:p>
            <a:pPr marL="285750" marR="0" lvl="0" indent="-285750" algn="l" defTabSz="914400" rtl="0" eaLnBrk="0" fontAlgn="base" latinLnBrk="0" hangingPunct="0">
              <a:lnSpc>
                <a:spcPct val="150000"/>
              </a:lnSpc>
              <a:spcBef>
                <a:spcPct val="0"/>
              </a:spcBef>
              <a:spcAft>
                <a:spcPct val="0"/>
              </a:spcAft>
              <a:buClrTx/>
              <a:buSzTx/>
              <a:buFont typeface="Wingdings" panose="05000000000000000000" pitchFamily="2" charset="2"/>
              <a:buChar char="§"/>
              <a:tabLst/>
              <a:defRPr/>
            </a:pPr>
            <a:r>
              <a:rPr kumimoji="0" lang="en-US" altLang="en-BE" sz="1000" b="0" i="0" u="none" strike="noStrike" kern="1200" cap="none" spc="0" normalizeH="0" baseline="0" noProof="0" dirty="0">
                <a:ln>
                  <a:noFill/>
                </a:ln>
                <a:solidFill>
                  <a:srgbClr val="415492"/>
                </a:solidFill>
                <a:effectLst/>
                <a:uLnTx/>
                <a:uFillTx/>
                <a:latin typeface="Arial" panose="020B0604020202020204" pitchFamily="34" charset="0"/>
                <a:ea typeface="+mn-ea"/>
                <a:cs typeface="+mn-cs"/>
              </a:rPr>
              <a:t>400+ data quality controls on 330+ attributes </a:t>
            </a:r>
          </a:p>
          <a:p>
            <a:pPr marL="285750" marR="0" lvl="0" indent="-285750" algn="l" defTabSz="914400" rtl="0" eaLnBrk="0" fontAlgn="base" latinLnBrk="0" hangingPunct="0">
              <a:lnSpc>
                <a:spcPct val="150000"/>
              </a:lnSpc>
              <a:spcBef>
                <a:spcPct val="0"/>
              </a:spcBef>
              <a:spcAft>
                <a:spcPct val="0"/>
              </a:spcAft>
              <a:buClrTx/>
              <a:buSzTx/>
              <a:buFont typeface="Wingdings" panose="05000000000000000000" pitchFamily="2" charset="2"/>
              <a:buChar char="§"/>
              <a:tabLst/>
              <a:defRPr/>
            </a:pPr>
            <a:r>
              <a:rPr kumimoji="0" lang="en-US" altLang="en-BE" sz="1200" b="1" i="0" u="none" strike="noStrike" kern="1200" cap="none" spc="0" normalizeH="0" baseline="0" noProof="0" dirty="0">
                <a:ln>
                  <a:noFill/>
                </a:ln>
                <a:solidFill>
                  <a:srgbClr val="415492"/>
                </a:solidFill>
                <a:effectLst/>
                <a:uLnTx/>
                <a:uFillTx/>
                <a:latin typeface="Arial" panose="020B0604020202020204" pitchFamily="34" charset="0"/>
                <a:ea typeface="+mn-ea"/>
                <a:cs typeface="+mn-cs"/>
              </a:rPr>
              <a:t>11,8 millions of daily quality checks </a:t>
            </a:r>
            <a:endParaRPr kumimoji="0" lang="en-US" altLang="en-BE" sz="1000" b="1" i="0" u="none" strike="noStrike" kern="1200" cap="none" spc="0" normalizeH="0" baseline="0" noProof="0" dirty="0">
              <a:ln>
                <a:noFill/>
              </a:ln>
              <a:solidFill>
                <a:srgbClr val="415492"/>
              </a:solidFill>
              <a:effectLst/>
              <a:uLnTx/>
              <a:uFillTx/>
              <a:latin typeface="Arial" panose="020B0604020202020204" pitchFamily="34" charset="0"/>
              <a:ea typeface="+mn-ea"/>
              <a:cs typeface="+mn-cs"/>
            </a:endParaRPr>
          </a:p>
          <a:p>
            <a:pPr marL="285750" marR="0" lvl="0" indent="-285750" algn="l" defTabSz="914400" rtl="0" eaLnBrk="0" fontAlgn="base" latinLnBrk="0" hangingPunct="0">
              <a:lnSpc>
                <a:spcPct val="150000"/>
              </a:lnSpc>
              <a:spcBef>
                <a:spcPct val="0"/>
              </a:spcBef>
              <a:spcAft>
                <a:spcPct val="0"/>
              </a:spcAft>
              <a:buClrTx/>
              <a:buSzTx/>
              <a:buFont typeface="Wingdings" panose="05000000000000000000" pitchFamily="2" charset="2"/>
              <a:buChar char="§"/>
              <a:tabLst/>
              <a:defRPr/>
            </a:pPr>
            <a:endParaRPr kumimoji="0" lang="en-US" altLang="en-BE" sz="1000" b="0" i="0" u="none" strike="noStrike" kern="1200" cap="none" spc="0" normalizeH="0" baseline="0" noProof="0" dirty="0">
              <a:ln>
                <a:noFill/>
              </a:ln>
              <a:solidFill>
                <a:srgbClr val="415492"/>
              </a:solidFill>
              <a:effectLst/>
              <a:uLnTx/>
              <a:uFillTx/>
              <a:latin typeface="Arial" panose="020B0604020202020204" pitchFamily="34" charset="0"/>
              <a:ea typeface="+mn-ea"/>
              <a:cs typeface="+mn-cs"/>
            </a:endParaRPr>
          </a:p>
          <a:p>
            <a:pPr marL="285750" marR="0" lvl="0" indent="-285750" algn="l" defTabSz="914400" rtl="0" eaLnBrk="0" fontAlgn="base" latinLnBrk="0" hangingPunct="0">
              <a:lnSpc>
                <a:spcPct val="150000"/>
              </a:lnSpc>
              <a:spcBef>
                <a:spcPct val="0"/>
              </a:spcBef>
              <a:spcAft>
                <a:spcPct val="0"/>
              </a:spcAft>
              <a:buClrTx/>
              <a:buSzTx/>
              <a:buFont typeface="Wingdings" panose="05000000000000000000" pitchFamily="2" charset="2"/>
              <a:buChar char="§"/>
              <a:tabLst/>
              <a:defRPr/>
            </a:pPr>
            <a:endParaRPr kumimoji="0" lang="en-US" altLang="en-BE" sz="1100" b="0" i="0" u="none" strike="noStrike" kern="1200" cap="none" spc="0" normalizeH="0" baseline="0" noProof="0" dirty="0">
              <a:ln>
                <a:noFill/>
              </a:ln>
              <a:solidFill>
                <a:srgbClr val="415492"/>
              </a:solidFill>
              <a:effectLst/>
              <a:uLnTx/>
              <a:uFillTx/>
              <a:latin typeface="Arial" panose="020B0604020202020204" pitchFamily="34" charset="0"/>
              <a:ea typeface="+mn-ea"/>
              <a:cs typeface="+mn-cs"/>
            </a:endParaRPr>
          </a:p>
        </p:txBody>
      </p:sp>
      <p:graphicFrame>
        <p:nvGraphicFramePr>
          <p:cNvPr id="12" name="Object 11">
            <a:extLst>
              <a:ext uri="{FF2B5EF4-FFF2-40B4-BE49-F238E27FC236}">
                <a16:creationId xmlns:a16="http://schemas.microsoft.com/office/drawing/2014/main" id="{A7104437-4B3B-23AC-DF90-845ED158CFAD}"/>
              </a:ext>
            </a:extLst>
          </p:cNvPr>
          <p:cNvGraphicFramePr>
            <a:graphicFrameLocks noChangeAspect="1"/>
          </p:cNvGraphicFramePr>
          <p:nvPr/>
        </p:nvGraphicFramePr>
        <p:xfrm>
          <a:off x="9198067" y="5860716"/>
          <a:ext cx="2255837" cy="517525"/>
        </p:xfrm>
        <a:graphic>
          <a:graphicData uri="http://schemas.openxmlformats.org/presentationml/2006/ole">
            <mc:AlternateContent xmlns:mc="http://schemas.openxmlformats.org/markup-compatibility/2006">
              <mc:Choice xmlns:v="urn:schemas-microsoft-com:vml" Requires="v">
                <p:oleObj name="Packager Shell Object" showAsIcon="1" r:id="rId3" imgW="2255833" imgH="518316" progId="Package">
                  <p:embed/>
                </p:oleObj>
              </mc:Choice>
              <mc:Fallback>
                <p:oleObj name="Packager Shell Object" showAsIcon="1" r:id="rId3" imgW="2255833" imgH="518316" progId="Package">
                  <p:embed/>
                  <p:pic>
                    <p:nvPicPr>
                      <p:cNvPr id="12" name="Object 11">
                        <a:extLst>
                          <a:ext uri="{FF2B5EF4-FFF2-40B4-BE49-F238E27FC236}">
                            <a16:creationId xmlns:a16="http://schemas.microsoft.com/office/drawing/2014/main" id="{A7104437-4B3B-23AC-DF90-845ED158CFAD}"/>
                          </a:ext>
                        </a:extLst>
                      </p:cNvPr>
                      <p:cNvPicPr/>
                      <p:nvPr/>
                    </p:nvPicPr>
                    <p:blipFill>
                      <a:blip r:embed="rId4"/>
                      <a:stretch>
                        <a:fillRect/>
                      </a:stretch>
                    </p:blipFill>
                    <p:spPr>
                      <a:xfrm>
                        <a:off x="9198067" y="5860716"/>
                        <a:ext cx="2255837" cy="517525"/>
                      </a:xfrm>
                      <a:prstGeom prst="rect">
                        <a:avLst/>
                      </a:prstGeom>
                    </p:spPr>
                  </p:pic>
                </p:oleObj>
              </mc:Fallback>
            </mc:AlternateContent>
          </a:graphicData>
        </a:graphic>
      </p:graphicFrame>
      <p:grpSp>
        <p:nvGrpSpPr>
          <p:cNvPr id="10" name="Group 9">
            <a:extLst>
              <a:ext uri="{FF2B5EF4-FFF2-40B4-BE49-F238E27FC236}">
                <a16:creationId xmlns:a16="http://schemas.microsoft.com/office/drawing/2014/main" id="{D1D8D295-47B5-D5E1-F489-0D5D13EC8C56}"/>
              </a:ext>
            </a:extLst>
          </p:cNvPr>
          <p:cNvGrpSpPr/>
          <p:nvPr/>
        </p:nvGrpSpPr>
        <p:grpSpPr>
          <a:xfrm>
            <a:off x="8503123" y="304582"/>
            <a:ext cx="3027666" cy="1716967"/>
            <a:chOff x="6678309" y="-3485823"/>
            <a:chExt cx="3027666" cy="1716967"/>
          </a:xfrm>
        </p:grpSpPr>
        <p:grpSp>
          <p:nvGrpSpPr>
            <p:cNvPr id="13" name="Group 12">
              <a:extLst>
                <a:ext uri="{FF2B5EF4-FFF2-40B4-BE49-F238E27FC236}">
                  <a16:creationId xmlns:a16="http://schemas.microsoft.com/office/drawing/2014/main" id="{FF542C6C-E7EC-CB15-8C0D-FB8DB0D86356}"/>
                </a:ext>
              </a:extLst>
            </p:cNvPr>
            <p:cNvGrpSpPr/>
            <p:nvPr/>
          </p:nvGrpSpPr>
          <p:grpSpPr>
            <a:xfrm>
              <a:off x="7516586" y="-3226541"/>
              <a:ext cx="2189389" cy="1457685"/>
              <a:chOff x="7516586" y="-3226541"/>
              <a:chExt cx="2189389" cy="1457685"/>
            </a:xfrm>
          </p:grpSpPr>
          <p:pic>
            <p:nvPicPr>
              <p:cNvPr id="15" name="Graphic 14">
                <a:extLst>
                  <a:ext uri="{FF2B5EF4-FFF2-40B4-BE49-F238E27FC236}">
                    <a16:creationId xmlns:a16="http://schemas.microsoft.com/office/drawing/2014/main" id="{D047BB94-FFC0-EDFC-844F-E1D02DF2C43D}"/>
                  </a:ext>
                </a:extLst>
              </p:cNvPr>
              <p:cNvPicPr>
                <a:picLocks noChangeAspect="1"/>
              </p:cNvPicPr>
              <p:nvPr/>
            </p:nvPicPr>
            <p:blipFill>
              <a:blip r:embed="rId5">
                <a:extLst>
                  <a:ext uri="{96DAC541-7B7A-43D3-8B79-37D633B846F1}">
                    <asvg:svgBlip xmlns:asvg="http://schemas.microsoft.com/office/drawing/2016/SVG/main" r:embed="rId6"/>
                  </a:ext>
                </a:extLst>
              </a:blip>
              <a:srcRect l="65756" t="10122" r="1226" b="22090"/>
              <a:stretch>
                <a:fillRect/>
              </a:stretch>
            </p:blipFill>
            <p:spPr>
              <a:xfrm>
                <a:off x="8049971" y="-3226541"/>
                <a:ext cx="1656004" cy="1457685"/>
              </a:xfrm>
              <a:prstGeom prst="rect">
                <a:avLst/>
              </a:prstGeom>
            </p:spPr>
          </p:pic>
          <p:sp>
            <p:nvSpPr>
              <p:cNvPr id="17" name="Rectangle 16">
                <a:extLst>
                  <a:ext uri="{FF2B5EF4-FFF2-40B4-BE49-F238E27FC236}">
                    <a16:creationId xmlns:a16="http://schemas.microsoft.com/office/drawing/2014/main" id="{61DB0E64-26BA-1831-8D25-BF503697A2FB}"/>
                  </a:ext>
                </a:extLst>
              </p:cNvPr>
              <p:cNvSpPr/>
              <p:nvPr/>
            </p:nvSpPr>
            <p:spPr>
              <a:xfrm>
                <a:off x="7516586" y="-2547257"/>
                <a:ext cx="642257" cy="195943"/>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7A9FB2"/>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B638310D-BDC5-AFC1-EC60-D118B8719FE7}"/>
                  </a:ext>
                </a:extLst>
              </p:cNvPr>
              <p:cNvCxnSpPr>
                <a:cxnSpLocks/>
              </p:cNvCxnSpPr>
              <p:nvPr/>
            </p:nvCxnSpPr>
            <p:spPr>
              <a:xfrm>
                <a:off x="7516586" y="-2356808"/>
                <a:ext cx="533385"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4" name="Graphic 13">
              <a:extLst>
                <a:ext uri="{FF2B5EF4-FFF2-40B4-BE49-F238E27FC236}">
                  <a16:creationId xmlns:a16="http://schemas.microsoft.com/office/drawing/2014/main" id="{9D18982E-F4C2-5178-5C13-58BEF2800DFB}"/>
                </a:ext>
              </a:extLst>
            </p:cNvPr>
            <p:cNvPicPr>
              <a:picLocks noChangeAspect="1"/>
            </p:cNvPicPr>
            <p:nvPr/>
          </p:nvPicPr>
          <p:blipFill>
            <a:blip r:embed="rId7">
              <a:extLst>
                <a:ext uri="{96DAC541-7B7A-43D3-8B79-37D633B846F1}">
                  <asvg:svgBlip xmlns:asvg="http://schemas.microsoft.com/office/drawing/2016/SVG/main" r:embed="rId8"/>
                </a:ext>
              </a:extLst>
            </a:blip>
            <a:srcRect l="-3318" t="-1053" r="3318" b="2767"/>
            <a:stretch/>
          </p:blipFill>
          <p:spPr>
            <a:xfrm>
              <a:off x="6678309" y="-3485823"/>
              <a:ext cx="1474144" cy="1604892"/>
            </a:xfrm>
            <a:prstGeom prst="rect">
              <a:avLst/>
            </a:prstGeom>
          </p:spPr>
        </p:pic>
      </p:grpSp>
      <p:pic>
        <p:nvPicPr>
          <p:cNvPr id="19" name="Picture 2" descr="Jan De Nul: design meets UX | Dropsolid Digital Experience ...">
            <a:extLst>
              <a:ext uri="{FF2B5EF4-FFF2-40B4-BE49-F238E27FC236}">
                <a16:creationId xmlns:a16="http://schemas.microsoft.com/office/drawing/2014/main" id="{348A86AA-1F57-E299-1B69-A8D24D707847}"/>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8754401" y="262793"/>
            <a:ext cx="1374606" cy="430710"/>
          </a:xfrm>
          <a:prstGeom prst="rect">
            <a:avLst/>
          </a:prstGeom>
          <a:noFill/>
          <a:extLst>
            <a:ext uri="{909E8E84-426E-40DD-AFC4-6F175D3DCCD1}">
              <a14:hiddenFill xmlns:a14="http://schemas.microsoft.com/office/drawing/2010/main">
                <a:solidFill>
                  <a:srgbClr val="FFFFFF"/>
                </a:solidFill>
              </a14:hiddenFill>
            </a:ext>
          </a:extLst>
        </p:spPr>
      </p:pic>
      <p:sp>
        <p:nvSpPr>
          <p:cNvPr id="20" name="Oval 19">
            <a:extLst>
              <a:ext uri="{FF2B5EF4-FFF2-40B4-BE49-F238E27FC236}">
                <a16:creationId xmlns:a16="http://schemas.microsoft.com/office/drawing/2014/main" id="{4CF41613-A987-BEB1-8A44-F01859F443AB}"/>
              </a:ext>
            </a:extLst>
          </p:cNvPr>
          <p:cNvSpPr/>
          <p:nvPr/>
        </p:nvSpPr>
        <p:spPr>
          <a:xfrm>
            <a:off x="10239360" y="1498606"/>
            <a:ext cx="1594908" cy="497114"/>
          </a:xfrm>
          <a:prstGeom prst="ellipse">
            <a:avLst/>
          </a:prstGeom>
          <a:noFill/>
          <a:ln w="57150">
            <a:solidFill>
              <a:srgbClr val="B69555"/>
            </a:solid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7A9FB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83562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5A99C-732A-B294-E744-74C8B1370ED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03871C7-240F-D09E-04FB-269C39500C6D}"/>
              </a:ext>
            </a:extLst>
          </p:cNvPr>
          <p:cNvSpPr>
            <a:spLocks noGrp="1"/>
          </p:cNvSpPr>
          <p:nvPr>
            <p:ph type="body" sz="quarter" idx="10"/>
          </p:nvPr>
        </p:nvSpPr>
        <p:spPr/>
        <p:txBody>
          <a:bodyPr/>
          <a:lstStyle/>
          <a:p>
            <a:endParaRPr lang="en-BE"/>
          </a:p>
        </p:txBody>
      </p:sp>
      <p:sp>
        <p:nvSpPr>
          <p:cNvPr id="4" name="Text Placeholder 3">
            <a:extLst>
              <a:ext uri="{FF2B5EF4-FFF2-40B4-BE49-F238E27FC236}">
                <a16:creationId xmlns:a16="http://schemas.microsoft.com/office/drawing/2014/main" id="{D66302B2-04A8-66F0-1623-265FC7196AF1}"/>
              </a:ext>
            </a:extLst>
          </p:cNvPr>
          <p:cNvSpPr>
            <a:spLocks noGrp="1"/>
          </p:cNvSpPr>
          <p:nvPr>
            <p:ph type="body" sz="quarter" idx="12"/>
          </p:nvPr>
        </p:nvSpPr>
        <p:spPr/>
        <p:txBody>
          <a:bodyPr/>
          <a:lstStyle/>
          <a:p>
            <a:r>
              <a:rPr lang="en-US" sz="3600" dirty="0"/>
              <a:t>Business Case #3: Automated DMP</a:t>
            </a:r>
            <a:endParaRPr lang="en-BE" sz="3600" dirty="0"/>
          </a:p>
        </p:txBody>
      </p:sp>
      <p:sp>
        <p:nvSpPr>
          <p:cNvPr id="5" name="Text Placeholder 4">
            <a:extLst>
              <a:ext uri="{FF2B5EF4-FFF2-40B4-BE49-F238E27FC236}">
                <a16:creationId xmlns:a16="http://schemas.microsoft.com/office/drawing/2014/main" id="{61833AA1-5DC1-EB0F-1FFB-00B618834517}"/>
              </a:ext>
            </a:extLst>
          </p:cNvPr>
          <p:cNvSpPr>
            <a:spLocks noGrp="1"/>
          </p:cNvSpPr>
          <p:nvPr>
            <p:ph type="body" sz="quarter" idx="15"/>
          </p:nvPr>
        </p:nvSpPr>
        <p:spPr/>
        <p:txBody>
          <a:bodyPr/>
          <a:lstStyle/>
          <a:p>
            <a:r>
              <a:rPr lang="en-US" dirty="0" err="1"/>
              <a:t>parking.brussels</a:t>
            </a:r>
            <a:r>
              <a:rPr lang="en-US" dirty="0"/>
              <a:t>’ data management platform (2/2)</a:t>
            </a:r>
            <a:endParaRPr lang="en-BE" dirty="0"/>
          </a:p>
        </p:txBody>
      </p:sp>
      <p:sp>
        <p:nvSpPr>
          <p:cNvPr id="6" name="Text Placeholder 5">
            <a:extLst>
              <a:ext uri="{FF2B5EF4-FFF2-40B4-BE49-F238E27FC236}">
                <a16:creationId xmlns:a16="http://schemas.microsoft.com/office/drawing/2014/main" id="{030B894C-8785-C937-0710-207F747DACCC}"/>
              </a:ext>
            </a:extLst>
          </p:cNvPr>
          <p:cNvSpPr>
            <a:spLocks noGrp="1"/>
          </p:cNvSpPr>
          <p:nvPr>
            <p:ph type="body" sz="quarter" idx="11"/>
          </p:nvPr>
        </p:nvSpPr>
        <p:spPr/>
        <p:txBody>
          <a:bodyPr/>
          <a:lstStyle/>
          <a:p>
            <a:endParaRPr lang="en-BE"/>
          </a:p>
        </p:txBody>
      </p:sp>
      <p:sp>
        <p:nvSpPr>
          <p:cNvPr id="9" name="TextBox 8">
            <a:extLst>
              <a:ext uri="{FF2B5EF4-FFF2-40B4-BE49-F238E27FC236}">
                <a16:creationId xmlns:a16="http://schemas.microsoft.com/office/drawing/2014/main" id="{A68BE4B1-FD15-3D00-AD0C-99D1BD55480D}"/>
              </a:ext>
            </a:extLst>
          </p:cNvPr>
          <p:cNvSpPr txBox="1"/>
          <p:nvPr/>
        </p:nvSpPr>
        <p:spPr>
          <a:xfrm>
            <a:off x="1240403" y="1832295"/>
            <a:ext cx="7711091" cy="4377545"/>
          </a:xfrm>
          <a:prstGeom prst="rect">
            <a:avLst/>
          </a:prstGeom>
          <a:noFill/>
        </p:spPr>
        <p:txBody>
          <a:bodyPr wrap="square">
            <a:spAutoFit/>
          </a:bodyPr>
          <a:lstStyle>
            <a:defPPr>
              <a:defRPr lang="fr-FR"/>
            </a:defPPr>
            <a:lvl1pPr lvl="0" eaLnBrk="0" fontAlgn="base" hangingPunct="0">
              <a:lnSpc>
                <a:spcPct val="150000"/>
              </a:lnSpc>
              <a:spcBef>
                <a:spcPct val="0"/>
              </a:spcBef>
              <a:spcAft>
                <a:spcPct val="0"/>
              </a:spcAft>
              <a:defRPr sz="1300" b="1">
                <a:latin typeface="Arial" panose="020B0604020202020204" pitchFamily="34" charset="0"/>
              </a:defRPr>
            </a:lvl1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en-BE" sz="1100" b="1" i="0" u="none" strike="noStrike" kern="1200" cap="none" spc="0" normalizeH="0" baseline="0" noProof="0" dirty="0" err="1">
                <a:ln>
                  <a:noFill/>
                </a:ln>
                <a:solidFill>
                  <a:srgbClr val="415492"/>
                </a:solidFill>
                <a:effectLst/>
                <a:uLnTx/>
                <a:uFillTx/>
                <a:latin typeface="Arial" panose="020B0604020202020204" pitchFamily="34" charset="0"/>
                <a:ea typeface="+mn-ea"/>
                <a:cs typeface="+mn-cs"/>
              </a:rPr>
              <a:t>dFakto's</a:t>
            </a:r>
            <a:r>
              <a:rPr kumimoji="0" lang="en-US" altLang="en-BE" sz="1100" b="1" i="0" u="none" strike="noStrike" kern="1200" cap="none" spc="0" normalizeH="0" baseline="0" noProof="0" dirty="0">
                <a:ln>
                  <a:noFill/>
                </a:ln>
                <a:solidFill>
                  <a:srgbClr val="415492"/>
                </a:solidFill>
                <a:effectLst/>
                <a:uLnTx/>
                <a:uFillTx/>
                <a:latin typeface="Arial" panose="020B0604020202020204" pitchFamily="34" charset="0"/>
                <a:ea typeface="+mn-ea"/>
                <a:cs typeface="+mn-cs"/>
              </a:rPr>
              <a:t> contribution</a:t>
            </a:r>
            <a:r>
              <a:rPr kumimoji="0" lang="en-BE" altLang="en-BE" sz="1100" b="1" i="0" u="none" strike="noStrike" kern="1200" cap="none" spc="0" normalizeH="0" baseline="0" noProof="0" dirty="0">
                <a:ln>
                  <a:noFill/>
                </a:ln>
                <a:solidFill>
                  <a:srgbClr val="415492"/>
                </a:solidFill>
                <a:effectLst/>
                <a:uLnTx/>
                <a:uFillTx/>
                <a:latin typeface="Arial" panose="020B0604020202020204" pitchFamily="34" charset="0"/>
                <a:ea typeface="+mn-ea"/>
                <a:cs typeface="+mn-cs"/>
              </a:rPr>
              <a:t>:</a:t>
            </a:r>
            <a:endParaRPr kumimoji="0" lang="en-US" altLang="en-BE" sz="1100" b="1" i="0" u="none" strike="noStrike" kern="1200" cap="none" spc="0" normalizeH="0" baseline="0" noProof="0" dirty="0">
              <a:ln>
                <a:noFill/>
              </a:ln>
              <a:solidFill>
                <a:srgbClr val="415492"/>
              </a:solidFill>
              <a:effectLst/>
              <a:uLnTx/>
              <a:uFillTx/>
              <a:latin typeface="Arial" panose="020B0604020202020204" pitchFamily="34" charset="0"/>
              <a:ea typeface="+mn-ea"/>
              <a:cs typeface="+mn-cs"/>
            </a:endParaRPr>
          </a:p>
          <a:p>
            <a:pPr marL="171450" marR="0" lvl="0" indent="-17145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en-US" altLang="en-BE" sz="1100" b="0" i="0" u="none" strike="noStrike" kern="1200" cap="none" spc="0" normalizeH="0" baseline="0" noProof="0" dirty="0">
                <a:ln>
                  <a:noFill/>
                </a:ln>
                <a:solidFill>
                  <a:srgbClr val="415492"/>
                </a:solidFill>
                <a:effectLst/>
                <a:uLnTx/>
                <a:uFillTx/>
                <a:latin typeface="Arial" panose="020B0604020202020204" pitchFamily="34" charset="0"/>
                <a:ea typeface="+mn-ea"/>
                <a:cs typeface="+mn-cs"/>
              </a:rPr>
              <a:t>dFakto provides integration, data modeling, and makes consolidated data accessible to power systems and visualization. 
</a:t>
            </a:r>
            <a:r>
              <a:rPr kumimoji="0" lang="en-US" altLang="en-BE" sz="1100" b="0" i="0" u="none" strike="noStrike" kern="1200" cap="none" spc="0" normalizeH="0" baseline="0" noProof="0" dirty="0" err="1">
                <a:ln>
                  <a:noFill/>
                </a:ln>
                <a:solidFill>
                  <a:srgbClr val="415492"/>
                </a:solidFill>
                <a:effectLst/>
                <a:uLnTx/>
                <a:uFillTx/>
                <a:latin typeface="Arial" panose="020B0604020202020204" pitchFamily="34" charset="0"/>
                <a:ea typeface="+mn-ea"/>
                <a:cs typeface="+mn-cs"/>
              </a:rPr>
              <a:t>dFakto's</a:t>
            </a:r>
            <a:r>
              <a:rPr kumimoji="0" lang="en-US" altLang="en-BE" sz="1100" b="0" i="0" u="none" strike="noStrike" kern="1200" cap="none" spc="0" normalizeH="0" baseline="0" noProof="0" dirty="0">
                <a:ln>
                  <a:noFill/>
                </a:ln>
                <a:solidFill>
                  <a:srgbClr val="415492"/>
                </a:solidFill>
                <a:effectLst/>
                <a:uLnTx/>
                <a:uFillTx/>
                <a:latin typeface="Arial" panose="020B0604020202020204" pitchFamily="34" charset="0"/>
                <a:ea typeface="+mn-ea"/>
                <a:cs typeface="+mn-cs"/>
              </a:rPr>
              <a:t> data team consists of "data engineer" profiles for technical implementation, "data business" for the creation of the model and the monitoring of integrations, and "visualization profile" for the creation of reports based on the mart information. 
dFakto offers a </a:t>
            </a:r>
            <a:r>
              <a:rPr kumimoji="0" lang="en-US" altLang="en-BE" sz="1100" b="1" i="0" u="none" strike="noStrike" kern="1200" cap="none" spc="0" normalizeH="0" baseline="0" noProof="0" dirty="0">
                <a:ln>
                  <a:noFill/>
                </a:ln>
                <a:solidFill>
                  <a:srgbClr val="415492"/>
                </a:solidFill>
                <a:effectLst/>
                <a:uLnTx/>
                <a:uFillTx/>
                <a:latin typeface="Arial" panose="020B0604020202020204" pitchFamily="34" charset="0"/>
                <a:ea typeface="+mn-ea"/>
                <a:cs typeface="+mn-cs"/>
              </a:rPr>
              <a:t>training program</a:t>
            </a:r>
            <a:r>
              <a:rPr kumimoji="0" lang="en-US" altLang="en-BE" sz="1100" b="0" i="0" u="none" strike="noStrike" kern="1200" cap="none" spc="0" normalizeH="0" baseline="0" noProof="0" dirty="0">
                <a:ln>
                  <a:noFill/>
                </a:ln>
                <a:solidFill>
                  <a:srgbClr val="415492"/>
                </a:solidFill>
                <a:effectLst/>
                <a:uLnTx/>
                <a:uFillTx/>
                <a:latin typeface="Arial" panose="020B0604020202020204" pitchFamily="34" charset="0"/>
                <a:ea typeface="+mn-ea"/>
                <a:cs typeface="+mn-cs"/>
              </a:rPr>
              <a:t> and skills and autonomy development on the DWH in 3 phases: dFakto first has the lead, then a mixed phase and then </a:t>
            </a:r>
            <a:r>
              <a:rPr kumimoji="0" lang="en-US" altLang="en-BE" sz="1100" b="0" i="0" u="none" strike="noStrike" kern="1200" cap="none" spc="0" normalizeH="0" baseline="0" noProof="0" dirty="0" err="1">
                <a:ln>
                  <a:noFill/>
                </a:ln>
                <a:solidFill>
                  <a:srgbClr val="415492"/>
                </a:solidFill>
                <a:effectLst/>
                <a:uLnTx/>
                <a:uFillTx/>
                <a:latin typeface="Arial" panose="020B0604020202020204" pitchFamily="34" charset="0"/>
                <a:ea typeface="+mn-ea"/>
                <a:cs typeface="+mn-cs"/>
              </a:rPr>
              <a:t>Parking.Brussels</a:t>
            </a:r>
            <a:r>
              <a:rPr kumimoji="0" lang="en-US" altLang="en-BE" sz="1100" b="0" i="0" u="none" strike="noStrike" kern="1200" cap="none" spc="0" normalizeH="0" baseline="0" noProof="0" dirty="0">
                <a:ln>
                  <a:noFill/>
                </a:ln>
                <a:solidFill>
                  <a:srgbClr val="415492"/>
                </a:solidFill>
                <a:effectLst/>
                <a:uLnTx/>
                <a:uFillTx/>
                <a:latin typeface="Arial" panose="020B0604020202020204" pitchFamily="34" charset="0"/>
                <a:ea typeface="+mn-ea"/>
                <a:cs typeface="+mn-cs"/>
              </a:rPr>
              <a:t> takes over the lead with dFakto in support.</a:t>
            </a:r>
          </a:p>
          <a:p>
            <a:pPr marL="0" marR="0" lvl="0" indent="0" algn="l" defTabSz="914400" rtl="0" eaLnBrk="0" fontAlgn="base" latinLnBrk="0" hangingPunct="0">
              <a:lnSpc>
                <a:spcPct val="150000"/>
              </a:lnSpc>
              <a:spcBef>
                <a:spcPct val="0"/>
              </a:spcBef>
              <a:spcAft>
                <a:spcPct val="0"/>
              </a:spcAft>
              <a:buClrTx/>
              <a:buSzTx/>
              <a:buFontTx/>
              <a:buNone/>
              <a:tabLst/>
              <a:defRPr/>
            </a:pPr>
            <a:endParaRPr kumimoji="0" lang="en-US" altLang="en-BE" sz="1100" b="0" i="0" u="none" strike="noStrike" kern="1200" cap="none" spc="0" normalizeH="0" baseline="0" noProof="0" dirty="0">
              <a:ln>
                <a:noFill/>
              </a:ln>
              <a:solidFill>
                <a:srgbClr val="415492"/>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en-BE" sz="1100" b="1" i="0" u="none" strike="noStrike" kern="1200" cap="none" spc="0" normalizeH="0" baseline="0" noProof="0" dirty="0">
                <a:ln>
                  <a:noFill/>
                </a:ln>
                <a:solidFill>
                  <a:srgbClr val="415492"/>
                </a:solidFill>
                <a:effectLst/>
                <a:uLnTx/>
                <a:uFillTx/>
                <a:latin typeface="Arial" panose="020B0604020202020204" pitchFamily="34" charset="0"/>
                <a:ea typeface="+mn-ea"/>
                <a:cs typeface="+mn-cs"/>
              </a:rPr>
              <a:t>Customer benefits</a:t>
            </a:r>
            <a:r>
              <a:rPr kumimoji="0" lang="en-BE" altLang="en-BE" sz="1100" b="1" i="0" u="none" strike="noStrike" kern="1200" cap="none" spc="0" normalizeH="0" baseline="0" noProof="0" dirty="0">
                <a:ln>
                  <a:noFill/>
                </a:ln>
                <a:solidFill>
                  <a:srgbClr val="415492"/>
                </a:solidFill>
                <a:effectLst/>
                <a:uLnTx/>
                <a:uFillTx/>
                <a:latin typeface="Arial" panose="020B0604020202020204" pitchFamily="34" charset="0"/>
                <a:ea typeface="+mn-ea"/>
                <a:cs typeface="+mn-cs"/>
              </a:rPr>
              <a:t>:</a:t>
            </a:r>
          </a:p>
          <a:p>
            <a:pPr marL="171450" marR="0" lvl="0" indent="-171450" algn="l" defTabSz="914400" rtl="0" eaLnBrk="0" fontAlgn="base" latinLnBrk="0" hangingPunct="0">
              <a:lnSpc>
                <a:spcPct val="150000"/>
              </a:lnSpc>
              <a:spcBef>
                <a:spcPct val="0"/>
              </a:spcBef>
              <a:spcAft>
                <a:spcPct val="0"/>
              </a:spcAft>
              <a:buClrTx/>
              <a:buSzTx/>
              <a:buFont typeface="Arial" panose="020B0604020202020204" pitchFamily="34" charset="0"/>
              <a:buChar char="•"/>
              <a:tabLst/>
              <a:defRPr/>
            </a:pPr>
            <a:r>
              <a:rPr kumimoji="0" lang="en-US" altLang="en-BE" sz="1100" b="0" i="0" u="none" strike="noStrike" kern="1200" cap="none" spc="0" normalizeH="0" baseline="0" noProof="0" dirty="0">
                <a:ln>
                  <a:noFill/>
                </a:ln>
                <a:solidFill>
                  <a:srgbClr val="415492"/>
                </a:solidFill>
                <a:effectLst/>
                <a:uLnTx/>
                <a:uFillTx/>
                <a:latin typeface="Arial" panose="020B0604020202020204" pitchFamily="34" charset="0"/>
                <a:ea typeface="+mn-ea"/>
                <a:cs typeface="+mn-cs"/>
              </a:rPr>
              <a:t>The </a:t>
            </a:r>
            <a:r>
              <a:rPr kumimoji="0" lang="en-US" altLang="en-BE" sz="1100" b="0" i="0" u="none" strike="noStrike" kern="1200" cap="none" spc="0" normalizeH="0" baseline="0" noProof="0" dirty="0" err="1">
                <a:ln>
                  <a:noFill/>
                </a:ln>
                <a:solidFill>
                  <a:srgbClr val="415492"/>
                </a:solidFill>
                <a:effectLst/>
                <a:uLnTx/>
                <a:uFillTx/>
                <a:latin typeface="Arial" panose="020B0604020202020204" pitchFamily="34" charset="0"/>
                <a:ea typeface="+mn-ea"/>
                <a:cs typeface="+mn-cs"/>
              </a:rPr>
              <a:t>Parkcheck</a:t>
            </a:r>
            <a:r>
              <a:rPr kumimoji="0" lang="en-US" altLang="en-BE" sz="1100" b="0" i="0" u="none" strike="noStrike" kern="1200" cap="none" spc="0" normalizeH="0" baseline="0" noProof="0" dirty="0">
                <a:ln>
                  <a:noFill/>
                </a:ln>
                <a:solidFill>
                  <a:srgbClr val="415492"/>
                </a:solidFill>
                <a:effectLst/>
                <a:uLnTx/>
                <a:uFillTx/>
                <a:latin typeface="Arial" panose="020B0604020202020204" pitchFamily="34" charset="0"/>
                <a:ea typeface="+mn-ea"/>
                <a:cs typeface="+mn-cs"/>
              </a:rPr>
              <a:t> project, a priority project, makes it possible to activate the ROI (Return on Investment). 
The </a:t>
            </a:r>
            <a:r>
              <a:rPr kumimoji="0" lang="en-US" altLang="en-BE" sz="1100" b="0" i="0" u="none" strike="noStrike" kern="1200" cap="none" spc="0" normalizeH="0" baseline="0" noProof="0" dirty="0" err="1">
                <a:ln>
                  <a:noFill/>
                </a:ln>
                <a:solidFill>
                  <a:srgbClr val="415492"/>
                </a:solidFill>
                <a:effectLst/>
                <a:uLnTx/>
                <a:uFillTx/>
                <a:latin typeface="Arial" panose="020B0604020202020204" pitchFamily="34" charset="0"/>
                <a:ea typeface="+mn-ea"/>
                <a:cs typeface="+mn-cs"/>
              </a:rPr>
              <a:t>Parkcheck</a:t>
            </a:r>
            <a:r>
              <a:rPr kumimoji="0" lang="en-US" altLang="en-BE" sz="1100" b="0" i="0" u="none" strike="noStrike" kern="1200" cap="none" spc="0" normalizeH="0" baseline="0" noProof="0" dirty="0">
                <a:ln>
                  <a:noFill/>
                </a:ln>
                <a:solidFill>
                  <a:srgbClr val="415492"/>
                </a:solidFill>
                <a:effectLst/>
                <a:uLnTx/>
                <a:uFillTx/>
                <a:latin typeface="Arial" panose="020B0604020202020204" pitchFamily="34" charset="0"/>
                <a:ea typeface="+mn-ea"/>
                <a:cs typeface="+mn-cs"/>
              </a:rPr>
              <a:t> project allows for a </a:t>
            </a:r>
            <a:r>
              <a:rPr kumimoji="0" lang="en-US" altLang="en-BE" sz="1100" b="1" i="0" u="none" strike="noStrike" kern="1200" cap="none" spc="0" normalizeH="0" baseline="0" noProof="0" dirty="0">
                <a:ln>
                  <a:noFill/>
                </a:ln>
                <a:solidFill>
                  <a:srgbClr val="415492"/>
                </a:solidFill>
                <a:effectLst/>
                <a:uLnTx/>
                <a:uFillTx/>
                <a:latin typeface="Arial" panose="020B0604020202020204" pitchFamily="34" charset="0"/>
                <a:ea typeface="+mn-ea"/>
                <a:cs typeface="+mn-cs"/>
              </a:rPr>
              <a:t>reduction in claims, with a reduction in undue fees</a:t>
            </a:r>
            <a:r>
              <a:rPr kumimoji="0" lang="en-US" altLang="en-BE" sz="1100" b="0" i="0" u="none" strike="noStrike" kern="1200" cap="none" spc="0" normalizeH="0" baseline="0" noProof="0" dirty="0">
                <a:ln>
                  <a:noFill/>
                </a:ln>
                <a:solidFill>
                  <a:srgbClr val="415492"/>
                </a:solidFill>
                <a:effectLst/>
                <a:uLnTx/>
                <a:uFillTx/>
                <a:latin typeface="Arial" panose="020B0604020202020204" pitchFamily="34" charset="0"/>
                <a:ea typeface="+mn-ea"/>
                <a:cs typeface="+mn-cs"/>
              </a:rPr>
              <a:t>, representing a significant cost reduction. 
The </a:t>
            </a:r>
            <a:r>
              <a:rPr kumimoji="0" lang="en-US" altLang="en-BE" sz="1100" b="0" i="0" u="none" strike="noStrike" kern="1200" cap="none" spc="0" normalizeH="0" baseline="0" noProof="0" dirty="0" err="1">
                <a:ln>
                  <a:noFill/>
                </a:ln>
                <a:solidFill>
                  <a:srgbClr val="415492"/>
                </a:solidFill>
                <a:effectLst/>
                <a:uLnTx/>
                <a:uFillTx/>
                <a:latin typeface="Arial" panose="020B0604020202020204" pitchFamily="34" charset="0"/>
                <a:ea typeface="+mn-ea"/>
                <a:cs typeface="+mn-cs"/>
              </a:rPr>
              <a:t>Parkcheck</a:t>
            </a:r>
            <a:r>
              <a:rPr kumimoji="0" lang="en-US" altLang="en-BE" sz="1100" b="0" i="0" u="none" strike="noStrike" kern="1200" cap="none" spc="0" normalizeH="0" baseline="0" noProof="0" dirty="0">
                <a:ln>
                  <a:noFill/>
                </a:ln>
                <a:solidFill>
                  <a:srgbClr val="415492"/>
                </a:solidFill>
                <a:effectLst/>
                <a:uLnTx/>
                <a:uFillTx/>
                <a:latin typeface="Arial" panose="020B0604020202020204" pitchFamily="34" charset="0"/>
                <a:ea typeface="+mn-ea"/>
                <a:cs typeface="+mn-cs"/>
              </a:rPr>
              <a:t> project allows </a:t>
            </a:r>
            <a:r>
              <a:rPr kumimoji="0" lang="en-US" altLang="en-BE" sz="1100" b="1" i="0" u="none" strike="noStrike" kern="1200" cap="none" spc="0" normalizeH="0" baseline="0" noProof="0" dirty="0">
                <a:ln>
                  <a:noFill/>
                </a:ln>
                <a:solidFill>
                  <a:srgbClr val="415492"/>
                </a:solidFill>
                <a:effectLst/>
                <a:uLnTx/>
                <a:uFillTx/>
                <a:latin typeface="Arial" panose="020B0604020202020204" pitchFamily="34" charset="0"/>
                <a:ea typeface="+mn-ea"/>
                <a:cs typeface="+mn-cs"/>
              </a:rPr>
              <a:t>for simplified fee invalidations </a:t>
            </a:r>
            <a:r>
              <a:rPr kumimoji="0" lang="en-US" altLang="en-BE" sz="1100" b="0" i="0" u="none" strike="noStrike" kern="1200" cap="none" spc="0" normalizeH="0" baseline="0" noProof="0" dirty="0">
                <a:ln>
                  <a:noFill/>
                </a:ln>
                <a:solidFill>
                  <a:srgbClr val="415492"/>
                </a:solidFill>
                <a:effectLst/>
                <a:uLnTx/>
                <a:uFillTx/>
                <a:latin typeface="Arial" panose="020B0604020202020204" pitchFamily="34" charset="0"/>
                <a:ea typeface="+mn-ea"/>
                <a:cs typeface="+mn-cs"/>
              </a:rPr>
              <a:t>through a single report, reducing the time required and the associated costs. 
The improvement in data quality makes it possible to </a:t>
            </a:r>
            <a:r>
              <a:rPr kumimoji="0" lang="en-US" altLang="en-BE" sz="1100" b="1" i="0" u="none" strike="noStrike" kern="1200" cap="none" spc="0" normalizeH="0" baseline="0" noProof="0" dirty="0">
                <a:ln>
                  <a:noFill/>
                </a:ln>
                <a:solidFill>
                  <a:srgbClr val="415492"/>
                </a:solidFill>
                <a:effectLst/>
                <a:uLnTx/>
                <a:uFillTx/>
                <a:latin typeface="Arial" panose="020B0604020202020204" pitchFamily="34" charset="0"/>
                <a:ea typeface="+mn-ea"/>
                <a:cs typeface="+mn-cs"/>
              </a:rPr>
              <a:t>issue ‘readvances’ that were not previously sent</a:t>
            </a:r>
            <a:r>
              <a:rPr kumimoji="0" lang="en-US" altLang="en-BE" sz="1100" b="0" i="0" u="none" strike="noStrike" kern="1200" cap="none" spc="0" normalizeH="0" baseline="0" noProof="0" dirty="0">
                <a:ln>
                  <a:noFill/>
                </a:ln>
                <a:solidFill>
                  <a:srgbClr val="415492"/>
                </a:solidFill>
                <a:effectLst/>
                <a:uLnTx/>
                <a:uFillTx/>
                <a:latin typeface="Arial" panose="020B0604020202020204" pitchFamily="34" charset="0"/>
                <a:ea typeface="+mn-ea"/>
                <a:cs typeface="+mn-cs"/>
              </a:rPr>
              <a:t>, thus increasing revenues in a substantial way (€&gt;2 million on a yearly basis)</a:t>
            </a:r>
            <a:endParaRPr kumimoji="0" lang="en-BE" altLang="en-BE" sz="1100" b="0" i="0" u="none" strike="noStrike" kern="1200" cap="none" spc="0" normalizeH="0" baseline="0" noProof="0" dirty="0">
              <a:ln>
                <a:noFill/>
              </a:ln>
              <a:solidFill>
                <a:srgbClr val="415492"/>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337E737D-6E74-861B-8F39-A7D36C34F04A}"/>
              </a:ext>
            </a:extLst>
          </p:cNvPr>
          <p:cNvSpPr txBox="1"/>
          <p:nvPr/>
        </p:nvSpPr>
        <p:spPr>
          <a:xfrm>
            <a:off x="8951494" y="2129228"/>
            <a:ext cx="2748987" cy="1587366"/>
          </a:xfrm>
          <a:prstGeom prst="rect">
            <a:avLst/>
          </a:prstGeom>
          <a:solidFill>
            <a:schemeClr val="bg1">
              <a:lumMod val="40000"/>
              <a:lumOff val="60000"/>
            </a:schemeClr>
          </a:solidFill>
        </p:spPr>
        <p:txBody>
          <a:bodyPr wrap="square">
            <a:noAutofit/>
          </a:bodyPr>
          <a:lstStyle>
            <a:defPPr>
              <a:defRPr lang="fr-FR"/>
            </a:defPPr>
            <a:lvl1pPr lvl="0" eaLnBrk="0" fontAlgn="base" hangingPunct="0">
              <a:lnSpc>
                <a:spcPct val="150000"/>
              </a:lnSpc>
              <a:spcBef>
                <a:spcPct val="0"/>
              </a:spcBef>
              <a:spcAft>
                <a:spcPct val="0"/>
              </a:spcAft>
              <a:defRPr sz="1300" b="1">
                <a:latin typeface="Arial" panose="020B0604020202020204" pitchFamily="34" charset="0"/>
              </a:defRPr>
            </a:lvl1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en-BE" altLang="en-BE" sz="1300" b="1" i="0" u="none" strike="noStrike" kern="1200" cap="none" spc="0" normalizeH="0" baseline="0" noProof="0" dirty="0">
                <a:ln>
                  <a:noFill/>
                </a:ln>
                <a:solidFill>
                  <a:srgbClr val="415492"/>
                </a:solidFill>
                <a:effectLst/>
                <a:uLnTx/>
                <a:uFillTx/>
                <a:latin typeface="Arial" panose="020B0604020202020204" pitchFamily="34" charset="0"/>
                <a:ea typeface="+mn-ea"/>
                <a:cs typeface="+mn-cs"/>
              </a:rPr>
              <a:t>Quote</a:t>
            </a:r>
            <a:endParaRPr kumimoji="0" lang="en-US" altLang="en-BE" sz="1300" b="1" i="0" u="none" strike="noStrike" kern="1200" cap="none" spc="0" normalizeH="0" baseline="0" noProof="0" dirty="0">
              <a:ln>
                <a:noFill/>
              </a:ln>
              <a:solidFill>
                <a:srgbClr val="415492"/>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50000"/>
              </a:lnSpc>
              <a:spcBef>
                <a:spcPct val="0"/>
              </a:spcBef>
              <a:spcAft>
                <a:spcPct val="0"/>
              </a:spcAft>
              <a:buClrTx/>
              <a:buSzTx/>
              <a:buFontTx/>
              <a:buNone/>
              <a:tabLst/>
              <a:defRPr/>
            </a:pPr>
            <a:r>
              <a:rPr kumimoji="0" lang="en-US" altLang="en-BE" sz="1300" b="0" i="1"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mn-cs"/>
              </a:rPr>
              <a:t>‘We now have strong data foundations to move forward’</a:t>
            </a:r>
          </a:p>
          <a:p>
            <a:pPr marL="0" marR="0" lvl="0" indent="0" algn="r" defTabSz="914400" rtl="0" eaLnBrk="0" fontAlgn="base" latinLnBrk="0" hangingPunct="0">
              <a:lnSpc>
                <a:spcPct val="150000"/>
              </a:lnSpc>
              <a:spcBef>
                <a:spcPct val="0"/>
              </a:spcBef>
              <a:spcAft>
                <a:spcPct val="0"/>
              </a:spcAft>
              <a:buClrTx/>
              <a:buSzTx/>
              <a:buFontTx/>
              <a:buNone/>
              <a:tabLst/>
              <a:defRPr/>
            </a:pPr>
            <a:r>
              <a:rPr kumimoji="0" lang="en-US" altLang="en-BE" sz="1100" b="0" i="1"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mn-cs"/>
              </a:rPr>
              <a:t>Denis Lievens, Adjoint au Directeur </a:t>
            </a:r>
            <a:r>
              <a:rPr kumimoji="0" lang="en-US" altLang="en-BE" sz="1100" b="0" i="1" u="none" strike="noStrike" kern="1200" cap="none" spc="0" normalizeH="0" baseline="0" noProof="0" dirty="0" err="1">
                <a:ln>
                  <a:noFill/>
                </a:ln>
                <a:solidFill>
                  <a:srgbClr val="E7E6E6">
                    <a:lumMod val="10000"/>
                  </a:srgbClr>
                </a:solidFill>
                <a:effectLst/>
                <a:uLnTx/>
                <a:uFillTx/>
                <a:latin typeface="Arial" panose="020B0604020202020204" pitchFamily="34" charset="0"/>
                <a:ea typeface="+mn-ea"/>
                <a:cs typeface="+mn-cs"/>
              </a:rPr>
              <a:t>Général</a:t>
            </a:r>
            <a:r>
              <a:rPr kumimoji="0" lang="en-US" altLang="en-BE" sz="1100" b="0" i="1"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mn-cs"/>
              </a:rPr>
              <a:t>.</a:t>
            </a:r>
            <a:endParaRPr kumimoji="0" lang="en-BE" altLang="en-BE" sz="1100" b="0" i="1" u="none" strike="noStrike" kern="1200" cap="none" spc="0" normalizeH="0" baseline="0" noProof="0" dirty="0">
              <a:ln>
                <a:noFill/>
              </a:ln>
              <a:solidFill>
                <a:srgbClr val="E7E6E6">
                  <a:lumMod val="10000"/>
                </a:srgbClr>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74D00C3D-2F61-C70D-A37A-05F7401F4692}"/>
              </a:ext>
            </a:extLst>
          </p:cNvPr>
          <p:cNvSpPr txBox="1"/>
          <p:nvPr/>
        </p:nvSpPr>
        <p:spPr>
          <a:xfrm>
            <a:off x="8951494" y="3897788"/>
            <a:ext cx="2748987" cy="2468829"/>
          </a:xfrm>
          <a:prstGeom prst="rect">
            <a:avLst/>
          </a:prstGeom>
          <a:solidFill>
            <a:srgbClr val="E5BF4F"/>
          </a:solidFill>
        </p:spPr>
        <p:txBody>
          <a:bodyPr wrap="square">
            <a:noAutofit/>
          </a:bodyPr>
          <a:lstStyle>
            <a:defPPr>
              <a:defRPr lang="fr-FR"/>
            </a:defPPr>
            <a:lvl1pPr lvl="0" eaLnBrk="0" fontAlgn="base" hangingPunct="0">
              <a:lnSpc>
                <a:spcPct val="150000"/>
              </a:lnSpc>
              <a:spcBef>
                <a:spcPct val="0"/>
              </a:spcBef>
              <a:spcAft>
                <a:spcPct val="0"/>
              </a:spcAft>
              <a:defRPr sz="1300" b="1">
                <a:latin typeface="Arial" panose="020B0604020202020204" pitchFamily="34" charset="0"/>
              </a:defRPr>
            </a:lvl1pPr>
          </a:lstStyle>
          <a:p>
            <a:r>
              <a:rPr lang="en-US" altLang="en-BE" dirty="0"/>
              <a:t>Key Metrics</a:t>
            </a:r>
          </a:p>
          <a:p>
            <a:pPr marL="285750" indent="-285750">
              <a:buFont typeface="Wingdings" panose="05000000000000000000" pitchFamily="2" charset="2"/>
              <a:buChar char="§"/>
            </a:pPr>
            <a:r>
              <a:rPr lang="en-US" altLang="en-BE" sz="1150" b="0" dirty="0"/>
              <a:t>+2,4% fine in volume (after correction) corresponding to revenue increase of +2M€ per year, recurring</a:t>
            </a:r>
          </a:p>
          <a:p>
            <a:pPr marL="285750" indent="-285750">
              <a:buFont typeface="Wingdings" panose="05000000000000000000" pitchFamily="2" charset="2"/>
              <a:buChar char="§"/>
            </a:pPr>
            <a:r>
              <a:rPr lang="en-US" altLang="en-BE" sz="1150" b="0" dirty="0"/>
              <a:t>Decrease of 3,8 FTE in complains processing &amp; administration</a:t>
            </a:r>
          </a:p>
          <a:p>
            <a:pPr marL="285750" indent="-285750">
              <a:buFont typeface="Wingdings" panose="05000000000000000000" pitchFamily="2" charset="2"/>
              <a:buChar char="§"/>
            </a:pPr>
            <a:r>
              <a:rPr lang="en-US" altLang="en-BE" sz="1150" b="0" dirty="0"/>
              <a:t>Pay-back in 4 months</a:t>
            </a:r>
          </a:p>
        </p:txBody>
      </p:sp>
      <p:grpSp>
        <p:nvGrpSpPr>
          <p:cNvPr id="11" name="Group 10">
            <a:extLst>
              <a:ext uri="{FF2B5EF4-FFF2-40B4-BE49-F238E27FC236}">
                <a16:creationId xmlns:a16="http://schemas.microsoft.com/office/drawing/2014/main" id="{8593627C-45F4-4309-B632-791C4923CB59}"/>
              </a:ext>
            </a:extLst>
          </p:cNvPr>
          <p:cNvGrpSpPr/>
          <p:nvPr/>
        </p:nvGrpSpPr>
        <p:grpSpPr>
          <a:xfrm>
            <a:off x="8459802" y="290344"/>
            <a:ext cx="3027666" cy="1716967"/>
            <a:chOff x="6678309" y="-3485823"/>
            <a:chExt cx="3027666" cy="1716967"/>
          </a:xfrm>
        </p:grpSpPr>
        <p:grpSp>
          <p:nvGrpSpPr>
            <p:cNvPr id="12" name="Group 11">
              <a:extLst>
                <a:ext uri="{FF2B5EF4-FFF2-40B4-BE49-F238E27FC236}">
                  <a16:creationId xmlns:a16="http://schemas.microsoft.com/office/drawing/2014/main" id="{788EE863-E6B1-75E5-9F0C-CFCD7734B128}"/>
                </a:ext>
              </a:extLst>
            </p:cNvPr>
            <p:cNvGrpSpPr/>
            <p:nvPr/>
          </p:nvGrpSpPr>
          <p:grpSpPr>
            <a:xfrm>
              <a:off x="7516586" y="-3226541"/>
              <a:ext cx="2189389" cy="1457685"/>
              <a:chOff x="7516586" y="-3226541"/>
              <a:chExt cx="2189389" cy="1457685"/>
            </a:xfrm>
          </p:grpSpPr>
          <p:pic>
            <p:nvPicPr>
              <p:cNvPr id="14" name="Graphic 13">
                <a:extLst>
                  <a:ext uri="{FF2B5EF4-FFF2-40B4-BE49-F238E27FC236}">
                    <a16:creationId xmlns:a16="http://schemas.microsoft.com/office/drawing/2014/main" id="{2974AC6E-B213-CF41-0B57-9E55197C71CD}"/>
                  </a:ext>
                </a:extLst>
              </p:cNvPr>
              <p:cNvPicPr>
                <a:picLocks noChangeAspect="1"/>
              </p:cNvPicPr>
              <p:nvPr/>
            </p:nvPicPr>
            <p:blipFill>
              <a:blip r:embed="rId3">
                <a:extLst>
                  <a:ext uri="{96DAC541-7B7A-43D3-8B79-37D633B846F1}">
                    <asvg:svgBlip xmlns:asvg="http://schemas.microsoft.com/office/drawing/2016/SVG/main" r:embed="rId4"/>
                  </a:ext>
                </a:extLst>
              </a:blip>
              <a:srcRect l="65756" t="10122" r="1226" b="22090"/>
              <a:stretch>
                <a:fillRect/>
              </a:stretch>
            </p:blipFill>
            <p:spPr>
              <a:xfrm>
                <a:off x="8049971" y="-3226541"/>
                <a:ext cx="1656004" cy="1457685"/>
              </a:xfrm>
              <a:prstGeom prst="rect">
                <a:avLst/>
              </a:prstGeom>
            </p:spPr>
          </p:pic>
          <p:sp>
            <p:nvSpPr>
              <p:cNvPr id="15" name="Rectangle 14">
                <a:extLst>
                  <a:ext uri="{FF2B5EF4-FFF2-40B4-BE49-F238E27FC236}">
                    <a16:creationId xmlns:a16="http://schemas.microsoft.com/office/drawing/2014/main" id="{B0799172-301D-A8E8-03A9-8A93754D597F}"/>
                  </a:ext>
                </a:extLst>
              </p:cNvPr>
              <p:cNvSpPr/>
              <p:nvPr/>
            </p:nvSpPr>
            <p:spPr>
              <a:xfrm>
                <a:off x="7516586" y="-2547257"/>
                <a:ext cx="642257" cy="195943"/>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16" name="Straight Connector 15">
                <a:extLst>
                  <a:ext uri="{FF2B5EF4-FFF2-40B4-BE49-F238E27FC236}">
                    <a16:creationId xmlns:a16="http://schemas.microsoft.com/office/drawing/2014/main" id="{6C952F4E-5FB7-C510-0EA6-22E0D8DCE94C}"/>
                  </a:ext>
                </a:extLst>
              </p:cNvPr>
              <p:cNvCxnSpPr>
                <a:cxnSpLocks/>
              </p:cNvCxnSpPr>
              <p:nvPr/>
            </p:nvCxnSpPr>
            <p:spPr>
              <a:xfrm>
                <a:off x="7516586" y="-2356808"/>
                <a:ext cx="533385"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3" name="Graphic 12">
              <a:extLst>
                <a:ext uri="{FF2B5EF4-FFF2-40B4-BE49-F238E27FC236}">
                  <a16:creationId xmlns:a16="http://schemas.microsoft.com/office/drawing/2014/main" id="{B9C0A0F5-401A-A5B0-F4A1-530A91C9D69E}"/>
                </a:ext>
              </a:extLst>
            </p:cNvPr>
            <p:cNvPicPr>
              <a:picLocks noChangeAspect="1"/>
            </p:cNvPicPr>
            <p:nvPr/>
          </p:nvPicPr>
          <p:blipFill>
            <a:blip r:embed="rId5">
              <a:extLst>
                <a:ext uri="{96DAC541-7B7A-43D3-8B79-37D633B846F1}">
                  <asvg:svgBlip xmlns:asvg="http://schemas.microsoft.com/office/drawing/2016/SVG/main" r:embed="rId6"/>
                </a:ext>
              </a:extLst>
            </a:blip>
            <a:srcRect l="-3318" t="-1053" r="3318" b="2767"/>
            <a:stretch/>
          </p:blipFill>
          <p:spPr>
            <a:xfrm>
              <a:off x="6678309" y="-3485823"/>
              <a:ext cx="1474144" cy="1604892"/>
            </a:xfrm>
            <a:prstGeom prst="rect">
              <a:avLst/>
            </a:prstGeom>
          </p:spPr>
        </p:pic>
      </p:grpSp>
      <p:pic>
        <p:nvPicPr>
          <p:cNvPr id="18" name="Picture 2" descr="Page d'accueil | parking.brussels">
            <a:extLst>
              <a:ext uri="{FF2B5EF4-FFF2-40B4-BE49-F238E27FC236}">
                <a16:creationId xmlns:a16="http://schemas.microsoft.com/office/drawing/2014/main" id="{070C8F30-DF99-7F02-FBEB-859BC04C820F}"/>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22662" b="13608"/>
          <a:stretch/>
        </p:blipFill>
        <p:spPr bwMode="auto">
          <a:xfrm>
            <a:off x="9104843" y="254458"/>
            <a:ext cx="640100" cy="324236"/>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B257CC12-7A2B-0186-A79A-D44A5FF19C70}"/>
              </a:ext>
            </a:extLst>
          </p:cNvPr>
          <p:cNvSpPr/>
          <p:nvPr/>
        </p:nvSpPr>
        <p:spPr>
          <a:xfrm>
            <a:off x="10196039" y="1067808"/>
            <a:ext cx="1594908" cy="497114"/>
          </a:xfrm>
          <a:prstGeom prst="ellipse">
            <a:avLst/>
          </a:prstGeom>
          <a:noFill/>
          <a:ln w="57150">
            <a:solidFill>
              <a:srgbClr val="B69555"/>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27229380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906C0CF3-DB53-86B8-659B-96EB602C55D9}"/>
              </a:ext>
            </a:extLst>
          </p:cNvPr>
          <p:cNvSpPr>
            <a:spLocks noGrp="1"/>
          </p:cNvSpPr>
          <p:nvPr>
            <p:ph type="body" sz="quarter" idx="13"/>
          </p:nvPr>
        </p:nvSpPr>
        <p:spPr>
          <a:xfrm>
            <a:off x="769715" y="1242450"/>
            <a:ext cx="5995718" cy="5631238"/>
          </a:xfrm>
        </p:spPr>
        <p:txBody>
          <a:bodyPr/>
          <a:lstStyle/>
          <a:p>
            <a:r>
              <a:rPr lang="en-US" sz="2000" dirty="0"/>
              <a:t>dFakto is a </a:t>
            </a:r>
            <a:r>
              <a:rPr lang="en-US" sz="2000" b="1" dirty="0"/>
              <a:t>software publisher </a:t>
            </a:r>
            <a:r>
              <a:rPr lang="en-US" sz="2000" dirty="0"/>
              <a:t>and </a:t>
            </a:r>
            <a:br>
              <a:rPr lang="en-US" sz="2000" dirty="0"/>
            </a:br>
            <a:r>
              <a:rPr lang="en-US" sz="2000" b="1" dirty="0"/>
              <a:t>asset-based consulting firm </a:t>
            </a:r>
            <a:br>
              <a:rPr lang="en-US" sz="2000" b="1" dirty="0"/>
            </a:br>
            <a:r>
              <a:rPr lang="en-US" sz="2000" dirty="0"/>
              <a:t>based in Brussels, Paris &amp; Chicago. </a:t>
            </a:r>
            <a:br>
              <a:rPr lang="en-US" sz="2000" dirty="0"/>
            </a:br>
            <a:endParaRPr lang="en-US" sz="2000" dirty="0"/>
          </a:p>
          <a:p>
            <a:r>
              <a:rPr lang="en-US" sz="2000" dirty="0"/>
              <a:t>Our </a:t>
            </a:r>
            <a:r>
              <a:rPr lang="en-US" sz="2000" b="1" dirty="0" err="1"/>
              <a:t>beVault</a:t>
            </a:r>
            <a:r>
              <a:rPr lang="en-US" sz="2000" dirty="0"/>
              <a:t> and </a:t>
            </a:r>
            <a:r>
              <a:rPr lang="en-US" sz="2000" b="1" dirty="0"/>
              <a:t>proPilot</a:t>
            </a:r>
            <a:r>
              <a:rPr lang="en-US" sz="2000" dirty="0"/>
              <a:t> solutions enable organizations to achieve above than expected benefits in </a:t>
            </a:r>
            <a:r>
              <a:rPr lang="en-US" sz="2000" b="1" dirty="0"/>
              <a:t>data management automation</a:t>
            </a:r>
            <a:r>
              <a:rPr lang="en-US" sz="2000" dirty="0"/>
              <a:t> and </a:t>
            </a:r>
            <a:r>
              <a:rPr lang="en-US" sz="2000" b="1" dirty="0"/>
              <a:t>simple piloting of complex portfolios</a:t>
            </a:r>
          </a:p>
          <a:p>
            <a:endParaRPr lang="fr-FR" sz="1600" dirty="0"/>
          </a:p>
          <a:p>
            <a:r>
              <a:rPr lang="fr-FR" sz="1800" dirty="0"/>
              <a:t>dFakto </a:t>
            </a:r>
            <a:r>
              <a:rPr lang="fr-FR" sz="1800" dirty="0" err="1"/>
              <a:t>is</a:t>
            </a:r>
            <a:r>
              <a:rPr lang="fr-FR" sz="1800" dirty="0"/>
              <a:t> </a:t>
            </a:r>
            <a:r>
              <a:rPr lang="fr-FR" sz="1800" dirty="0" err="1"/>
              <a:t>also</a:t>
            </a:r>
            <a:r>
              <a:rPr lang="fr-FR" sz="1800" dirty="0"/>
              <a:t> : </a:t>
            </a:r>
          </a:p>
          <a:p>
            <a:pPr marL="285750" indent="-285750">
              <a:buFont typeface="Arial" panose="020B0604020202020204" pitchFamily="34" charset="0"/>
              <a:buChar char="•"/>
            </a:pPr>
            <a:r>
              <a:rPr lang="en-US" sz="1600" b="1" dirty="0"/>
              <a:t>25 years' experience </a:t>
            </a:r>
            <a:r>
              <a:rPr lang="en-US" sz="1600" dirty="0"/>
              <a:t>in data-driven management</a:t>
            </a:r>
          </a:p>
          <a:p>
            <a:pPr marL="285750" indent="-285750">
              <a:buFont typeface="Arial" panose="020B0604020202020204" pitchFamily="34" charset="0"/>
              <a:buChar char="•"/>
            </a:pPr>
            <a:r>
              <a:rPr lang="en-US" sz="1600" dirty="0"/>
              <a:t>International team of </a:t>
            </a:r>
            <a:r>
              <a:rPr lang="en-US" sz="1600" b="1" dirty="0"/>
              <a:t>50 experts in data-driven management</a:t>
            </a:r>
            <a:endParaRPr lang="fr-FR" sz="1600" b="1" dirty="0"/>
          </a:p>
          <a:p>
            <a:pPr marL="285750" indent="-285750">
              <a:buFont typeface="Arial" panose="020B0604020202020204" pitchFamily="34" charset="0"/>
              <a:buChar char="•"/>
            </a:pPr>
            <a:r>
              <a:rPr lang="en-US" sz="1600" b="1" dirty="0"/>
              <a:t>Public and private sector </a:t>
            </a:r>
            <a:r>
              <a:rPr lang="en-US" sz="1600" dirty="0"/>
              <a:t>customers</a:t>
            </a:r>
          </a:p>
          <a:p>
            <a:pPr marL="285750" indent="-285750">
              <a:buFont typeface="Arial" panose="020B0604020202020204" pitchFamily="34" charset="0"/>
              <a:buChar char="•"/>
            </a:pPr>
            <a:r>
              <a:rPr lang="en-US" sz="1600" b="1" dirty="0"/>
              <a:t>Ecosystem</a:t>
            </a:r>
            <a:r>
              <a:rPr lang="en-US" sz="1600" dirty="0"/>
              <a:t> of integrators &amp; support partners </a:t>
            </a:r>
          </a:p>
          <a:p>
            <a:pPr marL="285750" indent="-285750">
              <a:buFont typeface="Arial" panose="020B0604020202020204" pitchFamily="34" charset="0"/>
              <a:buChar char="•"/>
            </a:pPr>
            <a:r>
              <a:rPr lang="fr-FR" sz="1600" b="1" dirty="0"/>
              <a:t>Infrastructure expertise </a:t>
            </a:r>
            <a:r>
              <a:rPr lang="fr-FR" sz="1600" dirty="0"/>
              <a:t>in </a:t>
            </a:r>
            <a:r>
              <a:rPr lang="fr-FR" sz="1600" dirty="0" err="1"/>
              <a:t>complex</a:t>
            </a:r>
            <a:r>
              <a:rPr lang="fr-FR" sz="1600" dirty="0"/>
              <a:t> </a:t>
            </a:r>
            <a:r>
              <a:rPr lang="fr-FR" sz="1600" dirty="0" err="1"/>
              <a:t>secure</a:t>
            </a:r>
            <a:r>
              <a:rPr lang="fr-FR" sz="1600" dirty="0"/>
              <a:t> environnements</a:t>
            </a:r>
          </a:p>
          <a:p>
            <a:endParaRPr lang="fr-FR" sz="1200" dirty="0"/>
          </a:p>
          <a:p>
            <a:endParaRPr lang="fr-FR" sz="1600" dirty="0"/>
          </a:p>
        </p:txBody>
      </p:sp>
      <p:sp>
        <p:nvSpPr>
          <p:cNvPr id="3" name="Espace réservé du texte 2">
            <a:extLst>
              <a:ext uri="{FF2B5EF4-FFF2-40B4-BE49-F238E27FC236}">
                <a16:creationId xmlns:a16="http://schemas.microsoft.com/office/drawing/2014/main" id="{CCA52A41-E33C-5765-3C7D-A8FF96E4D1A7}"/>
              </a:ext>
            </a:extLst>
          </p:cNvPr>
          <p:cNvSpPr>
            <a:spLocks noGrp="1"/>
          </p:cNvSpPr>
          <p:nvPr>
            <p:ph type="body" sz="quarter" idx="10"/>
          </p:nvPr>
        </p:nvSpPr>
        <p:spPr/>
        <p:txBody>
          <a:bodyPr/>
          <a:lstStyle/>
          <a:p>
            <a:endParaRPr lang="fr-FR" dirty="0"/>
          </a:p>
        </p:txBody>
      </p:sp>
      <p:sp>
        <p:nvSpPr>
          <p:cNvPr id="4" name="Espace réservé du texte 3">
            <a:extLst>
              <a:ext uri="{FF2B5EF4-FFF2-40B4-BE49-F238E27FC236}">
                <a16:creationId xmlns:a16="http://schemas.microsoft.com/office/drawing/2014/main" id="{4AB9076E-3088-E208-9BF8-F6C2D4F065A2}"/>
              </a:ext>
            </a:extLst>
          </p:cNvPr>
          <p:cNvSpPr>
            <a:spLocks noGrp="1"/>
          </p:cNvSpPr>
          <p:nvPr>
            <p:ph type="body" sz="quarter" idx="12"/>
          </p:nvPr>
        </p:nvSpPr>
        <p:spPr>
          <a:xfrm>
            <a:off x="521340" y="394736"/>
            <a:ext cx="10006431" cy="497115"/>
          </a:xfrm>
        </p:spPr>
        <p:txBody>
          <a:bodyPr/>
          <a:lstStyle/>
          <a:p>
            <a:r>
              <a:rPr lang="fr-FR" dirty="0" err="1"/>
              <a:t>Who</a:t>
            </a:r>
            <a:r>
              <a:rPr lang="fr-FR" dirty="0"/>
              <a:t> </a:t>
            </a:r>
            <a:r>
              <a:rPr lang="fr-FR" dirty="0" err="1"/>
              <a:t>we</a:t>
            </a:r>
            <a:r>
              <a:rPr lang="fr-FR" dirty="0"/>
              <a:t> are ?</a:t>
            </a:r>
          </a:p>
        </p:txBody>
      </p:sp>
      <p:sp>
        <p:nvSpPr>
          <p:cNvPr id="5" name="Espace réservé du texte 4">
            <a:extLst>
              <a:ext uri="{FF2B5EF4-FFF2-40B4-BE49-F238E27FC236}">
                <a16:creationId xmlns:a16="http://schemas.microsoft.com/office/drawing/2014/main" id="{FD0FE9B0-B264-BE02-009F-25B0A41F9A5A}"/>
              </a:ext>
            </a:extLst>
          </p:cNvPr>
          <p:cNvSpPr>
            <a:spLocks noGrp="1"/>
          </p:cNvSpPr>
          <p:nvPr>
            <p:ph type="body" sz="quarter" idx="11"/>
          </p:nvPr>
        </p:nvSpPr>
        <p:spPr/>
        <p:txBody>
          <a:bodyPr/>
          <a:lstStyle/>
          <a:p>
            <a:r>
              <a:rPr lang="fr-FR" dirty="0"/>
              <a:t>About dFakto</a:t>
            </a:r>
          </a:p>
        </p:txBody>
      </p:sp>
      <p:pic>
        <p:nvPicPr>
          <p:cNvPr id="7" name="Graphique 6">
            <a:extLst>
              <a:ext uri="{FF2B5EF4-FFF2-40B4-BE49-F238E27FC236}">
                <a16:creationId xmlns:a16="http://schemas.microsoft.com/office/drawing/2014/main" id="{11A8070E-4E9B-C177-D860-B61BAC98B8F2}"/>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534" t="3290" r="29099" b="2824"/>
          <a:stretch/>
        </p:blipFill>
        <p:spPr>
          <a:xfrm>
            <a:off x="7610284" y="0"/>
            <a:ext cx="4576408" cy="6606988"/>
          </a:xfrm>
          <a:prstGeom prst="rect">
            <a:avLst/>
          </a:prstGeom>
        </p:spPr>
      </p:pic>
      <p:sp>
        <p:nvSpPr>
          <p:cNvPr id="8" name="Ellipse 7">
            <a:extLst>
              <a:ext uri="{FF2B5EF4-FFF2-40B4-BE49-F238E27FC236}">
                <a16:creationId xmlns:a16="http://schemas.microsoft.com/office/drawing/2014/main" id="{2C222790-F552-9A57-4774-47D6A2638274}"/>
              </a:ext>
            </a:extLst>
          </p:cNvPr>
          <p:cNvSpPr/>
          <p:nvPr/>
        </p:nvSpPr>
        <p:spPr>
          <a:xfrm>
            <a:off x="9859662" y="3905844"/>
            <a:ext cx="121039" cy="121039"/>
          </a:xfrm>
          <a:prstGeom prst="ellipse">
            <a:avLst/>
          </a:prstGeom>
          <a:solidFill>
            <a:srgbClr val="FFC000"/>
          </a:solidFill>
          <a:ln>
            <a:solidFill>
              <a:schemeClr val="bg1">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b="1">
              <a:ln w="22225">
                <a:solidFill>
                  <a:schemeClr val="accent2"/>
                </a:solidFill>
                <a:prstDash val="solid"/>
              </a:ln>
              <a:solidFill>
                <a:schemeClr val="accent2">
                  <a:lumMod val="40000"/>
                  <a:lumOff val="60000"/>
                </a:schemeClr>
              </a:solidFill>
            </a:endParaRPr>
          </a:p>
        </p:txBody>
      </p:sp>
      <p:sp>
        <p:nvSpPr>
          <p:cNvPr id="9" name="Ellipse 8">
            <a:extLst>
              <a:ext uri="{FF2B5EF4-FFF2-40B4-BE49-F238E27FC236}">
                <a16:creationId xmlns:a16="http://schemas.microsoft.com/office/drawing/2014/main" id="{C6C949DD-6DDA-DB3A-DF7D-579396F7AA8D}"/>
              </a:ext>
            </a:extLst>
          </p:cNvPr>
          <p:cNvSpPr/>
          <p:nvPr/>
        </p:nvSpPr>
        <p:spPr>
          <a:xfrm>
            <a:off x="9580928" y="4291534"/>
            <a:ext cx="121039" cy="121039"/>
          </a:xfrm>
          <a:prstGeom prst="ellipse">
            <a:avLst/>
          </a:prstGeom>
          <a:solidFill>
            <a:srgbClr val="FFC000"/>
          </a:solidFill>
          <a:ln>
            <a:solidFill>
              <a:schemeClr val="bg1">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b="1">
              <a:ln w="22225">
                <a:solidFill>
                  <a:schemeClr val="accent2"/>
                </a:solidFill>
                <a:prstDash val="solid"/>
              </a:ln>
              <a:solidFill>
                <a:schemeClr val="accent2">
                  <a:lumMod val="40000"/>
                  <a:lumOff val="60000"/>
                </a:schemeClr>
              </a:solidFill>
            </a:endParaRPr>
          </a:p>
        </p:txBody>
      </p:sp>
      <p:pic>
        <p:nvPicPr>
          <p:cNvPr id="10" name="Graphic 9" descr="North America with solid fill">
            <a:extLst>
              <a:ext uri="{FF2B5EF4-FFF2-40B4-BE49-F238E27FC236}">
                <a16:creationId xmlns:a16="http://schemas.microsoft.com/office/drawing/2014/main" id="{DE5914B6-3E9F-7201-AAF9-BAD092E7B2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28206" y="-650383"/>
            <a:ext cx="3615905" cy="3615905"/>
          </a:xfrm>
          <a:prstGeom prst="rect">
            <a:avLst/>
          </a:prstGeom>
        </p:spPr>
      </p:pic>
      <p:sp>
        <p:nvSpPr>
          <p:cNvPr id="11" name="Ellipse 8">
            <a:extLst>
              <a:ext uri="{FF2B5EF4-FFF2-40B4-BE49-F238E27FC236}">
                <a16:creationId xmlns:a16="http://schemas.microsoft.com/office/drawing/2014/main" id="{5258DDB5-6818-6C17-F0C4-8E7EE10F1CC8}"/>
              </a:ext>
            </a:extLst>
          </p:cNvPr>
          <p:cNvSpPr/>
          <p:nvPr/>
        </p:nvSpPr>
        <p:spPr>
          <a:xfrm>
            <a:off x="6436158" y="1157569"/>
            <a:ext cx="121039" cy="121039"/>
          </a:xfrm>
          <a:prstGeom prst="ellipse">
            <a:avLst/>
          </a:prstGeom>
          <a:solidFill>
            <a:srgbClr val="FFC000"/>
          </a:solidFill>
          <a:ln>
            <a:solidFill>
              <a:schemeClr val="bg1">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fr-FR"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6271815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0D82B-FF34-6330-0BDE-5550954A5C9C}"/>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9B981E8-E06B-B383-2F4D-5B5D415BB940}"/>
              </a:ext>
            </a:extLst>
          </p:cNvPr>
          <p:cNvSpPr>
            <a:spLocks noGrp="1"/>
          </p:cNvSpPr>
          <p:nvPr>
            <p:ph type="body" sz="quarter" idx="10"/>
          </p:nvPr>
        </p:nvSpPr>
        <p:spPr/>
        <p:txBody>
          <a:bodyPr/>
          <a:lstStyle/>
          <a:p>
            <a:endParaRPr lang="en-BE"/>
          </a:p>
        </p:txBody>
      </p:sp>
      <p:sp>
        <p:nvSpPr>
          <p:cNvPr id="4" name="Text Placeholder 3">
            <a:extLst>
              <a:ext uri="{FF2B5EF4-FFF2-40B4-BE49-F238E27FC236}">
                <a16:creationId xmlns:a16="http://schemas.microsoft.com/office/drawing/2014/main" id="{778176D1-D632-E044-E70E-140C50E84CDA}"/>
              </a:ext>
            </a:extLst>
          </p:cNvPr>
          <p:cNvSpPr>
            <a:spLocks noGrp="1"/>
          </p:cNvSpPr>
          <p:nvPr>
            <p:ph type="body" sz="quarter" idx="12"/>
          </p:nvPr>
        </p:nvSpPr>
        <p:spPr/>
        <p:txBody>
          <a:bodyPr/>
          <a:lstStyle/>
          <a:p>
            <a:r>
              <a:rPr lang="en-US" sz="3500" dirty="0"/>
              <a:t>Business Case #4: Vertical AI Data Platform</a:t>
            </a:r>
            <a:endParaRPr lang="en-BE" sz="3500" dirty="0"/>
          </a:p>
        </p:txBody>
      </p:sp>
      <p:sp>
        <p:nvSpPr>
          <p:cNvPr id="5" name="Text Placeholder 4">
            <a:extLst>
              <a:ext uri="{FF2B5EF4-FFF2-40B4-BE49-F238E27FC236}">
                <a16:creationId xmlns:a16="http://schemas.microsoft.com/office/drawing/2014/main" id="{AAE3CBF8-D689-70F7-43C7-6B25246D28E1}"/>
              </a:ext>
            </a:extLst>
          </p:cNvPr>
          <p:cNvSpPr>
            <a:spLocks noGrp="1"/>
          </p:cNvSpPr>
          <p:nvPr>
            <p:ph type="body" sz="quarter" idx="15"/>
          </p:nvPr>
        </p:nvSpPr>
        <p:spPr>
          <a:xfrm>
            <a:off x="1328895" y="1249229"/>
            <a:ext cx="9116856" cy="497116"/>
          </a:xfrm>
        </p:spPr>
        <p:txBody>
          <a:bodyPr/>
          <a:lstStyle/>
          <a:p>
            <a:r>
              <a:rPr lang="en-US" sz="2300" dirty="0" err="1"/>
              <a:t>destinAItor’s</a:t>
            </a:r>
            <a:r>
              <a:rPr lang="en-US" sz="2300" dirty="0"/>
              <a:t> AI data platform for the Meetings Event Industry</a:t>
            </a:r>
            <a:endParaRPr lang="en-BE" sz="2300" dirty="0"/>
          </a:p>
        </p:txBody>
      </p:sp>
      <p:sp>
        <p:nvSpPr>
          <p:cNvPr id="6" name="Text Placeholder 5">
            <a:extLst>
              <a:ext uri="{FF2B5EF4-FFF2-40B4-BE49-F238E27FC236}">
                <a16:creationId xmlns:a16="http://schemas.microsoft.com/office/drawing/2014/main" id="{0BEB98B2-3D1E-289D-47F4-95141D259889}"/>
              </a:ext>
            </a:extLst>
          </p:cNvPr>
          <p:cNvSpPr>
            <a:spLocks noGrp="1"/>
          </p:cNvSpPr>
          <p:nvPr>
            <p:ph type="body" sz="quarter" idx="11"/>
          </p:nvPr>
        </p:nvSpPr>
        <p:spPr/>
        <p:txBody>
          <a:bodyPr/>
          <a:lstStyle/>
          <a:p>
            <a:endParaRPr lang="en-BE"/>
          </a:p>
        </p:txBody>
      </p:sp>
      <p:sp>
        <p:nvSpPr>
          <p:cNvPr id="9" name="TextBox 8">
            <a:extLst>
              <a:ext uri="{FF2B5EF4-FFF2-40B4-BE49-F238E27FC236}">
                <a16:creationId xmlns:a16="http://schemas.microsoft.com/office/drawing/2014/main" id="{25BD8275-C187-D577-E725-7CCDC4658940}"/>
              </a:ext>
            </a:extLst>
          </p:cNvPr>
          <p:cNvSpPr txBox="1"/>
          <p:nvPr/>
        </p:nvSpPr>
        <p:spPr>
          <a:xfrm>
            <a:off x="8951494" y="2129228"/>
            <a:ext cx="2748987" cy="2227868"/>
          </a:xfrm>
          <a:prstGeom prst="rect">
            <a:avLst/>
          </a:prstGeom>
          <a:solidFill>
            <a:schemeClr val="bg1">
              <a:lumMod val="40000"/>
              <a:lumOff val="60000"/>
            </a:schemeClr>
          </a:solidFill>
        </p:spPr>
        <p:txBody>
          <a:bodyPr wrap="square">
            <a:noAutofit/>
          </a:bodyPr>
          <a:lstStyle>
            <a:defPPr>
              <a:defRPr lang="fr-FR"/>
            </a:defPPr>
            <a:lvl1pPr lvl="0" eaLnBrk="0" fontAlgn="base" hangingPunct="0">
              <a:lnSpc>
                <a:spcPct val="150000"/>
              </a:lnSpc>
              <a:spcBef>
                <a:spcPct val="0"/>
              </a:spcBef>
              <a:spcAft>
                <a:spcPct val="0"/>
              </a:spcAft>
              <a:defRPr sz="1300" b="1">
                <a:latin typeface="Arial" panose="020B0604020202020204" pitchFamily="34" charset="0"/>
              </a:defRPr>
            </a:lvl1pPr>
          </a:lstStyle>
          <a:p>
            <a:r>
              <a:rPr lang="en-BE" altLang="en-BE" dirty="0"/>
              <a:t>Quote</a:t>
            </a:r>
            <a:endParaRPr lang="en-US" altLang="en-BE" dirty="0"/>
          </a:p>
          <a:p>
            <a:pPr>
              <a:lnSpc>
                <a:spcPct val="100000"/>
              </a:lnSpc>
            </a:pPr>
            <a:r>
              <a:rPr lang="en-US" sz="1050" b="0" i="1" dirty="0">
                <a:solidFill>
                  <a:srgbClr val="1F1F1F"/>
                </a:solidFill>
                <a:effectLst/>
                <a:latin typeface="Google Sans Text"/>
              </a:rPr>
              <a:t>“This is going to revolutionize the way that site selection is done. I believe that event organizers are being tasked with bringing value to the role, yet we’re still stuck doing some pretty mundane tasks that are unfortunately still very important — but they’re very time-consuming. In 2025, on my watch, we will be rolling out destinAItor, which will completely transform how event organizers select destinations.”</a:t>
            </a:r>
            <a:endParaRPr lang="en-US" altLang="en-BE" sz="1050" b="0" i="1" dirty="0"/>
          </a:p>
          <a:p>
            <a:pPr algn="r"/>
            <a:r>
              <a:rPr lang="en-US" altLang="en-BE" sz="900" b="0" i="1" dirty="0"/>
              <a:t>Niel Brownlee, Chairman of the board PCMA 2025</a:t>
            </a:r>
            <a:endParaRPr lang="en-BE" altLang="en-BE" sz="900" b="0" i="1" dirty="0"/>
          </a:p>
        </p:txBody>
      </p:sp>
      <p:sp>
        <p:nvSpPr>
          <p:cNvPr id="11" name="TextBox 10">
            <a:extLst>
              <a:ext uri="{FF2B5EF4-FFF2-40B4-BE49-F238E27FC236}">
                <a16:creationId xmlns:a16="http://schemas.microsoft.com/office/drawing/2014/main" id="{0A1327B1-C400-FF5E-6B2F-1DDE7E12DF9A}"/>
              </a:ext>
            </a:extLst>
          </p:cNvPr>
          <p:cNvSpPr txBox="1"/>
          <p:nvPr/>
        </p:nvSpPr>
        <p:spPr>
          <a:xfrm>
            <a:off x="1323550" y="1634185"/>
            <a:ext cx="7428375" cy="2346220"/>
          </a:xfrm>
          <a:prstGeom prst="rect">
            <a:avLst/>
          </a:prstGeom>
          <a:noFill/>
        </p:spPr>
        <p:txBody>
          <a:bodyPr wrap="square">
            <a:spAutoFit/>
          </a:bodyPr>
          <a:lstStyle>
            <a:defPPr>
              <a:defRPr lang="fr-FR"/>
            </a:defPPr>
            <a:lvl1pPr lvl="0" eaLnBrk="0" fontAlgn="base" hangingPunct="0">
              <a:lnSpc>
                <a:spcPct val="150000"/>
              </a:lnSpc>
              <a:spcBef>
                <a:spcPct val="0"/>
              </a:spcBef>
              <a:spcAft>
                <a:spcPct val="0"/>
              </a:spcAft>
              <a:defRPr sz="1300" b="1">
                <a:latin typeface="Arial" panose="020B0604020202020204" pitchFamily="34" charset="0"/>
              </a:defRPr>
            </a:lvl1pPr>
          </a:lstStyle>
          <a:p>
            <a:r>
              <a:rPr lang="en-US" altLang="en-BE" sz="1100" dirty="0" err="1"/>
              <a:t>dFakto's</a:t>
            </a:r>
            <a:r>
              <a:rPr lang="en-US" altLang="en-BE" sz="1100" dirty="0"/>
              <a:t> contribution</a:t>
            </a:r>
            <a:r>
              <a:rPr lang="en-BE" altLang="en-BE" sz="1100" dirty="0"/>
              <a:t>:</a:t>
            </a:r>
            <a:endParaRPr lang="en-US" altLang="en-BE" sz="1100" dirty="0"/>
          </a:p>
          <a:p>
            <a:pPr marL="285750" indent="-285750">
              <a:buFont typeface="Arial" panose="020B0604020202020204" pitchFamily="34" charset="0"/>
              <a:buChar char="•"/>
            </a:pPr>
            <a:r>
              <a:rPr lang="en-US" altLang="en-BE" sz="1100" b="0" dirty="0"/>
              <a:t>dFakto is the provider of destinAItor technology and its infrastructure. 
manages the technical development, including data collection, aggregation and processing. 
provides the proPilot and </a:t>
            </a:r>
            <a:r>
              <a:rPr lang="en-US" altLang="en-BE" sz="1100" b="0" dirty="0" err="1"/>
              <a:t>beVault</a:t>
            </a:r>
            <a:r>
              <a:rPr lang="en-US" altLang="en-BE" sz="1100" b="0" dirty="0"/>
              <a:t> tools, used by destinAItor in the form of annual subscriptions. 
develops and integrates the AI agents used by the platform. 
will take care of the technological aspects such as data security. 
contributes to the creation of reports and dashboards for destinations. 
provides technical support and help desk for users.</a:t>
            </a:r>
          </a:p>
          <a:p>
            <a:pPr marL="285750" indent="-285750">
              <a:buFont typeface="Arial" panose="020B0604020202020204" pitchFamily="34" charset="0"/>
              <a:buChar char="•"/>
            </a:pPr>
            <a:r>
              <a:rPr lang="en-US" altLang="en-BE" sz="1100" b="0" dirty="0"/>
              <a:t>Operations and maintenance of web platform on </a:t>
            </a:r>
            <a:r>
              <a:rPr lang="en-US" altLang="en-BE" sz="1100" b="0" dirty="0">
                <a:hlinkClick r:id="rId3"/>
              </a:rPr>
              <a:t>www.destinaitor.com</a:t>
            </a:r>
            <a:r>
              <a:rPr lang="en-US" altLang="en-BE" sz="1100" b="0" dirty="0"/>
              <a:t> </a:t>
            </a:r>
          </a:p>
        </p:txBody>
      </p:sp>
      <p:sp>
        <p:nvSpPr>
          <p:cNvPr id="15" name="TextBox 14">
            <a:extLst>
              <a:ext uri="{FF2B5EF4-FFF2-40B4-BE49-F238E27FC236}">
                <a16:creationId xmlns:a16="http://schemas.microsoft.com/office/drawing/2014/main" id="{C14CE5F8-6A2C-7B52-1226-B5F32BB3C21D}"/>
              </a:ext>
            </a:extLst>
          </p:cNvPr>
          <p:cNvSpPr txBox="1"/>
          <p:nvPr/>
        </p:nvSpPr>
        <p:spPr>
          <a:xfrm>
            <a:off x="1350919" y="3970625"/>
            <a:ext cx="3913231" cy="2027478"/>
          </a:xfrm>
          <a:prstGeom prst="rect">
            <a:avLst/>
          </a:prstGeom>
          <a:noFill/>
        </p:spPr>
        <p:txBody>
          <a:bodyPr wrap="square">
            <a:spAutoFit/>
          </a:bodyPr>
          <a:lstStyle/>
          <a:p>
            <a:pPr eaLnBrk="0" fontAlgn="base" hangingPunct="0">
              <a:lnSpc>
                <a:spcPct val="150000"/>
              </a:lnSpc>
              <a:spcBef>
                <a:spcPct val="0"/>
              </a:spcBef>
              <a:spcAft>
                <a:spcPct val="0"/>
              </a:spcAft>
            </a:pPr>
            <a:r>
              <a:rPr lang="fr-FR" altLang="en-BE" sz="1050" b="1" dirty="0" err="1">
                <a:latin typeface="Arial" panose="020B0604020202020204" pitchFamily="34" charset="0"/>
              </a:rPr>
              <a:t>Benefits</a:t>
            </a:r>
            <a:r>
              <a:rPr lang="fr-FR" altLang="en-BE" sz="1050" b="1" dirty="0">
                <a:latin typeface="Arial" panose="020B0604020202020204" pitchFamily="34" charset="0"/>
              </a:rPr>
              <a:t> for destinations: </a:t>
            </a:r>
          </a:p>
          <a:p>
            <a:pPr marL="171450" indent="-171450">
              <a:buFont typeface="Arial" panose="020B0604020202020204" pitchFamily="34" charset="0"/>
              <a:buChar char="•"/>
            </a:pPr>
            <a:r>
              <a:rPr lang="en-US" altLang="en-BE" sz="1000" b="0" dirty="0"/>
              <a:t>Better control over their image and data in AI tools. 
The ability to validate and update their information frequently. 
An increased understanding of how event planners look for them. 
Reports and dashboards to optimize their attractiveness. 
Qualified lead generation and direct contact with interested users. 
Reducing the time spent responding to requests for information through the AI platform. 
The ability to use reporting tools. 
The ability to work with a help desk and comprehensive documentation. 
Better visibility for event venues.</a:t>
            </a:r>
            <a:endParaRPr lang="fr-FR" altLang="en-BE" sz="1000" b="0" dirty="0"/>
          </a:p>
        </p:txBody>
      </p:sp>
      <p:sp>
        <p:nvSpPr>
          <p:cNvPr id="17" name="TextBox 16">
            <a:extLst>
              <a:ext uri="{FF2B5EF4-FFF2-40B4-BE49-F238E27FC236}">
                <a16:creationId xmlns:a16="http://schemas.microsoft.com/office/drawing/2014/main" id="{AEBF95DF-6EC1-1717-04FE-5FDA719909D1}"/>
              </a:ext>
            </a:extLst>
          </p:cNvPr>
          <p:cNvSpPr txBox="1"/>
          <p:nvPr/>
        </p:nvSpPr>
        <p:spPr>
          <a:xfrm>
            <a:off x="5712177" y="4007639"/>
            <a:ext cx="2990858" cy="2027478"/>
          </a:xfrm>
          <a:prstGeom prst="rect">
            <a:avLst/>
          </a:prstGeom>
          <a:noFill/>
        </p:spPr>
        <p:txBody>
          <a:bodyPr wrap="square">
            <a:spAutoFit/>
          </a:bodyPr>
          <a:lstStyle/>
          <a:p>
            <a:pPr eaLnBrk="0" fontAlgn="base" hangingPunct="0">
              <a:lnSpc>
                <a:spcPct val="150000"/>
              </a:lnSpc>
              <a:spcBef>
                <a:spcPct val="0"/>
              </a:spcBef>
              <a:spcAft>
                <a:spcPct val="0"/>
              </a:spcAft>
            </a:pPr>
            <a:r>
              <a:rPr lang="fr-FR" altLang="en-BE" sz="1050" b="1" dirty="0" err="1">
                <a:latin typeface="Arial" panose="020B0604020202020204" pitchFamily="34" charset="0"/>
              </a:rPr>
              <a:t>Benefits</a:t>
            </a:r>
            <a:r>
              <a:rPr lang="fr-FR" altLang="en-BE" sz="1050" b="1" dirty="0">
                <a:latin typeface="Arial" panose="020B0604020202020204" pitchFamily="34" charset="0"/>
              </a:rPr>
              <a:t> for </a:t>
            </a:r>
            <a:r>
              <a:rPr lang="fr-FR" altLang="en-BE" sz="1050" b="1" dirty="0" err="1">
                <a:latin typeface="Arial" panose="020B0604020202020204" pitchFamily="34" charset="0"/>
              </a:rPr>
              <a:t>event</a:t>
            </a:r>
            <a:r>
              <a:rPr lang="fr-FR" altLang="en-BE" sz="1050" b="1" dirty="0">
                <a:latin typeface="Arial" panose="020B0604020202020204" pitchFamily="34" charset="0"/>
              </a:rPr>
              <a:t> </a:t>
            </a:r>
            <a:r>
              <a:rPr lang="fr-FR" altLang="en-BE" sz="1050" b="1" dirty="0" err="1">
                <a:latin typeface="Arial" panose="020B0604020202020204" pitchFamily="34" charset="0"/>
              </a:rPr>
              <a:t>professionals</a:t>
            </a:r>
            <a:r>
              <a:rPr lang="fr-FR" altLang="en-BE" sz="1050" b="1" dirty="0">
                <a:latin typeface="Arial" panose="020B0604020202020204" pitchFamily="34" charset="0"/>
              </a:rPr>
              <a:t>: </a:t>
            </a:r>
          </a:p>
          <a:p>
            <a:pPr marL="171450" indent="-171450">
              <a:buFont typeface="Arial" panose="020B0604020202020204" pitchFamily="34" charset="0"/>
              <a:buChar char="•"/>
            </a:pPr>
            <a:r>
              <a:rPr lang="en-US" altLang="en-BE" sz="1000" dirty="0"/>
              <a:t>Access to reliable and up-to-date information
An efficient and personalized search tool to identify suitable destinations. 
A better understanding of sustainability issues and environmental constraints. 
Saves time in event research and planning. 
The ability to use the platform through different channels, such as voice, WhatsApp, and Teams. 
The ability to improve event proposals using the information generated by the platform. 
The platform is designed to improve productivity.</a:t>
            </a:r>
            <a:endParaRPr lang="fr-FR" altLang="en-BE" sz="1000" dirty="0"/>
          </a:p>
        </p:txBody>
      </p:sp>
      <p:sp>
        <p:nvSpPr>
          <p:cNvPr id="18" name="TextBox 17">
            <a:extLst>
              <a:ext uri="{FF2B5EF4-FFF2-40B4-BE49-F238E27FC236}">
                <a16:creationId xmlns:a16="http://schemas.microsoft.com/office/drawing/2014/main" id="{090F81DD-B407-D8D5-DB91-91962AB1E25A}"/>
              </a:ext>
            </a:extLst>
          </p:cNvPr>
          <p:cNvSpPr txBox="1"/>
          <p:nvPr/>
        </p:nvSpPr>
        <p:spPr>
          <a:xfrm>
            <a:off x="5059947" y="4341283"/>
            <a:ext cx="646689" cy="1107996"/>
          </a:xfrm>
          <a:prstGeom prst="rect">
            <a:avLst/>
          </a:prstGeom>
          <a:noFill/>
        </p:spPr>
        <p:txBody>
          <a:bodyPr wrap="square" rtlCol="0">
            <a:spAutoFit/>
          </a:bodyPr>
          <a:lstStyle/>
          <a:p>
            <a:r>
              <a:rPr lang="en-US" sz="6600" dirty="0"/>
              <a:t>&amp;</a:t>
            </a:r>
            <a:endParaRPr lang="en-BE" sz="6600" dirty="0"/>
          </a:p>
        </p:txBody>
      </p:sp>
      <p:sp>
        <p:nvSpPr>
          <p:cNvPr id="2" name="TextBox 1">
            <a:extLst>
              <a:ext uri="{FF2B5EF4-FFF2-40B4-BE49-F238E27FC236}">
                <a16:creationId xmlns:a16="http://schemas.microsoft.com/office/drawing/2014/main" id="{60D94C6F-8324-4165-0A64-69EA74F73A41}"/>
              </a:ext>
            </a:extLst>
          </p:cNvPr>
          <p:cNvSpPr txBox="1"/>
          <p:nvPr/>
        </p:nvSpPr>
        <p:spPr>
          <a:xfrm>
            <a:off x="8951494" y="4466654"/>
            <a:ext cx="2748987" cy="1899963"/>
          </a:xfrm>
          <a:prstGeom prst="rect">
            <a:avLst/>
          </a:prstGeom>
          <a:solidFill>
            <a:srgbClr val="E5BF4F"/>
          </a:solidFill>
        </p:spPr>
        <p:txBody>
          <a:bodyPr wrap="square">
            <a:noAutofit/>
          </a:bodyPr>
          <a:lstStyle>
            <a:defPPr>
              <a:defRPr lang="fr-FR"/>
            </a:defPPr>
            <a:lvl1pPr lvl="0" eaLnBrk="0" fontAlgn="base" hangingPunct="0">
              <a:lnSpc>
                <a:spcPct val="150000"/>
              </a:lnSpc>
              <a:spcBef>
                <a:spcPct val="0"/>
              </a:spcBef>
              <a:spcAft>
                <a:spcPct val="0"/>
              </a:spcAft>
              <a:defRPr sz="1300" b="1">
                <a:latin typeface="Arial" panose="020B0604020202020204" pitchFamily="34" charset="0"/>
              </a:defRPr>
            </a:lvl1pPr>
          </a:lstStyle>
          <a:p>
            <a:r>
              <a:rPr lang="en-US" altLang="en-BE" dirty="0"/>
              <a:t>Key Metrics</a:t>
            </a:r>
          </a:p>
          <a:p>
            <a:pPr marL="285750" indent="-285750">
              <a:buFont typeface="Wingdings" panose="05000000000000000000" pitchFamily="2" charset="2"/>
              <a:buChar char="§"/>
            </a:pPr>
            <a:r>
              <a:rPr lang="en-US" altLang="en-BE" sz="1100" b="0" dirty="0"/>
              <a:t>10k event professionals connected in Jan ‘25 (30k in Dec ’25)</a:t>
            </a:r>
          </a:p>
          <a:p>
            <a:pPr marL="285750" indent="-285750">
              <a:buFont typeface="Wingdings" panose="05000000000000000000" pitchFamily="2" charset="2"/>
              <a:buChar char="§"/>
            </a:pPr>
            <a:r>
              <a:rPr lang="en-US" altLang="en-BE" sz="1100" b="0" dirty="0"/>
              <a:t>500 destinations in March 25; and 1000 destinations planned by Dec 26</a:t>
            </a:r>
          </a:p>
          <a:p>
            <a:pPr marL="285750" indent="-285750">
              <a:buFont typeface="Wingdings" panose="05000000000000000000" pitchFamily="2" charset="2"/>
              <a:buChar char="§"/>
            </a:pPr>
            <a:r>
              <a:rPr lang="en-US" altLang="en-BE" sz="1100" b="0" dirty="0"/>
              <a:t>&gt;200 data points per destination</a:t>
            </a:r>
          </a:p>
        </p:txBody>
      </p:sp>
      <p:sp>
        <p:nvSpPr>
          <p:cNvPr id="10" name="Rectangle: Rounded Corners 9">
            <a:hlinkClick r:id="rId4"/>
            <a:extLst>
              <a:ext uri="{FF2B5EF4-FFF2-40B4-BE49-F238E27FC236}">
                <a16:creationId xmlns:a16="http://schemas.microsoft.com/office/drawing/2014/main" id="{12446B68-DC6E-523D-4088-40CE23E8983C}"/>
              </a:ext>
            </a:extLst>
          </p:cNvPr>
          <p:cNvSpPr/>
          <p:nvPr/>
        </p:nvSpPr>
        <p:spPr>
          <a:xfrm>
            <a:off x="3105741" y="6142707"/>
            <a:ext cx="4316818" cy="370658"/>
          </a:xfrm>
          <a:prstGeom prst="roundRect">
            <a:avLst/>
          </a:prstGeom>
          <a:solidFill>
            <a:schemeClr val="bg2">
              <a:lumMod val="9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767171"/>
                </a:solidFill>
              </a:rPr>
              <a:t>Click </a:t>
            </a:r>
            <a:r>
              <a:rPr lang="en-US" u="sng" dirty="0">
                <a:solidFill>
                  <a:srgbClr val="767171"/>
                </a:solidFill>
              </a:rPr>
              <a:t>here</a:t>
            </a:r>
            <a:r>
              <a:rPr lang="en-US" dirty="0">
                <a:solidFill>
                  <a:srgbClr val="767171"/>
                </a:solidFill>
              </a:rPr>
              <a:t> to try destinaitor.com live</a:t>
            </a:r>
            <a:endParaRPr lang="en-BE" dirty="0">
              <a:solidFill>
                <a:srgbClr val="767171"/>
              </a:solidFill>
            </a:endParaRPr>
          </a:p>
        </p:txBody>
      </p:sp>
      <p:grpSp>
        <p:nvGrpSpPr>
          <p:cNvPr id="12" name="Group 11">
            <a:extLst>
              <a:ext uri="{FF2B5EF4-FFF2-40B4-BE49-F238E27FC236}">
                <a16:creationId xmlns:a16="http://schemas.microsoft.com/office/drawing/2014/main" id="{AE821077-1FC3-F8A4-1015-864D360298E7}"/>
              </a:ext>
            </a:extLst>
          </p:cNvPr>
          <p:cNvGrpSpPr/>
          <p:nvPr/>
        </p:nvGrpSpPr>
        <p:grpSpPr>
          <a:xfrm>
            <a:off x="8553107" y="309005"/>
            <a:ext cx="3027666" cy="1716967"/>
            <a:chOff x="6678309" y="-3485823"/>
            <a:chExt cx="3027666" cy="1716967"/>
          </a:xfrm>
        </p:grpSpPr>
        <p:grpSp>
          <p:nvGrpSpPr>
            <p:cNvPr id="14" name="Group 13">
              <a:extLst>
                <a:ext uri="{FF2B5EF4-FFF2-40B4-BE49-F238E27FC236}">
                  <a16:creationId xmlns:a16="http://schemas.microsoft.com/office/drawing/2014/main" id="{860F287A-C382-5679-58D4-86571FA692D8}"/>
                </a:ext>
              </a:extLst>
            </p:cNvPr>
            <p:cNvGrpSpPr/>
            <p:nvPr/>
          </p:nvGrpSpPr>
          <p:grpSpPr>
            <a:xfrm>
              <a:off x="7516586" y="-3226541"/>
              <a:ext cx="2189389" cy="1457685"/>
              <a:chOff x="7516586" y="-3226541"/>
              <a:chExt cx="2189389" cy="1457685"/>
            </a:xfrm>
          </p:grpSpPr>
          <p:pic>
            <p:nvPicPr>
              <p:cNvPr id="19" name="Graphic 18">
                <a:extLst>
                  <a:ext uri="{FF2B5EF4-FFF2-40B4-BE49-F238E27FC236}">
                    <a16:creationId xmlns:a16="http://schemas.microsoft.com/office/drawing/2014/main" id="{48B4AFCF-E072-2940-2680-BA07E8CDCB65}"/>
                  </a:ext>
                </a:extLst>
              </p:cNvPr>
              <p:cNvPicPr>
                <a:picLocks noChangeAspect="1"/>
              </p:cNvPicPr>
              <p:nvPr/>
            </p:nvPicPr>
            <p:blipFill>
              <a:blip r:embed="rId5">
                <a:extLst>
                  <a:ext uri="{96DAC541-7B7A-43D3-8B79-37D633B846F1}">
                    <asvg:svgBlip xmlns:asvg="http://schemas.microsoft.com/office/drawing/2016/SVG/main" r:embed="rId6"/>
                  </a:ext>
                </a:extLst>
              </a:blip>
              <a:srcRect l="65756" t="10122" r="1226" b="22090"/>
              <a:stretch>
                <a:fillRect/>
              </a:stretch>
            </p:blipFill>
            <p:spPr>
              <a:xfrm>
                <a:off x="8049971" y="-3226541"/>
                <a:ext cx="1656004" cy="1457685"/>
              </a:xfrm>
              <a:prstGeom prst="rect">
                <a:avLst/>
              </a:prstGeom>
            </p:spPr>
          </p:pic>
          <p:sp>
            <p:nvSpPr>
              <p:cNvPr id="20" name="Rectangle 19">
                <a:extLst>
                  <a:ext uri="{FF2B5EF4-FFF2-40B4-BE49-F238E27FC236}">
                    <a16:creationId xmlns:a16="http://schemas.microsoft.com/office/drawing/2014/main" id="{16793024-1308-8081-E4AF-B7C871111403}"/>
                  </a:ext>
                </a:extLst>
              </p:cNvPr>
              <p:cNvSpPr/>
              <p:nvPr/>
            </p:nvSpPr>
            <p:spPr>
              <a:xfrm>
                <a:off x="7516586" y="-2547257"/>
                <a:ext cx="642257" cy="195943"/>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21" name="Straight Connector 20">
                <a:extLst>
                  <a:ext uri="{FF2B5EF4-FFF2-40B4-BE49-F238E27FC236}">
                    <a16:creationId xmlns:a16="http://schemas.microsoft.com/office/drawing/2014/main" id="{B4648940-81B8-6AE3-142B-7116AF33E5F4}"/>
                  </a:ext>
                </a:extLst>
              </p:cNvPr>
              <p:cNvCxnSpPr>
                <a:cxnSpLocks/>
              </p:cNvCxnSpPr>
              <p:nvPr/>
            </p:nvCxnSpPr>
            <p:spPr>
              <a:xfrm>
                <a:off x="7516586" y="-2356808"/>
                <a:ext cx="533385"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6" name="Graphic 15">
              <a:extLst>
                <a:ext uri="{FF2B5EF4-FFF2-40B4-BE49-F238E27FC236}">
                  <a16:creationId xmlns:a16="http://schemas.microsoft.com/office/drawing/2014/main" id="{20EAFD57-F664-C159-B87A-4BB52AFAA1ED}"/>
                </a:ext>
              </a:extLst>
            </p:cNvPr>
            <p:cNvPicPr>
              <a:picLocks noChangeAspect="1"/>
            </p:cNvPicPr>
            <p:nvPr/>
          </p:nvPicPr>
          <p:blipFill>
            <a:blip r:embed="rId7">
              <a:extLst>
                <a:ext uri="{96DAC541-7B7A-43D3-8B79-37D633B846F1}">
                  <asvg:svgBlip xmlns:asvg="http://schemas.microsoft.com/office/drawing/2016/SVG/main" r:embed="rId8"/>
                </a:ext>
              </a:extLst>
            </a:blip>
            <a:srcRect l="-3318" t="-1053" r="3318" b="2767"/>
            <a:stretch/>
          </p:blipFill>
          <p:spPr>
            <a:xfrm>
              <a:off x="6678309" y="-3485823"/>
              <a:ext cx="1474144" cy="1604892"/>
            </a:xfrm>
            <a:prstGeom prst="rect">
              <a:avLst/>
            </a:prstGeom>
          </p:spPr>
        </p:pic>
      </p:grpSp>
      <p:pic>
        <p:nvPicPr>
          <p:cNvPr id="23" name="Picture 22" descr="A close-up of a city&#10;&#10;AI-generated content may be incorrect.">
            <a:extLst>
              <a:ext uri="{FF2B5EF4-FFF2-40B4-BE49-F238E27FC236}">
                <a16:creationId xmlns:a16="http://schemas.microsoft.com/office/drawing/2014/main" id="{E8E3D264-518F-63FF-27B1-D5FC8B61611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29908" y="182882"/>
            <a:ext cx="997343" cy="345364"/>
          </a:xfrm>
          <a:prstGeom prst="rect">
            <a:avLst/>
          </a:prstGeom>
        </p:spPr>
      </p:pic>
      <p:sp>
        <p:nvSpPr>
          <p:cNvPr id="7" name="Oval 6">
            <a:extLst>
              <a:ext uri="{FF2B5EF4-FFF2-40B4-BE49-F238E27FC236}">
                <a16:creationId xmlns:a16="http://schemas.microsoft.com/office/drawing/2014/main" id="{8571ACD3-67EC-FDCE-3259-0DFDCA2ED1A3}"/>
              </a:ext>
            </a:extLst>
          </p:cNvPr>
          <p:cNvSpPr/>
          <p:nvPr/>
        </p:nvSpPr>
        <p:spPr>
          <a:xfrm>
            <a:off x="10386438" y="645370"/>
            <a:ext cx="1594908" cy="497114"/>
          </a:xfrm>
          <a:prstGeom prst="ellipse">
            <a:avLst/>
          </a:prstGeom>
          <a:noFill/>
          <a:ln w="57150">
            <a:solidFill>
              <a:srgbClr val="B69555"/>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BE"/>
          </a:p>
        </p:txBody>
      </p:sp>
    </p:spTree>
    <p:extLst>
      <p:ext uri="{BB962C8B-B14F-4D97-AF65-F5344CB8AC3E}">
        <p14:creationId xmlns:p14="http://schemas.microsoft.com/office/powerpoint/2010/main" val="760041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502677A-56D2-1302-4C6A-A47BAB2417F9}"/>
              </a:ext>
            </a:extLst>
          </p:cNvPr>
          <p:cNvSpPr>
            <a:spLocks noGrp="1"/>
          </p:cNvSpPr>
          <p:nvPr>
            <p:ph type="body" sz="quarter" idx="12"/>
          </p:nvPr>
        </p:nvSpPr>
        <p:spPr>
          <a:xfrm>
            <a:off x="1328881" y="1764604"/>
            <a:ext cx="5730640" cy="2154253"/>
          </a:xfrm>
        </p:spPr>
        <p:txBody>
          <a:bodyPr/>
          <a:lstStyle/>
          <a:p>
            <a:pPr>
              <a:spcBef>
                <a:spcPts val="800"/>
              </a:spcBef>
            </a:pPr>
            <a:r>
              <a:rPr lang="en-US" sz="4800" b="0" i="0" dirty="0">
                <a:solidFill>
                  <a:schemeClr val="accent4"/>
                </a:solidFill>
                <a:effectLst/>
                <a:latin typeface="Neo Sans Std" panose="020B0504030504040204" pitchFamily="2" charset="-128"/>
                <a:ea typeface="Neo Sans Std" panose="020B0504030504040204" pitchFamily="2" charset="-128"/>
                <a:cs typeface="Neo Sans Std" panose="020B0504030504040204" pitchFamily="2" charset="-128"/>
              </a:rPr>
              <a:t>Simplify Complexity.</a:t>
            </a:r>
            <a:endParaRPr lang="en-US" sz="4800" dirty="0">
              <a:solidFill>
                <a:schemeClr val="accent4"/>
              </a:solidFill>
              <a:latin typeface="Neo Sans Std" panose="020B0504030504040204" pitchFamily="2" charset="-128"/>
              <a:ea typeface="Neo Sans Std" panose="020B0504030504040204" pitchFamily="2" charset="-128"/>
              <a:cs typeface="Neo Sans Std" panose="020B0504030504040204" pitchFamily="2" charset="-128"/>
            </a:endParaRPr>
          </a:p>
        </p:txBody>
      </p:sp>
      <p:sp>
        <p:nvSpPr>
          <p:cNvPr id="4" name="Espace réservé du texte 3">
            <a:extLst>
              <a:ext uri="{FF2B5EF4-FFF2-40B4-BE49-F238E27FC236}">
                <a16:creationId xmlns:a16="http://schemas.microsoft.com/office/drawing/2014/main" id="{BC56ACE7-C7CB-3408-25E0-F845A8064982}"/>
              </a:ext>
            </a:extLst>
          </p:cNvPr>
          <p:cNvSpPr>
            <a:spLocks noGrp="1"/>
          </p:cNvSpPr>
          <p:nvPr>
            <p:ph type="body" sz="quarter" idx="15"/>
          </p:nvPr>
        </p:nvSpPr>
        <p:spPr>
          <a:xfrm>
            <a:off x="1328878" y="4486496"/>
            <a:ext cx="6518473" cy="442692"/>
          </a:xfrm>
        </p:spPr>
        <p:txBody>
          <a:bodyPr/>
          <a:lstStyle/>
          <a:p>
            <a:r>
              <a:rPr lang="fr-BE" dirty="0"/>
              <a:t>Thibaut De Vylder, CEO dFakto</a:t>
            </a:r>
            <a:br>
              <a:rPr lang="fr-BE" dirty="0"/>
            </a:br>
            <a:endParaRPr lang="fr-BE" dirty="0"/>
          </a:p>
        </p:txBody>
      </p:sp>
      <p:sp>
        <p:nvSpPr>
          <p:cNvPr id="6" name="Text Placeholder 5">
            <a:extLst>
              <a:ext uri="{FF2B5EF4-FFF2-40B4-BE49-F238E27FC236}">
                <a16:creationId xmlns:a16="http://schemas.microsoft.com/office/drawing/2014/main" id="{CABA4A77-48B7-870A-1902-D7BB8DF937D0}"/>
              </a:ext>
            </a:extLst>
          </p:cNvPr>
          <p:cNvSpPr>
            <a:spLocks noGrp="1"/>
          </p:cNvSpPr>
          <p:nvPr>
            <p:ph type="body" sz="quarter" idx="13"/>
          </p:nvPr>
        </p:nvSpPr>
        <p:spPr>
          <a:xfrm>
            <a:off x="1328878" y="5938089"/>
            <a:ext cx="4525312" cy="442693"/>
          </a:xfrm>
        </p:spPr>
        <p:txBody>
          <a:bodyPr/>
          <a:lstStyle/>
          <a:p>
            <a:fld id="{8DA4D019-CAA0-4CE3-98AB-70ADB825B4DB}" type="datetime4">
              <a:rPr lang="en-US" smtClean="0"/>
              <a:t>November 26, 2025</a:t>
            </a:fld>
            <a:endParaRPr lang="en-BE" dirty="0"/>
          </a:p>
        </p:txBody>
      </p:sp>
    </p:spTree>
    <p:extLst>
      <p:ext uri="{BB962C8B-B14F-4D97-AF65-F5344CB8AC3E}">
        <p14:creationId xmlns:p14="http://schemas.microsoft.com/office/powerpoint/2010/main" val="31046433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2. Slide Title">
            <a:extLst>
              <a:ext uri="{FF2B5EF4-FFF2-40B4-BE49-F238E27FC236}">
                <a16:creationId xmlns:a16="http://schemas.microsoft.com/office/drawing/2014/main" id="{71F008D3-1A84-699D-92FC-8BAC68BBA461}"/>
              </a:ext>
            </a:extLst>
          </p:cNvPr>
          <p:cNvSpPr>
            <a:spLocks noGrp="1"/>
          </p:cNvSpPr>
          <p:nvPr/>
        </p:nvSpPr>
        <p:spPr>
          <a:xfrm>
            <a:off x="554736" y="172212"/>
            <a:ext cx="11082528" cy="679905"/>
          </a:xfrm>
          <a:prstGeom prst="rect">
            <a:avLst/>
          </a:prstGeom>
        </p:spPr>
        <p:txBody>
          <a:bodyPr vert="horz" wrap="square" lIns="0" tIns="0" rIns="0" bIns="0" rtlCol="0" anchor="b" anchorCtr="0">
            <a:normAutofit fontScale="97500"/>
          </a:bodyPr>
          <a:lstStyle>
            <a:lvl1pPr algn="l" defTabSz="914400" rtl="0" eaLnBrk="1" latinLnBrk="0" hangingPunct="1">
              <a:lnSpc>
                <a:spcPct val="100000"/>
              </a:lnSpc>
              <a:spcBef>
                <a:spcPct val="0"/>
              </a:spcBef>
              <a:buNone/>
              <a:defRPr sz="2500" b="1" kern="1200" spc="0" baseline="0">
                <a:ln w="6350" cap="flat">
                  <a:noFill/>
                  <a:miter lim="800000"/>
                </a:ln>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300" b="1" i="0" u="none" strike="noStrike" kern="1200" cap="none" spc="0" normalizeH="0" baseline="0" noProof="0" dirty="0">
                <a:ln w="6350" cap="flat">
                  <a:noFill/>
                  <a:miter lim="800000"/>
                </a:ln>
                <a:solidFill>
                  <a:srgbClr val="FFFFFF"/>
                </a:solidFill>
                <a:effectLst/>
                <a:uLnTx/>
                <a:uFillTx/>
                <a:latin typeface="Calibri Light" panose="020F0302020204030204"/>
                <a:ea typeface="+mj-ea"/>
                <a:cs typeface="+mj-cs"/>
              </a:rPr>
              <a:t>All major </a:t>
            </a:r>
            <a:r>
              <a:rPr kumimoji="0" lang="en-US" sz="3300" b="1" i="0" u="none" strike="noStrike" kern="1200" cap="none" spc="0" normalizeH="0" baseline="0" noProof="0" dirty="0" err="1">
                <a:ln w="6350" cap="flat">
                  <a:noFill/>
                  <a:miter lim="800000"/>
                </a:ln>
                <a:solidFill>
                  <a:srgbClr val="FFFFFF"/>
                </a:solidFill>
                <a:effectLst/>
                <a:uLnTx/>
                <a:uFillTx/>
                <a:latin typeface="Calibri Light" panose="020F0302020204030204"/>
                <a:ea typeface="+mj-ea"/>
                <a:cs typeface="+mj-cs"/>
              </a:rPr>
              <a:t>initiaves</a:t>
            </a:r>
            <a:r>
              <a:rPr kumimoji="0" lang="en-US" sz="3300" b="1" i="0" u="none" strike="noStrike" kern="1200" cap="none" spc="0" normalizeH="0" baseline="0" noProof="0" dirty="0">
                <a:ln w="6350" cap="flat">
                  <a:noFill/>
                  <a:miter lim="800000"/>
                </a:ln>
                <a:solidFill>
                  <a:srgbClr val="FFFFFF"/>
                </a:solidFill>
                <a:effectLst/>
                <a:uLnTx/>
                <a:uFillTx/>
                <a:latin typeface="Calibri Light" panose="020F0302020204030204"/>
                <a:ea typeface="+mj-ea"/>
                <a:cs typeface="+mj-cs"/>
              </a:rPr>
              <a:t> have a portfolio of activities to create value! </a:t>
            </a:r>
          </a:p>
        </p:txBody>
      </p:sp>
      <p:grpSp>
        <p:nvGrpSpPr>
          <p:cNvPr id="5" name="Group 4">
            <a:extLst>
              <a:ext uri="{FF2B5EF4-FFF2-40B4-BE49-F238E27FC236}">
                <a16:creationId xmlns:a16="http://schemas.microsoft.com/office/drawing/2014/main" id="{5B40DCAA-93EB-682E-0FB9-34C61080D5EF}"/>
              </a:ext>
            </a:extLst>
          </p:cNvPr>
          <p:cNvGrpSpPr/>
          <p:nvPr/>
        </p:nvGrpSpPr>
        <p:grpSpPr>
          <a:xfrm>
            <a:off x="4334022" y="1517247"/>
            <a:ext cx="3469736" cy="3469737"/>
            <a:chOff x="4262582" y="1595581"/>
            <a:chExt cx="3666836" cy="3666837"/>
          </a:xfrm>
        </p:grpSpPr>
        <p:grpSp>
          <p:nvGrpSpPr>
            <p:cNvPr id="3" name="Groupe 2">
              <a:extLst>
                <a:ext uri="{FF2B5EF4-FFF2-40B4-BE49-F238E27FC236}">
                  <a16:creationId xmlns:a16="http://schemas.microsoft.com/office/drawing/2014/main" id="{4CE460C6-8520-A0E7-C507-C02CF6303F42}"/>
                </a:ext>
              </a:extLst>
            </p:cNvPr>
            <p:cNvGrpSpPr/>
            <p:nvPr/>
          </p:nvGrpSpPr>
          <p:grpSpPr>
            <a:xfrm>
              <a:off x="5179291" y="1595581"/>
              <a:ext cx="1833418" cy="1833418"/>
              <a:chOff x="916709" y="522358"/>
              <a:chExt cx="1833418" cy="1833418"/>
            </a:xfrm>
          </p:grpSpPr>
          <p:sp>
            <p:nvSpPr>
              <p:cNvPr id="23" name="Triangle isocèle 22">
                <a:extLst>
                  <a:ext uri="{FF2B5EF4-FFF2-40B4-BE49-F238E27FC236}">
                    <a16:creationId xmlns:a16="http://schemas.microsoft.com/office/drawing/2014/main" id="{3AA582D3-7B53-E623-133B-749F4A4F5D5E}"/>
                  </a:ext>
                </a:extLst>
              </p:cNvPr>
              <p:cNvSpPr/>
              <p:nvPr/>
            </p:nvSpPr>
            <p:spPr>
              <a:xfrm>
                <a:off x="916709" y="522358"/>
                <a:ext cx="1833418" cy="1833418"/>
              </a:xfrm>
              <a:prstGeom prst="triangle">
                <a:avLst/>
              </a:prstGeom>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srgbClr val="641A8D"/>
                  </a:solidFill>
                  <a:effectLst/>
                  <a:uLnTx/>
                  <a:uFillTx/>
                  <a:latin typeface="Calibri" panose="020F0502020204030204"/>
                  <a:ea typeface="+mn-ea"/>
                  <a:cs typeface="+mn-cs"/>
                </a:endParaRPr>
              </a:p>
            </p:txBody>
          </p:sp>
          <p:sp>
            <p:nvSpPr>
              <p:cNvPr id="24" name="Triangle isocèle 4">
                <a:extLst>
                  <a:ext uri="{FF2B5EF4-FFF2-40B4-BE49-F238E27FC236}">
                    <a16:creationId xmlns:a16="http://schemas.microsoft.com/office/drawing/2014/main" id="{C4E4EE00-9F5F-FA12-248C-D1EC535661A3}"/>
                  </a:ext>
                </a:extLst>
              </p:cNvPr>
              <p:cNvSpPr txBox="1"/>
              <p:nvPr/>
            </p:nvSpPr>
            <p:spPr>
              <a:xfrm>
                <a:off x="1375064" y="1439067"/>
                <a:ext cx="916709" cy="9167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rgbClr val="031846"/>
                    </a:solidFill>
                    <a:effectLst/>
                    <a:uLnTx/>
                    <a:uFillTx/>
                    <a:latin typeface="Calibri" panose="020F0502020204030204"/>
                    <a:ea typeface="+mn-ea"/>
                    <a:cs typeface="+mn-cs"/>
                  </a:rPr>
                  <a:t>Decision-makers</a:t>
                </a:r>
              </a:p>
            </p:txBody>
          </p:sp>
        </p:grpSp>
        <p:grpSp>
          <p:nvGrpSpPr>
            <p:cNvPr id="12" name="Groupe 11">
              <a:extLst>
                <a:ext uri="{FF2B5EF4-FFF2-40B4-BE49-F238E27FC236}">
                  <a16:creationId xmlns:a16="http://schemas.microsoft.com/office/drawing/2014/main" id="{2B316A2D-CD0C-F611-66F2-91FDD18E2321}"/>
                </a:ext>
              </a:extLst>
            </p:cNvPr>
            <p:cNvGrpSpPr/>
            <p:nvPr/>
          </p:nvGrpSpPr>
          <p:grpSpPr>
            <a:xfrm>
              <a:off x="4262582" y="3429000"/>
              <a:ext cx="1833418" cy="1833418"/>
              <a:chOff x="0" y="2355777"/>
              <a:chExt cx="1833418" cy="1833418"/>
            </a:xfrm>
          </p:grpSpPr>
          <p:sp>
            <p:nvSpPr>
              <p:cNvPr id="21" name="Triangle isocèle 20">
                <a:extLst>
                  <a:ext uri="{FF2B5EF4-FFF2-40B4-BE49-F238E27FC236}">
                    <a16:creationId xmlns:a16="http://schemas.microsoft.com/office/drawing/2014/main" id="{5192F9F3-5E65-2474-C8CF-BD508C1C0038}"/>
                  </a:ext>
                </a:extLst>
              </p:cNvPr>
              <p:cNvSpPr/>
              <p:nvPr/>
            </p:nvSpPr>
            <p:spPr>
              <a:xfrm>
                <a:off x="0" y="2355777"/>
                <a:ext cx="1833418" cy="1833418"/>
              </a:xfrm>
              <a:prstGeom prst="triangle">
                <a:avLst/>
              </a:prstGeom>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srgbClr val="641A8D"/>
                  </a:solidFill>
                  <a:effectLst/>
                  <a:uLnTx/>
                  <a:uFillTx/>
                  <a:latin typeface="Calibri" panose="020F0502020204030204"/>
                  <a:ea typeface="+mn-ea"/>
                  <a:cs typeface="+mn-cs"/>
                </a:endParaRPr>
              </a:p>
            </p:txBody>
          </p:sp>
          <p:sp>
            <p:nvSpPr>
              <p:cNvPr id="22" name="Triangle isocèle 6">
                <a:extLst>
                  <a:ext uri="{FF2B5EF4-FFF2-40B4-BE49-F238E27FC236}">
                    <a16:creationId xmlns:a16="http://schemas.microsoft.com/office/drawing/2014/main" id="{CF21A2F9-F2D1-BCDD-BA1B-52768C3C4BEC}"/>
                  </a:ext>
                </a:extLst>
              </p:cNvPr>
              <p:cNvSpPr txBox="1"/>
              <p:nvPr/>
            </p:nvSpPr>
            <p:spPr>
              <a:xfrm>
                <a:off x="368520" y="3129948"/>
                <a:ext cx="1017019" cy="9167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fr-FR" sz="1600" b="0" i="0" u="none" strike="noStrike" kern="1200" cap="none" spc="0" normalizeH="0" baseline="0" noProof="0" dirty="0">
                    <a:ln>
                      <a:noFill/>
                    </a:ln>
                    <a:solidFill>
                      <a:srgbClr val="374151"/>
                    </a:solidFill>
                    <a:effectLst/>
                    <a:uLnTx/>
                    <a:uFillTx/>
                    <a:latin typeface="Söhne"/>
                    <a:ea typeface="+mn-ea"/>
                    <a:cs typeface="+mn-cs"/>
                  </a:rPr>
                  <a:t>(re)Plan</a:t>
                </a:r>
                <a:endParaRPr kumimoji="0" lang="en-US" sz="1600" b="0" i="0" u="none" strike="noStrike" kern="1200" cap="none" spc="0" normalizeH="0" baseline="0" noProof="0" dirty="0">
                  <a:ln>
                    <a:noFill/>
                  </a:ln>
                  <a:solidFill>
                    <a:srgbClr val="031846"/>
                  </a:solidFill>
                  <a:effectLst/>
                  <a:uLnTx/>
                  <a:uFillTx/>
                  <a:latin typeface="Calibri" panose="020F0502020204030204"/>
                  <a:ea typeface="+mn-ea"/>
                  <a:cs typeface="+mn-cs"/>
                </a:endParaRPr>
              </a:p>
            </p:txBody>
          </p:sp>
        </p:grpSp>
        <p:grpSp>
          <p:nvGrpSpPr>
            <p:cNvPr id="18" name="Groupe 17">
              <a:extLst>
                <a:ext uri="{FF2B5EF4-FFF2-40B4-BE49-F238E27FC236}">
                  <a16:creationId xmlns:a16="http://schemas.microsoft.com/office/drawing/2014/main" id="{56658C6E-61C9-42EF-01F1-E35F455A12C2}"/>
                </a:ext>
              </a:extLst>
            </p:cNvPr>
            <p:cNvGrpSpPr/>
            <p:nvPr/>
          </p:nvGrpSpPr>
          <p:grpSpPr>
            <a:xfrm>
              <a:off x="6096000" y="3429000"/>
              <a:ext cx="1833418" cy="1833418"/>
              <a:chOff x="1833418" y="2355777"/>
              <a:chExt cx="1833418" cy="1833418"/>
            </a:xfrm>
          </p:grpSpPr>
          <p:sp>
            <p:nvSpPr>
              <p:cNvPr id="19" name="Triangle isocèle 18">
                <a:extLst>
                  <a:ext uri="{FF2B5EF4-FFF2-40B4-BE49-F238E27FC236}">
                    <a16:creationId xmlns:a16="http://schemas.microsoft.com/office/drawing/2014/main" id="{013BF017-B7B8-17EF-2546-1DBA1F03E711}"/>
                  </a:ext>
                </a:extLst>
              </p:cNvPr>
              <p:cNvSpPr/>
              <p:nvPr/>
            </p:nvSpPr>
            <p:spPr>
              <a:xfrm>
                <a:off x="1833418" y="2355777"/>
                <a:ext cx="1833418" cy="1833418"/>
              </a:xfrm>
              <a:prstGeom prst="triangle">
                <a:avLst/>
              </a:prstGeom>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srgbClr val="641A8D"/>
                  </a:solidFill>
                  <a:effectLst/>
                  <a:uLnTx/>
                  <a:uFillTx/>
                  <a:latin typeface="Calibri" panose="020F0502020204030204"/>
                  <a:ea typeface="+mn-ea"/>
                  <a:cs typeface="+mn-cs"/>
                </a:endParaRPr>
              </a:p>
            </p:txBody>
          </p:sp>
          <p:sp>
            <p:nvSpPr>
              <p:cNvPr id="20" name="Triangle isocèle 8">
                <a:extLst>
                  <a:ext uri="{FF2B5EF4-FFF2-40B4-BE49-F238E27FC236}">
                    <a16:creationId xmlns:a16="http://schemas.microsoft.com/office/drawing/2014/main" id="{371DAC6E-84D1-3A8A-222C-D44428BA78B1}"/>
                  </a:ext>
                </a:extLst>
              </p:cNvPr>
              <p:cNvSpPr txBox="1"/>
              <p:nvPr/>
            </p:nvSpPr>
            <p:spPr>
              <a:xfrm>
                <a:off x="2201938" y="3130163"/>
                <a:ext cx="1017019" cy="9167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lang="en-US" sz="1600" dirty="0">
                    <a:solidFill>
                      <a:srgbClr val="031846"/>
                    </a:solidFill>
                    <a:latin typeface="Calibri" panose="020F0502020204030204"/>
                  </a:rPr>
                  <a:t>Measure</a:t>
                </a:r>
                <a:endParaRPr kumimoji="0" lang="en-US" sz="1600" b="0" i="0" u="none" strike="noStrike" kern="1200" cap="none" spc="0" normalizeH="0" baseline="0" noProof="0" dirty="0">
                  <a:ln>
                    <a:noFill/>
                  </a:ln>
                  <a:solidFill>
                    <a:srgbClr val="031846"/>
                  </a:solidFill>
                  <a:effectLst/>
                  <a:uLnTx/>
                  <a:uFillTx/>
                  <a:latin typeface="Calibri" panose="020F0502020204030204"/>
                  <a:ea typeface="+mn-ea"/>
                  <a:cs typeface="+mn-cs"/>
                </a:endParaRPr>
              </a:p>
            </p:txBody>
          </p:sp>
        </p:grpSp>
      </p:grpSp>
      <p:sp>
        <p:nvSpPr>
          <p:cNvPr id="53" name="Freeform 21">
            <a:extLst>
              <a:ext uri="{FF2B5EF4-FFF2-40B4-BE49-F238E27FC236}">
                <a16:creationId xmlns:a16="http://schemas.microsoft.com/office/drawing/2014/main" id="{D7E029F5-4677-36E5-66B1-B5ED3906A05E}"/>
              </a:ext>
            </a:extLst>
          </p:cNvPr>
          <p:cNvSpPr/>
          <p:nvPr/>
        </p:nvSpPr>
        <p:spPr>
          <a:xfrm>
            <a:off x="554736" y="1246003"/>
            <a:ext cx="3606314" cy="1390721"/>
          </a:xfrm>
          <a:custGeom>
            <a:avLst/>
            <a:gdLst/>
            <a:ahLst/>
            <a:cxnLst/>
            <a:rect l="l" t="t" r="r" b="b"/>
            <a:pathLst>
              <a:path w="1403836" h="493745">
                <a:moveTo>
                  <a:pt x="43574" y="0"/>
                </a:moveTo>
                <a:lnTo>
                  <a:pt x="1360262" y="0"/>
                </a:lnTo>
                <a:cubicBezTo>
                  <a:pt x="1384327" y="0"/>
                  <a:pt x="1403836" y="19509"/>
                  <a:pt x="1403836" y="43574"/>
                </a:cubicBezTo>
                <a:lnTo>
                  <a:pt x="1403836" y="450171"/>
                </a:lnTo>
                <a:cubicBezTo>
                  <a:pt x="1403836" y="474236"/>
                  <a:pt x="1384327" y="493745"/>
                  <a:pt x="1360262" y="493745"/>
                </a:cubicBezTo>
                <a:lnTo>
                  <a:pt x="43574" y="493745"/>
                </a:lnTo>
                <a:cubicBezTo>
                  <a:pt x="19509" y="493745"/>
                  <a:pt x="0" y="474236"/>
                  <a:pt x="0" y="450171"/>
                </a:cubicBezTo>
                <a:lnTo>
                  <a:pt x="0" y="43574"/>
                </a:lnTo>
                <a:cubicBezTo>
                  <a:pt x="0" y="19509"/>
                  <a:pt x="19509" y="0"/>
                  <a:pt x="43574" y="0"/>
                </a:cubicBezTo>
                <a:close/>
              </a:path>
            </a:pathLst>
          </a:custGeom>
          <a:solidFill>
            <a:srgbClr val="25328B">
              <a:alpha val="65882"/>
            </a:srgbClr>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031846"/>
              </a:solidFill>
              <a:effectLst/>
              <a:uLnTx/>
              <a:uFillTx/>
              <a:latin typeface="Calibri" panose="020F0502020204030204"/>
              <a:ea typeface="+mn-ea"/>
              <a:cs typeface="+mn-cs"/>
            </a:endParaRPr>
          </a:p>
        </p:txBody>
      </p:sp>
      <p:sp>
        <p:nvSpPr>
          <p:cNvPr id="54" name="Freeform 21">
            <a:extLst>
              <a:ext uri="{FF2B5EF4-FFF2-40B4-BE49-F238E27FC236}">
                <a16:creationId xmlns:a16="http://schemas.microsoft.com/office/drawing/2014/main" id="{17046770-2025-409E-5BFF-D0FE3FAD71B3}"/>
              </a:ext>
            </a:extLst>
          </p:cNvPr>
          <p:cNvSpPr/>
          <p:nvPr/>
        </p:nvSpPr>
        <p:spPr>
          <a:xfrm>
            <a:off x="554736" y="2830180"/>
            <a:ext cx="3606314" cy="1390721"/>
          </a:xfrm>
          <a:custGeom>
            <a:avLst/>
            <a:gdLst/>
            <a:ahLst/>
            <a:cxnLst/>
            <a:rect l="l" t="t" r="r" b="b"/>
            <a:pathLst>
              <a:path w="1403836" h="493745">
                <a:moveTo>
                  <a:pt x="43574" y="0"/>
                </a:moveTo>
                <a:lnTo>
                  <a:pt x="1360262" y="0"/>
                </a:lnTo>
                <a:cubicBezTo>
                  <a:pt x="1384327" y="0"/>
                  <a:pt x="1403836" y="19509"/>
                  <a:pt x="1403836" y="43574"/>
                </a:cubicBezTo>
                <a:lnTo>
                  <a:pt x="1403836" y="450171"/>
                </a:lnTo>
                <a:cubicBezTo>
                  <a:pt x="1403836" y="474236"/>
                  <a:pt x="1384327" y="493745"/>
                  <a:pt x="1360262" y="493745"/>
                </a:cubicBezTo>
                <a:lnTo>
                  <a:pt x="43574" y="493745"/>
                </a:lnTo>
                <a:cubicBezTo>
                  <a:pt x="19509" y="493745"/>
                  <a:pt x="0" y="474236"/>
                  <a:pt x="0" y="450171"/>
                </a:cubicBezTo>
                <a:lnTo>
                  <a:pt x="0" y="43574"/>
                </a:lnTo>
                <a:cubicBezTo>
                  <a:pt x="0" y="19509"/>
                  <a:pt x="19509" y="0"/>
                  <a:pt x="43574" y="0"/>
                </a:cubicBezTo>
                <a:close/>
              </a:path>
            </a:pathLst>
          </a:custGeom>
          <a:solidFill>
            <a:srgbClr val="25328B">
              <a:alpha val="65882"/>
            </a:srgbClr>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031846"/>
              </a:solidFill>
              <a:effectLst/>
              <a:uLnTx/>
              <a:uFillTx/>
              <a:latin typeface="Calibri" panose="020F0502020204030204"/>
              <a:ea typeface="+mn-ea"/>
              <a:cs typeface="+mn-cs"/>
            </a:endParaRPr>
          </a:p>
        </p:txBody>
      </p:sp>
      <p:sp>
        <p:nvSpPr>
          <p:cNvPr id="55" name="Freeform 21">
            <a:extLst>
              <a:ext uri="{FF2B5EF4-FFF2-40B4-BE49-F238E27FC236}">
                <a16:creationId xmlns:a16="http://schemas.microsoft.com/office/drawing/2014/main" id="{E0EAD587-3688-8EA6-1198-728CFA3AA153}"/>
              </a:ext>
            </a:extLst>
          </p:cNvPr>
          <p:cNvSpPr/>
          <p:nvPr/>
        </p:nvSpPr>
        <p:spPr>
          <a:xfrm>
            <a:off x="554736" y="4414357"/>
            <a:ext cx="3606314" cy="1390721"/>
          </a:xfrm>
          <a:custGeom>
            <a:avLst/>
            <a:gdLst/>
            <a:ahLst/>
            <a:cxnLst/>
            <a:rect l="l" t="t" r="r" b="b"/>
            <a:pathLst>
              <a:path w="1403836" h="493745">
                <a:moveTo>
                  <a:pt x="43574" y="0"/>
                </a:moveTo>
                <a:lnTo>
                  <a:pt x="1360262" y="0"/>
                </a:lnTo>
                <a:cubicBezTo>
                  <a:pt x="1384327" y="0"/>
                  <a:pt x="1403836" y="19509"/>
                  <a:pt x="1403836" y="43574"/>
                </a:cubicBezTo>
                <a:lnTo>
                  <a:pt x="1403836" y="450171"/>
                </a:lnTo>
                <a:cubicBezTo>
                  <a:pt x="1403836" y="474236"/>
                  <a:pt x="1384327" y="493745"/>
                  <a:pt x="1360262" y="493745"/>
                </a:cubicBezTo>
                <a:lnTo>
                  <a:pt x="43574" y="493745"/>
                </a:lnTo>
                <a:cubicBezTo>
                  <a:pt x="19509" y="493745"/>
                  <a:pt x="0" y="474236"/>
                  <a:pt x="0" y="450171"/>
                </a:cubicBezTo>
                <a:lnTo>
                  <a:pt x="0" y="43574"/>
                </a:lnTo>
                <a:cubicBezTo>
                  <a:pt x="0" y="19509"/>
                  <a:pt x="19509" y="0"/>
                  <a:pt x="43574" y="0"/>
                </a:cubicBezTo>
                <a:close/>
              </a:path>
            </a:pathLst>
          </a:custGeom>
          <a:solidFill>
            <a:srgbClr val="25328B">
              <a:alpha val="65882"/>
            </a:srgbClr>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031846"/>
              </a:solidFill>
              <a:effectLst/>
              <a:uLnTx/>
              <a:uFillTx/>
              <a:latin typeface="Calibri" panose="020F0502020204030204"/>
              <a:ea typeface="+mn-ea"/>
              <a:cs typeface="+mn-cs"/>
            </a:endParaRPr>
          </a:p>
        </p:txBody>
      </p:sp>
      <p:sp>
        <p:nvSpPr>
          <p:cNvPr id="56" name="Freeform 29">
            <a:extLst>
              <a:ext uri="{FF2B5EF4-FFF2-40B4-BE49-F238E27FC236}">
                <a16:creationId xmlns:a16="http://schemas.microsoft.com/office/drawing/2014/main" id="{9D60ACBD-1784-E718-3FF6-C984879224CB}"/>
              </a:ext>
            </a:extLst>
          </p:cNvPr>
          <p:cNvSpPr/>
          <p:nvPr/>
        </p:nvSpPr>
        <p:spPr>
          <a:xfrm>
            <a:off x="641447" y="3150807"/>
            <a:ext cx="749466" cy="749466"/>
          </a:xfrm>
          <a:custGeom>
            <a:avLst/>
            <a:gdLst/>
            <a:ahLst/>
            <a:cxnLst/>
            <a:rect l="l" t="t" r="r" b="b"/>
            <a:pathLst>
              <a:path w="749466" h="749466">
                <a:moveTo>
                  <a:pt x="0" y="0"/>
                </a:moveTo>
                <a:lnTo>
                  <a:pt x="749467" y="0"/>
                </a:lnTo>
                <a:lnTo>
                  <a:pt x="749467" y="749466"/>
                </a:lnTo>
                <a:lnTo>
                  <a:pt x="0" y="7494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031846"/>
              </a:solidFill>
              <a:effectLst/>
              <a:uLnTx/>
              <a:uFillTx/>
              <a:latin typeface="Calibri" panose="020F0502020204030204"/>
              <a:ea typeface="+mn-ea"/>
              <a:cs typeface="+mn-cs"/>
            </a:endParaRPr>
          </a:p>
        </p:txBody>
      </p:sp>
      <p:sp>
        <p:nvSpPr>
          <p:cNvPr id="58" name="Freeform 33">
            <a:extLst>
              <a:ext uri="{FF2B5EF4-FFF2-40B4-BE49-F238E27FC236}">
                <a16:creationId xmlns:a16="http://schemas.microsoft.com/office/drawing/2014/main" id="{2DBB3B76-48BE-BCD1-4430-6CC895C2B970}"/>
              </a:ext>
            </a:extLst>
          </p:cNvPr>
          <p:cNvSpPr/>
          <p:nvPr/>
        </p:nvSpPr>
        <p:spPr>
          <a:xfrm>
            <a:off x="727708" y="1591283"/>
            <a:ext cx="701036" cy="700160"/>
          </a:xfrm>
          <a:custGeom>
            <a:avLst/>
            <a:gdLst/>
            <a:ahLst/>
            <a:cxnLst/>
            <a:rect l="l" t="t" r="r" b="b"/>
            <a:pathLst>
              <a:path w="701036" h="700160">
                <a:moveTo>
                  <a:pt x="0" y="0"/>
                </a:moveTo>
                <a:lnTo>
                  <a:pt x="701036" y="0"/>
                </a:lnTo>
                <a:lnTo>
                  <a:pt x="701036" y="700160"/>
                </a:lnTo>
                <a:lnTo>
                  <a:pt x="0" y="7001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031846"/>
              </a:solidFill>
              <a:effectLst/>
              <a:uLnTx/>
              <a:uFillTx/>
              <a:latin typeface="Calibri" panose="020F0502020204030204"/>
              <a:ea typeface="+mn-ea"/>
              <a:cs typeface="+mn-cs"/>
            </a:endParaRPr>
          </a:p>
        </p:txBody>
      </p:sp>
      <p:sp>
        <p:nvSpPr>
          <p:cNvPr id="59" name="TextBox 40">
            <a:extLst>
              <a:ext uri="{FF2B5EF4-FFF2-40B4-BE49-F238E27FC236}">
                <a16:creationId xmlns:a16="http://schemas.microsoft.com/office/drawing/2014/main" id="{75794E2F-7E64-978F-E758-8F39A189E8E6}"/>
              </a:ext>
            </a:extLst>
          </p:cNvPr>
          <p:cNvSpPr txBox="1"/>
          <p:nvPr/>
        </p:nvSpPr>
        <p:spPr>
          <a:xfrm>
            <a:off x="1703741" y="1492057"/>
            <a:ext cx="2521064" cy="799386"/>
          </a:xfrm>
          <a:prstGeom prst="rect">
            <a:avLst/>
          </a:prstGeom>
        </p:spPr>
        <p:txBody>
          <a:bodyPr wrap="square" lIns="0" tIns="0" rIns="0" bIns="0" rtlCol="0" anchor="t">
            <a:spAutoFit/>
          </a:bodyPr>
          <a:lstStyle/>
          <a:p>
            <a:pPr marL="0" marR="0" lvl="0" indent="0" algn="l" defTabSz="914400" rtl="0" eaLnBrk="1" fontAlgn="auto" latinLnBrk="0" hangingPunct="1">
              <a:lnSpc>
                <a:spcPts val="3240"/>
              </a:lnSpc>
              <a:spcBef>
                <a:spcPts val="0"/>
              </a:spcBef>
              <a:spcAft>
                <a:spcPts val="0"/>
              </a:spcAft>
              <a:buClrTx/>
              <a:buSzTx/>
              <a:buFontTx/>
              <a:buNone/>
              <a:tabLst/>
              <a:defRPr/>
            </a:pPr>
            <a:r>
              <a:rPr kumimoji="0" lang="en-US" sz="2400" b="0" i="0" u="none" strike="noStrike" kern="1200" cap="none" spc="25" normalizeH="0" baseline="0" noProof="0" dirty="0">
                <a:ln>
                  <a:noFill/>
                </a:ln>
                <a:solidFill>
                  <a:srgbClr val="FFFFFF"/>
                </a:solidFill>
                <a:effectLst/>
                <a:uLnTx/>
                <a:uFillTx/>
                <a:latin typeface="Calibri Light" panose="020F0302020204030204"/>
                <a:ea typeface="+mn-ea"/>
                <a:cs typeface="+mn-cs"/>
              </a:rPr>
              <a:t>Transformation</a:t>
            </a:r>
          </a:p>
          <a:p>
            <a:pPr marL="0" marR="0" lvl="0" indent="0" algn="l" defTabSz="914400" rtl="0" eaLnBrk="1" fontAlgn="auto" latinLnBrk="0" hangingPunct="1">
              <a:lnSpc>
                <a:spcPts val="3240"/>
              </a:lnSpc>
              <a:spcBef>
                <a:spcPts val="0"/>
              </a:spcBef>
              <a:spcAft>
                <a:spcPts val="0"/>
              </a:spcAft>
              <a:buClrTx/>
              <a:buSzTx/>
              <a:buFontTx/>
              <a:buNone/>
              <a:tabLst/>
              <a:defRPr/>
            </a:pPr>
            <a:r>
              <a:rPr kumimoji="0" lang="en-US" sz="2400" b="0" i="0" u="none" strike="noStrike" kern="1200" cap="none" spc="25" normalizeH="0" baseline="0" noProof="0" dirty="0">
                <a:ln>
                  <a:noFill/>
                </a:ln>
                <a:solidFill>
                  <a:srgbClr val="FFFFFF"/>
                </a:solidFill>
                <a:effectLst/>
                <a:uLnTx/>
                <a:uFillTx/>
                <a:latin typeface="Calibri Light" panose="020F0302020204030204"/>
                <a:ea typeface="+mn-ea"/>
                <a:cs typeface="+mn-cs"/>
              </a:rPr>
              <a:t>Programs</a:t>
            </a:r>
          </a:p>
        </p:txBody>
      </p:sp>
      <p:sp>
        <p:nvSpPr>
          <p:cNvPr id="60" name="TextBox 40">
            <a:extLst>
              <a:ext uri="{FF2B5EF4-FFF2-40B4-BE49-F238E27FC236}">
                <a16:creationId xmlns:a16="http://schemas.microsoft.com/office/drawing/2014/main" id="{4126788C-BB40-5F11-A91F-423975FA3874}"/>
              </a:ext>
            </a:extLst>
          </p:cNvPr>
          <p:cNvSpPr txBox="1"/>
          <p:nvPr/>
        </p:nvSpPr>
        <p:spPr>
          <a:xfrm>
            <a:off x="1689567" y="3100887"/>
            <a:ext cx="2471483" cy="799386"/>
          </a:xfrm>
          <a:prstGeom prst="rect">
            <a:avLst/>
          </a:prstGeom>
        </p:spPr>
        <p:txBody>
          <a:bodyPr wrap="square" lIns="0" tIns="0" rIns="0" bIns="0" rtlCol="0" anchor="t">
            <a:spAutoFit/>
          </a:bodyPr>
          <a:lstStyle/>
          <a:p>
            <a:pPr marL="0" marR="0" lvl="0" indent="0" algn="l" defTabSz="914400" rtl="0" eaLnBrk="1" fontAlgn="auto" latinLnBrk="0" hangingPunct="1">
              <a:lnSpc>
                <a:spcPts val="3240"/>
              </a:lnSpc>
              <a:spcBef>
                <a:spcPts val="0"/>
              </a:spcBef>
              <a:spcAft>
                <a:spcPts val="0"/>
              </a:spcAft>
              <a:buClrTx/>
              <a:buSzTx/>
              <a:buFontTx/>
              <a:buNone/>
              <a:tabLst/>
              <a:defRPr/>
            </a:pPr>
            <a:r>
              <a:rPr kumimoji="0" lang="en-US" sz="2400" b="0" i="0" u="none" strike="noStrike" kern="1200" cap="none" spc="25" normalizeH="0" baseline="0" noProof="0" dirty="0">
                <a:ln>
                  <a:noFill/>
                </a:ln>
                <a:solidFill>
                  <a:srgbClr val="FFFFFF"/>
                </a:solidFill>
                <a:effectLst/>
                <a:uLnTx/>
                <a:uFillTx/>
                <a:latin typeface="Calibri Light" panose="020F0302020204030204"/>
                <a:ea typeface="+mn-ea"/>
                <a:cs typeface="+mn-cs"/>
              </a:rPr>
              <a:t>Cross-functional projects</a:t>
            </a:r>
          </a:p>
        </p:txBody>
      </p:sp>
      <p:sp>
        <p:nvSpPr>
          <p:cNvPr id="61" name="TextBox 40">
            <a:extLst>
              <a:ext uri="{FF2B5EF4-FFF2-40B4-BE49-F238E27FC236}">
                <a16:creationId xmlns:a16="http://schemas.microsoft.com/office/drawing/2014/main" id="{F63C2635-96E1-82C6-D1E1-83652FF0646D}"/>
              </a:ext>
            </a:extLst>
          </p:cNvPr>
          <p:cNvSpPr txBox="1"/>
          <p:nvPr/>
        </p:nvSpPr>
        <p:spPr>
          <a:xfrm>
            <a:off x="1675463" y="4630652"/>
            <a:ext cx="2521064" cy="799386"/>
          </a:xfrm>
          <a:prstGeom prst="rect">
            <a:avLst/>
          </a:prstGeom>
        </p:spPr>
        <p:txBody>
          <a:bodyPr wrap="square" lIns="0" tIns="0" rIns="0" bIns="0" rtlCol="0" anchor="t">
            <a:spAutoFit/>
          </a:bodyPr>
          <a:lstStyle/>
          <a:p>
            <a:pPr marL="0" marR="0" lvl="0" indent="0" algn="l" defTabSz="914400" rtl="0" eaLnBrk="1" fontAlgn="auto" latinLnBrk="0" hangingPunct="1">
              <a:lnSpc>
                <a:spcPts val="3240"/>
              </a:lnSpc>
              <a:spcBef>
                <a:spcPts val="0"/>
              </a:spcBef>
              <a:spcAft>
                <a:spcPts val="0"/>
              </a:spcAft>
              <a:buClrTx/>
              <a:buSzTx/>
              <a:buFontTx/>
              <a:buNone/>
              <a:tabLst/>
              <a:defRPr/>
            </a:pPr>
            <a:r>
              <a:rPr kumimoji="0" lang="en-US" sz="2400" b="0" i="0" u="none" strike="noStrike" kern="1200" cap="none" spc="25" normalizeH="0" baseline="0" noProof="0" dirty="0">
                <a:ln>
                  <a:noFill/>
                </a:ln>
                <a:solidFill>
                  <a:srgbClr val="FFFFFF"/>
                </a:solidFill>
                <a:effectLst/>
                <a:uLnTx/>
                <a:uFillTx/>
                <a:latin typeface="Calibri Light" panose="020F0302020204030204"/>
                <a:ea typeface="+mn-ea"/>
                <a:cs typeface="+mn-cs"/>
              </a:rPr>
              <a:t>Performance</a:t>
            </a:r>
          </a:p>
          <a:p>
            <a:pPr marL="0" marR="0" lvl="0" indent="0" algn="l" defTabSz="914400" rtl="0" eaLnBrk="1" fontAlgn="auto" latinLnBrk="0" hangingPunct="1">
              <a:lnSpc>
                <a:spcPts val="3240"/>
              </a:lnSpc>
              <a:spcBef>
                <a:spcPts val="0"/>
              </a:spcBef>
              <a:spcAft>
                <a:spcPts val="0"/>
              </a:spcAft>
              <a:buClrTx/>
              <a:buSzTx/>
              <a:buFontTx/>
              <a:buNone/>
              <a:tabLst/>
              <a:defRPr/>
            </a:pPr>
            <a:r>
              <a:rPr kumimoji="0" lang="en-US" sz="2400" b="0" i="0" u="none" strike="noStrike" kern="1200" cap="none" spc="25" normalizeH="0" baseline="0" noProof="0" dirty="0">
                <a:ln>
                  <a:noFill/>
                </a:ln>
                <a:solidFill>
                  <a:srgbClr val="FFFFFF"/>
                </a:solidFill>
                <a:effectLst/>
                <a:uLnTx/>
                <a:uFillTx/>
                <a:latin typeface="Calibri Light" panose="020F0302020204030204"/>
                <a:ea typeface="+mn-ea"/>
                <a:cs typeface="+mn-cs"/>
              </a:rPr>
              <a:t>Management</a:t>
            </a:r>
          </a:p>
        </p:txBody>
      </p:sp>
      <p:sp>
        <p:nvSpPr>
          <p:cNvPr id="62" name="Freeform 21">
            <a:extLst>
              <a:ext uri="{FF2B5EF4-FFF2-40B4-BE49-F238E27FC236}">
                <a16:creationId xmlns:a16="http://schemas.microsoft.com/office/drawing/2014/main" id="{59A94760-9667-6F36-7EDB-EBF2DA27597A}"/>
              </a:ext>
            </a:extLst>
          </p:cNvPr>
          <p:cNvSpPr/>
          <p:nvPr/>
        </p:nvSpPr>
        <p:spPr>
          <a:xfrm>
            <a:off x="8185703" y="1246003"/>
            <a:ext cx="3606314" cy="1390721"/>
          </a:xfrm>
          <a:custGeom>
            <a:avLst/>
            <a:gdLst/>
            <a:ahLst/>
            <a:cxnLst/>
            <a:rect l="l" t="t" r="r" b="b"/>
            <a:pathLst>
              <a:path w="1403836" h="493745">
                <a:moveTo>
                  <a:pt x="43574" y="0"/>
                </a:moveTo>
                <a:lnTo>
                  <a:pt x="1360262" y="0"/>
                </a:lnTo>
                <a:cubicBezTo>
                  <a:pt x="1384327" y="0"/>
                  <a:pt x="1403836" y="19509"/>
                  <a:pt x="1403836" y="43574"/>
                </a:cubicBezTo>
                <a:lnTo>
                  <a:pt x="1403836" y="450171"/>
                </a:lnTo>
                <a:cubicBezTo>
                  <a:pt x="1403836" y="474236"/>
                  <a:pt x="1384327" y="493745"/>
                  <a:pt x="1360262" y="493745"/>
                </a:cubicBezTo>
                <a:lnTo>
                  <a:pt x="43574" y="493745"/>
                </a:lnTo>
                <a:cubicBezTo>
                  <a:pt x="19509" y="493745"/>
                  <a:pt x="0" y="474236"/>
                  <a:pt x="0" y="450171"/>
                </a:cubicBezTo>
                <a:lnTo>
                  <a:pt x="0" y="43574"/>
                </a:lnTo>
                <a:cubicBezTo>
                  <a:pt x="0" y="19509"/>
                  <a:pt x="19509" y="0"/>
                  <a:pt x="43574" y="0"/>
                </a:cubicBezTo>
                <a:close/>
              </a:path>
            </a:pathLst>
          </a:custGeom>
          <a:solidFill>
            <a:srgbClr val="25328B">
              <a:alpha val="65882"/>
            </a:srgbClr>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031846"/>
              </a:solidFill>
              <a:effectLst/>
              <a:uLnTx/>
              <a:uFillTx/>
              <a:latin typeface="Calibri" panose="020F0502020204030204"/>
              <a:ea typeface="+mn-ea"/>
              <a:cs typeface="+mn-cs"/>
            </a:endParaRPr>
          </a:p>
        </p:txBody>
      </p:sp>
      <p:sp>
        <p:nvSpPr>
          <p:cNvPr id="63" name="Freeform 21">
            <a:extLst>
              <a:ext uri="{FF2B5EF4-FFF2-40B4-BE49-F238E27FC236}">
                <a16:creationId xmlns:a16="http://schemas.microsoft.com/office/drawing/2014/main" id="{14075E13-B1B6-A4B4-7456-0A9A47F6F885}"/>
              </a:ext>
            </a:extLst>
          </p:cNvPr>
          <p:cNvSpPr/>
          <p:nvPr/>
        </p:nvSpPr>
        <p:spPr>
          <a:xfrm>
            <a:off x="8185703" y="2830180"/>
            <a:ext cx="3606314" cy="1390721"/>
          </a:xfrm>
          <a:custGeom>
            <a:avLst/>
            <a:gdLst/>
            <a:ahLst/>
            <a:cxnLst/>
            <a:rect l="l" t="t" r="r" b="b"/>
            <a:pathLst>
              <a:path w="1403836" h="493745">
                <a:moveTo>
                  <a:pt x="43574" y="0"/>
                </a:moveTo>
                <a:lnTo>
                  <a:pt x="1360262" y="0"/>
                </a:lnTo>
                <a:cubicBezTo>
                  <a:pt x="1384327" y="0"/>
                  <a:pt x="1403836" y="19509"/>
                  <a:pt x="1403836" y="43574"/>
                </a:cubicBezTo>
                <a:lnTo>
                  <a:pt x="1403836" y="450171"/>
                </a:lnTo>
                <a:cubicBezTo>
                  <a:pt x="1403836" y="474236"/>
                  <a:pt x="1384327" y="493745"/>
                  <a:pt x="1360262" y="493745"/>
                </a:cubicBezTo>
                <a:lnTo>
                  <a:pt x="43574" y="493745"/>
                </a:lnTo>
                <a:cubicBezTo>
                  <a:pt x="19509" y="493745"/>
                  <a:pt x="0" y="474236"/>
                  <a:pt x="0" y="450171"/>
                </a:cubicBezTo>
                <a:lnTo>
                  <a:pt x="0" y="43574"/>
                </a:lnTo>
                <a:cubicBezTo>
                  <a:pt x="0" y="19509"/>
                  <a:pt x="19509" y="0"/>
                  <a:pt x="43574" y="0"/>
                </a:cubicBezTo>
                <a:close/>
              </a:path>
            </a:pathLst>
          </a:custGeom>
          <a:solidFill>
            <a:srgbClr val="25328B">
              <a:alpha val="65882"/>
            </a:srgbClr>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031846"/>
              </a:solidFill>
              <a:effectLst/>
              <a:uLnTx/>
              <a:uFillTx/>
              <a:latin typeface="Calibri" panose="020F0502020204030204"/>
              <a:ea typeface="+mn-ea"/>
              <a:cs typeface="+mn-cs"/>
            </a:endParaRPr>
          </a:p>
        </p:txBody>
      </p:sp>
      <p:sp>
        <p:nvSpPr>
          <p:cNvPr id="64" name="Freeform 21">
            <a:extLst>
              <a:ext uri="{FF2B5EF4-FFF2-40B4-BE49-F238E27FC236}">
                <a16:creationId xmlns:a16="http://schemas.microsoft.com/office/drawing/2014/main" id="{F505FABA-ED76-8FC7-2664-7CDC6FA41678}"/>
              </a:ext>
            </a:extLst>
          </p:cNvPr>
          <p:cNvSpPr/>
          <p:nvPr/>
        </p:nvSpPr>
        <p:spPr>
          <a:xfrm>
            <a:off x="8185703" y="4414357"/>
            <a:ext cx="3606314" cy="1390721"/>
          </a:xfrm>
          <a:custGeom>
            <a:avLst/>
            <a:gdLst/>
            <a:ahLst/>
            <a:cxnLst/>
            <a:rect l="l" t="t" r="r" b="b"/>
            <a:pathLst>
              <a:path w="1403836" h="493745">
                <a:moveTo>
                  <a:pt x="43574" y="0"/>
                </a:moveTo>
                <a:lnTo>
                  <a:pt x="1360262" y="0"/>
                </a:lnTo>
                <a:cubicBezTo>
                  <a:pt x="1384327" y="0"/>
                  <a:pt x="1403836" y="19509"/>
                  <a:pt x="1403836" y="43574"/>
                </a:cubicBezTo>
                <a:lnTo>
                  <a:pt x="1403836" y="450171"/>
                </a:lnTo>
                <a:cubicBezTo>
                  <a:pt x="1403836" y="474236"/>
                  <a:pt x="1384327" y="493745"/>
                  <a:pt x="1360262" y="493745"/>
                </a:cubicBezTo>
                <a:lnTo>
                  <a:pt x="43574" y="493745"/>
                </a:lnTo>
                <a:cubicBezTo>
                  <a:pt x="19509" y="493745"/>
                  <a:pt x="0" y="474236"/>
                  <a:pt x="0" y="450171"/>
                </a:cubicBezTo>
                <a:lnTo>
                  <a:pt x="0" y="43574"/>
                </a:lnTo>
                <a:cubicBezTo>
                  <a:pt x="0" y="19509"/>
                  <a:pt x="19509" y="0"/>
                  <a:pt x="43574" y="0"/>
                </a:cubicBezTo>
                <a:close/>
              </a:path>
            </a:pathLst>
          </a:custGeom>
          <a:solidFill>
            <a:srgbClr val="25328B">
              <a:alpha val="65882"/>
            </a:srgbClr>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031846"/>
              </a:solidFill>
              <a:effectLst/>
              <a:uLnTx/>
              <a:uFillTx/>
              <a:latin typeface="Calibri" panose="020F0502020204030204"/>
              <a:ea typeface="+mn-ea"/>
              <a:cs typeface="+mn-cs"/>
            </a:endParaRPr>
          </a:p>
        </p:txBody>
      </p:sp>
      <p:sp>
        <p:nvSpPr>
          <p:cNvPr id="65" name="Freeform 31">
            <a:extLst>
              <a:ext uri="{FF2B5EF4-FFF2-40B4-BE49-F238E27FC236}">
                <a16:creationId xmlns:a16="http://schemas.microsoft.com/office/drawing/2014/main" id="{CD996A97-FAC0-5DF5-7DB9-4826B5EC4343}"/>
              </a:ext>
            </a:extLst>
          </p:cNvPr>
          <p:cNvSpPr/>
          <p:nvPr/>
        </p:nvSpPr>
        <p:spPr>
          <a:xfrm>
            <a:off x="10898502" y="1605093"/>
            <a:ext cx="697045" cy="653411"/>
          </a:xfrm>
          <a:custGeom>
            <a:avLst/>
            <a:gdLst/>
            <a:ahLst/>
            <a:cxnLst/>
            <a:rect l="l" t="t" r="r" b="b"/>
            <a:pathLst>
              <a:path w="783756" h="749466">
                <a:moveTo>
                  <a:pt x="0" y="0"/>
                </a:moveTo>
                <a:lnTo>
                  <a:pt x="783755" y="0"/>
                </a:lnTo>
                <a:lnTo>
                  <a:pt x="783755" y="749466"/>
                </a:lnTo>
                <a:lnTo>
                  <a:pt x="0" y="7494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031846"/>
              </a:solidFill>
              <a:effectLst/>
              <a:uLnTx/>
              <a:uFillTx/>
              <a:latin typeface="Calibri" panose="020F0502020204030204"/>
              <a:ea typeface="+mn-ea"/>
              <a:cs typeface="+mn-cs"/>
            </a:endParaRPr>
          </a:p>
        </p:txBody>
      </p:sp>
      <p:sp>
        <p:nvSpPr>
          <p:cNvPr id="66" name="Freeform 32">
            <a:extLst>
              <a:ext uri="{FF2B5EF4-FFF2-40B4-BE49-F238E27FC236}">
                <a16:creationId xmlns:a16="http://schemas.microsoft.com/office/drawing/2014/main" id="{8436E709-A283-40D1-9BBA-9EDC6226B86E}"/>
              </a:ext>
            </a:extLst>
          </p:cNvPr>
          <p:cNvSpPr/>
          <p:nvPr/>
        </p:nvSpPr>
        <p:spPr>
          <a:xfrm>
            <a:off x="10901675" y="3150807"/>
            <a:ext cx="648878" cy="668473"/>
          </a:xfrm>
          <a:custGeom>
            <a:avLst/>
            <a:gdLst/>
            <a:ahLst/>
            <a:cxnLst/>
            <a:rect l="l" t="t" r="r" b="b"/>
            <a:pathLst>
              <a:path w="773712" h="769844">
                <a:moveTo>
                  <a:pt x="0" y="0"/>
                </a:moveTo>
                <a:lnTo>
                  <a:pt x="773712" y="0"/>
                </a:lnTo>
                <a:lnTo>
                  <a:pt x="773712" y="769843"/>
                </a:lnTo>
                <a:lnTo>
                  <a:pt x="0" y="7698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031846"/>
              </a:solidFill>
              <a:effectLst/>
              <a:uLnTx/>
              <a:uFillTx/>
              <a:latin typeface="Calibri" panose="020F0502020204030204"/>
              <a:ea typeface="+mn-ea"/>
              <a:cs typeface="+mn-cs"/>
            </a:endParaRPr>
          </a:p>
        </p:txBody>
      </p:sp>
      <p:sp>
        <p:nvSpPr>
          <p:cNvPr id="67" name="TextBox 40">
            <a:extLst>
              <a:ext uri="{FF2B5EF4-FFF2-40B4-BE49-F238E27FC236}">
                <a16:creationId xmlns:a16="http://schemas.microsoft.com/office/drawing/2014/main" id="{E78E8F11-FE31-358A-3437-0E58BD182D20}"/>
              </a:ext>
            </a:extLst>
          </p:cNvPr>
          <p:cNvSpPr txBox="1"/>
          <p:nvPr/>
        </p:nvSpPr>
        <p:spPr>
          <a:xfrm>
            <a:off x="8630093" y="1529029"/>
            <a:ext cx="2521064" cy="799386"/>
          </a:xfrm>
          <a:prstGeom prst="rect">
            <a:avLst/>
          </a:prstGeom>
        </p:spPr>
        <p:txBody>
          <a:bodyPr wrap="square" lIns="0" tIns="0" rIns="0" bIns="0" rtlCol="0" anchor="t">
            <a:spAutoFit/>
          </a:bodyPr>
          <a:lstStyle/>
          <a:p>
            <a:pPr marL="0" marR="0" lvl="0" indent="0" algn="l" defTabSz="914400" rtl="0" eaLnBrk="1" fontAlgn="auto" latinLnBrk="0" hangingPunct="1">
              <a:lnSpc>
                <a:spcPts val="3240"/>
              </a:lnSpc>
              <a:spcBef>
                <a:spcPts val="0"/>
              </a:spcBef>
              <a:spcAft>
                <a:spcPts val="0"/>
              </a:spcAft>
              <a:buClrTx/>
              <a:buSzTx/>
              <a:buFontTx/>
              <a:buNone/>
              <a:tabLst/>
              <a:defRPr/>
            </a:pPr>
            <a:r>
              <a:rPr kumimoji="0" lang="en-US" sz="2400" b="0" i="0" u="none" strike="noStrike" kern="1200" cap="none" spc="25" normalizeH="0" baseline="0" noProof="0" dirty="0" err="1">
                <a:ln>
                  <a:noFill/>
                </a:ln>
                <a:solidFill>
                  <a:srgbClr val="FFFFFF"/>
                </a:solidFill>
                <a:effectLst/>
                <a:uLnTx/>
                <a:uFillTx/>
                <a:latin typeface="Calibri Light" panose="020F0302020204030204"/>
                <a:ea typeface="+mn-ea"/>
                <a:cs typeface="+mn-cs"/>
              </a:rPr>
              <a:t>Busines</a:t>
            </a:r>
            <a:r>
              <a:rPr kumimoji="0" lang="en-US" sz="2400" b="0" i="0" u="none" strike="noStrike" kern="1200" cap="none" spc="25" normalizeH="0" baseline="0" noProof="0" dirty="0">
                <a:ln>
                  <a:noFill/>
                </a:ln>
                <a:solidFill>
                  <a:srgbClr val="FFFFFF"/>
                </a:solidFill>
                <a:effectLst/>
                <a:uLnTx/>
                <a:uFillTx/>
                <a:latin typeface="Calibri Light" panose="020F0302020204030204"/>
                <a:ea typeface="+mn-ea"/>
                <a:cs typeface="+mn-cs"/>
              </a:rPr>
              <a:t> as Usual </a:t>
            </a:r>
          </a:p>
          <a:p>
            <a:pPr marL="0" marR="0" lvl="0" indent="0" algn="l" defTabSz="914400" rtl="0" eaLnBrk="1" fontAlgn="auto" latinLnBrk="0" hangingPunct="1">
              <a:lnSpc>
                <a:spcPts val="3240"/>
              </a:lnSpc>
              <a:spcBef>
                <a:spcPts val="0"/>
              </a:spcBef>
              <a:spcAft>
                <a:spcPts val="0"/>
              </a:spcAft>
              <a:buClrTx/>
              <a:buSzTx/>
              <a:buFontTx/>
              <a:buNone/>
              <a:tabLst/>
              <a:defRPr/>
            </a:pPr>
            <a:r>
              <a:rPr kumimoji="0" lang="en-US" sz="2400" b="0" i="0" u="none" strike="noStrike" kern="1200" cap="none" spc="25" normalizeH="0" baseline="0" noProof="0" dirty="0">
                <a:ln>
                  <a:noFill/>
                </a:ln>
                <a:solidFill>
                  <a:srgbClr val="FFFFFF"/>
                </a:solidFill>
                <a:effectLst/>
                <a:uLnTx/>
                <a:uFillTx/>
                <a:latin typeface="Calibri Light" panose="020F0302020204030204"/>
                <a:ea typeface="+mn-ea"/>
                <a:cs typeface="+mn-cs"/>
              </a:rPr>
              <a:t>Portfolio’s</a:t>
            </a:r>
          </a:p>
        </p:txBody>
      </p:sp>
      <p:sp>
        <p:nvSpPr>
          <p:cNvPr id="68" name="TextBox 40">
            <a:extLst>
              <a:ext uri="{FF2B5EF4-FFF2-40B4-BE49-F238E27FC236}">
                <a16:creationId xmlns:a16="http://schemas.microsoft.com/office/drawing/2014/main" id="{23FDAD43-1871-30B8-9837-A4A84804EA96}"/>
              </a:ext>
            </a:extLst>
          </p:cNvPr>
          <p:cNvSpPr txBox="1"/>
          <p:nvPr/>
        </p:nvSpPr>
        <p:spPr>
          <a:xfrm>
            <a:off x="8597767" y="3029307"/>
            <a:ext cx="2521064" cy="799386"/>
          </a:xfrm>
          <a:prstGeom prst="rect">
            <a:avLst/>
          </a:prstGeom>
        </p:spPr>
        <p:txBody>
          <a:bodyPr wrap="square" lIns="0" tIns="0" rIns="0" bIns="0" rtlCol="0" anchor="t">
            <a:spAutoFit/>
          </a:bodyPr>
          <a:lstStyle/>
          <a:p>
            <a:pPr marL="0" marR="0" lvl="0" indent="0" algn="l" defTabSz="914400" rtl="0" eaLnBrk="1" fontAlgn="auto" latinLnBrk="0" hangingPunct="1">
              <a:lnSpc>
                <a:spcPts val="3240"/>
              </a:lnSpc>
              <a:spcBef>
                <a:spcPts val="0"/>
              </a:spcBef>
              <a:spcAft>
                <a:spcPts val="0"/>
              </a:spcAft>
              <a:buClrTx/>
              <a:buSzTx/>
              <a:buFontTx/>
              <a:buNone/>
              <a:tabLst/>
              <a:defRPr/>
            </a:pPr>
            <a:r>
              <a:rPr kumimoji="0" lang="en-US" sz="2400" b="0" i="0" u="none" strike="noStrike" kern="1200" cap="none" spc="25" normalizeH="0" baseline="0" noProof="0" dirty="0">
                <a:ln>
                  <a:noFill/>
                </a:ln>
                <a:solidFill>
                  <a:srgbClr val="FFFFFF"/>
                </a:solidFill>
                <a:effectLst/>
                <a:uLnTx/>
                <a:uFillTx/>
                <a:latin typeface="Calibri Light" panose="020F0302020204030204"/>
                <a:ea typeface="+mn-ea"/>
                <a:cs typeface="+mn-cs"/>
              </a:rPr>
              <a:t>Strategic </a:t>
            </a:r>
          </a:p>
          <a:p>
            <a:pPr marL="0" marR="0" lvl="0" indent="0" algn="l" defTabSz="914400" rtl="0" eaLnBrk="1" fontAlgn="auto" latinLnBrk="0" hangingPunct="1">
              <a:lnSpc>
                <a:spcPts val="3240"/>
              </a:lnSpc>
              <a:spcBef>
                <a:spcPts val="0"/>
              </a:spcBef>
              <a:spcAft>
                <a:spcPts val="0"/>
              </a:spcAft>
              <a:buClrTx/>
              <a:buSzTx/>
              <a:buFontTx/>
              <a:buNone/>
              <a:tabLst/>
              <a:defRPr/>
            </a:pPr>
            <a:r>
              <a:rPr kumimoji="0" lang="en-US" sz="2400" b="0" i="0" u="none" strike="noStrike" kern="1200" cap="none" spc="25" normalizeH="0" baseline="0" noProof="0" dirty="0">
                <a:ln>
                  <a:noFill/>
                </a:ln>
                <a:solidFill>
                  <a:srgbClr val="FFFFFF"/>
                </a:solidFill>
                <a:effectLst/>
                <a:uLnTx/>
                <a:uFillTx/>
                <a:latin typeface="Calibri Light" panose="020F0302020204030204"/>
                <a:ea typeface="+mn-ea"/>
                <a:cs typeface="+mn-cs"/>
              </a:rPr>
              <a:t>Programs</a:t>
            </a:r>
          </a:p>
        </p:txBody>
      </p:sp>
      <p:sp>
        <p:nvSpPr>
          <p:cNvPr id="69" name="TextBox 40">
            <a:extLst>
              <a:ext uri="{FF2B5EF4-FFF2-40B4-BE49-F238E27FC236}">
                <a16:creationId xmlns:a16="http://schemas.microsoft.com/office/drawing/2014/main" id="{F0AF3111-6ADF-5DAB-A844-A0AFCBC0D2B7}"/>
              </a:ext>
            </a:extLst>
          </p:cNvPr>
          <p:cNvSpPr txBox="1"/>
          <p:nvPr/>
        </p:nvSpPr>
        <p:spPr>
          <a:xfrm>
            <a:off x="8581400" y="4863890"/>
            <a:ext cx="2521064" cy="389017"/>
          </a:xfrm>
          <a:prstGeom prst="rect">
            <a:avLst/>
          </a:prstGeom>
        </p:spPr>
        <p:txBody>
          <a:bodyPr wrap="square" lIns="0" tIns="0" rIns="0" bIns="0" rtlCol="0" anchor="t">
            <a:spAutoFit/>
          </a:bodyPr>
          <a:lstStyle/>
          <a:p>
            <a:pPr marL="0" marR="0" lvl="0" indent="0" algn="l" defTabSz="914400" rtl="0" eaLnBrk="1" fontAlgn="auto" latinLnBrk="0" hangingPunct="1">
              <a:lnSpc>
                <a:spcPts val="3240"/>
              </a:lnSpc>
              <a:spcBef>
                <a:spcPts val="0"/>
              </a:spcBef>
              <a:spcAft>
                <a:spcPts val="0"/>
              </a:spcAft>
              <a:buClrTx/>
              <a:buSzTx/>
              <a:buFontTx/>
              <a:buNone/>
              <a:tabLst/>
              <a:defRPr/>
            </a:pPr>
            <a:r>
              <a:rPr kumimoji="0" lang="en-US" sz="2400" b="0" i="0" u="none" strike="noStrike" kern="1200" cap="none" spc="25" normalizeH="0" baseline="0" noProof="0" dirty="0">
                <a:ln>
                  <a:noFill/>
                </a:ln>
                <a:solidFill>
                  <a:srgbClr val="FFFFFF"/>
                </a:solidFill>
                <a:effectLst/>
                <a:uLnTx/>
                <a:uFillTx/>
                <a:latin typeface="Calibri Light" panose="020F0302020204030204"/>
                <a:ea typeface="+mn-ea"/>
                <a:cs typeface="+mn-cs"/>
              </a:rPr>
              <a:t>IT Projects</a:t>
            </a:r>
          </a:p>
        </p:txBody>
      </p:sp>
      <p:sp>
        <p:nvSpPr>
          <p:cNvPr id="70" name="Freeform 34">
            <a:extLst>
              <a:ext uri="{FF2B5EF4-FFF2-40B4-BE49-F238E27FC236}">
                <a16:creationId xmlns:a16="http://schemas.microsoft.com/office/drawing/2014/main" id="{B542F201-A697-8CC4-4934-D33596013C5D}"/>
              </a:ext>
            </a:extLst>
          </p:cNvPr>
          <p:cNvSpPr/>
          <p:nvPr/>
        </p:nvSpPr>
        <p:spPr>
          <a:xfrm>
            <a:off x="10978342" y="4756248"/>
            <a:ext cx="648878" cy="609695"/>
          </a:xfrm>
          <a:custGeom>
            <a:avLst/>
            <a:gdLst/>
            <a:ahLst/>
            <a:cxnLst/>
            <a:rect l="l" t="t" r="r" b="b"/>
            <a:pathLst>
              <a:path w="823589" h="749466">
                <a:moveTo>
                  <a:pt x="0" y="0"/>
                </a:moveTo>
                <a:lnTo>
                  <a:pt x="823589" y="0"/>
                </a:lnTo>
                <a:lnTo>
                  <a:pt x="823589" y="749466"/>
                </a:lnTo>
                <a:lnTo>
                  <a:pt x="0" y="7494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031846"/>
              </a:solidFill>
              <a:effectLst/>
              <a:uLnTx/>
              <a:uFillTx/>
              <a:latin typeface="Calibri" panose="020F0502020204030204"/>
              <a:ea typeface="+mn-ea"/>
              <a:cs typeface="+mn-cs"/>
            </a:endParaRPr>
          </a:p>
        </p:txBody>
      </p:sp>
      <p:sp>
        <p:nvSpPr>
          <p:cNvPr id="2" name="Freeform 30">
            <a:extLst>
              <a:ext uri="{FF2B5EF4-FFF2-40B4-BE49-F238E27FC236}">
                <a16:creationId xmlns:a16="http://schemas.microsoft.com/office/drawing/2014/main" id="{47DE8C53-0EAA-B13A-21B9-9FF4E1EEBAF1}"/>
              </a:ext>
            </a:extLst>
          </p:cNvPr>
          <p:cNvSpPr/>
          <p:nvPr/>
        </p:nvSpPr>
        <p:spPr>
          <a:xfrm>
            <a:off x="683338" y="4773874"/>
            <a:ext cx="565322" cy="569048"/>
          </a:xfrm>
          <a:custGeom>
            <a:avLst/>
            <a:gdLst/>
            <a:ahLst/>
            <a:cxnLst/>
            <a:rect l="l" t="t" r="r" b="b"/>
            <a:pathLst>
              <a:path w="749466" h="749466">
                <a:moveTo>
                  <a:pt x="0" y="0"/>
                </a:moveTo>
                <a:lnTo>
                  <a:pt x="749466" y="0"/>
                </a:lnTo>
                <a:lnTo>
                  <a:pt x="749466" y="749466"/>
                </a:lnTo>
                <a:lnTo>
                  <a:pt x="0" y="74946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031846"/>
              </a:solidFill>
              <a:effectLst/>
              <a:uLnTx/>
              <a:uFillTx/>
              <a:latin typeface="Calibri" panose="020F0502020204030204"/>
              <a:ea typeface="+mn-ea"/>
              <a:cs typeface="+mn-cs"/>
            </a:endParaRPr>
          </a:p>
        </p:txBody>
      </p:sp>
      <p:cxnSp>
        <p:nvCxnSpPr>
          <p:cNvPr id="6" name="Straight Arrow Connector 5">
            <a:extLst>
              <a:ext uri="{FF2B5EF4-FFF2-40B4-BE49-F238E27FC236}">
                <a16:creationId xmlns:a16="http://schemas.microsoft.com/office/drawing/2014/main" id="{DEE550CC-1773-55BB-EDED-8F4D55BD5984}"/>
              </a:ext>
            </a:extLst>
          </p:cNvPr>
          <p:cNvCxnSpPr/>
          <p:nvPr/>
        </p:nvCxnSpPr>
        <p:spPr>
          <a:xfrm>
            <a:off x="5476875" y="3506490"/>
            <a:ext cx="523875" cy="0"/>
          </a:xfrm>
          <a:prstGeom prst="straightConnector1">
            <a:avLst/>
          </a:prstGeom>
          <a:ln>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73163E9-5D19-2660-8B56-E5BEE22101FC}"/>
              </a:ext>
            </a:extLst>
          </p:cNvPr>
          <p:cNvCxnSpPr/>
          <p:nvPr/>
        </p:nvCxnSpPr>
        <p:spPr>
          <a:xfrm>
            <a:off x="5619750" y="3680330"/>
            <a:ext cx="523875" cy="0"/>
          </a:xfrm>
          <a:prstGeom prst="straightConnector1">
            <a:avLst/>
          </a:prstGeom>
          <a:ln>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CE21154-C7C8-61AF-9668-3B315049B47A}"/>
              </a:ext>
            </a:extLst>
          </p:cNvPr>
          <p:cNvCxnSpPr>
            <a:cxnSpLocks/>
          </p:cNvCxnSpPr>
          <p:nvPr/>
        </p:nvCxnSpPr>
        <p:spPr>
          <a:xfrm>
            <a:off x="5629275" y="3854170"/>
            <a:ext cx="358364" cy="0"/>
          </a:xfrm>
          <a:prstGeom prst="straightConnector1">
            <a:avLst/>
          </a:prstGeom>
          <a:ln>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56AF0AE-459C-EA7B-3957-3C64F04E60D5}"/>
              </a:ext>
            </a:extLst>
          </p:cNvPr>
          <p:cNvCxnSpPr>
            <a:cxnSpLocks/>
          </p:cNvCxnSpPr>
          <p:nvPr/>
        </p:nvCxnSpPr>
        <p:spPr>
          <a:xfrm>
            <a:off x="5881687" y="4028010"/>
            <a:ext cx="358364" cy="0"/>
          </a:xfrm>
          <a:prstGeom prst="straightConnector1">
            <a:avLst/>
          </a:prstGeom>
          <a:ln>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16DA050-68A1-7591-D43A-0A4100BDCBEE}"/>
              </a:ext>
            </a:extLst>
          </p:cNvPr>
          <p:cNvCxnSpPr>
            <a:cxnSpLocks/>
          </p:cNvCxnSpPr>
          <p:nvPr/>
        </p:nvCxnSpPr>
        <p:spPr>
          <a:xfrm>
            <a:off x="6000750" y="4201851"/>
            <a:ext cx="358364" cy="0"/>
          </a:xfrm>
          <a:prstGeom prst="straightConnector1">
            <a:avLst/>
          </a:prstGeom>
          <a:ln>
            <a:headEnd type="diamond" w="med" len="med"/>
            <a:tailEnd type="diamond" w="med" len="med"/>
          </a:ln>
        </p:spPr>
        <p:style>
          <a:lnRef idx="1">
            <a:schemeClr val="accent1"/>
          </a:lnRef>
          <a:fillRef idx="0">
            <a:schemeClr val="accent1"/>
          </a:fillRef>
          <a:effectRef idx="0">
            <a:schemeClr val="accent1"/>
          </a:effectRef>
          <a:fontRef idx="minor">
            <a:schemeClr val="tx1"/>
          </a:fontRef>
        </p:style>
      </p:cxnSp>
      <p:pic>
        <p:nvPicPr>
          <p:cNvPr id="15" name="Graphic 6" descr="Group of people with solid fill">
            <a:extLst>
              <a:ext uri="{FF2B5EF4-FFF2-40B4-BE49-F238E27FC236}">
                <a16:creationId xmlns:a16="http://schemas.microsoft.com/office/drawing/2014/main" id="{7F11DF99-E7E0-6B4B-684A-6996A092259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425004" y="5084150"/>
            <a:ext cx="1287771" cy="1287771"/>
          </a:xfrm>
          <a:prstGeom prst="rect">
            <a:avLst/>
          </a:prstGeom>
        </p:spPr>
      </p:pic>
      <p:pic>
        <p:nvPicPr>
          <p:cNvPr id="16" name="Graphic 7" descr="Group of women with solid fill">
            <a:extLst>
              <a:ext uri="{FF2B5EF4-FFF2-40B4-BE49-F238E27FC236}">
                <a16:creationId xmlns:a16="http://schemas.microsoft.com/office/drawing/2014/main" id="{63D2C7A5-5C79-C968-AE01-87A4BF20DE8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611689" y="956106"/>
            <a:ext cx="914400" cy="914400"/>
          </a:xfrm>
          <a:prstGeom prst="rect">
            <a:avLst/>
          </a:prstGeom>
        </p:spPr>
      </p:pic>
    </p:spTree>
    <p:extLst>
      <p:ext uri="{BB962C8B-B14F-4D97-AF65-F5344CB8AC3E}">
        <p14:creationId xmlns:p14="http://schemas.microsoft.com/office/powerpoint/2010/main" val="18548075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Slide Title">
            <a:extLst>
              <a:ext uri="{FF2B5EF4-FFF2-40B4-BE49-F238E27FC236}">
                <a16:creationId xmlns:a16="http://schemas.microsoft.com/office/drawing/2014/main" id="{AD99D490-2EAC-35B8-1D04-1DFA3DA0436E}"/>
              </a:ext>
            </a:extLst>
          </p:cNvPr>
          <p:cNvSpPr>
            <a:spLocks noGrp="1"/>
          </p:cNvSpPr>
          <p:nvPr/>
        </p:nvSpPr>
        <p:spPr>
          <a:xfrm>
            <a:off x="554736" y="172212"/>
            <a:ext cx="11082528" cy="581287"/>
          </a:xfrm>
          <a:prstGeom prst="rect">
            <a:avLst/>
          </a:prstGeom>
        </p:spPr>
        <p:txBody>
          <a:bodyPr vert="horz" wrap="square" lIns="0" tIns="0" rIns="0" bIns="0" rtlCol="0" anchor="b" anchorCtr="0">
            <a:normAutofit fontScale="97500"/>
          </a:bodyPr>
          <a:lstStyle>
            <a:lvl1pPr algn="l" defTabSz="914400" rtl="0" eaLnBrk="1" latinLnBrk="0" hangingPunct="1">
              <a:lnSpc>
                <a:spcPct val="100000"/>
              </a:lnSpc>
              <a:spcBef>
                <a:spcPct val="0"/>
              </a:spcBef>
              <a:buNone/>
              <a:defRPr sz="2500" b="1" kern="1200" spc="0" baseline="0">
                <a:ln w="6350" cap="flat">
                  <a:noFill/>
                  <a:miter lim="800000"/>
                </a:ln>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6350" cap="flat">
                  <a:noFill/>
                  <a:miter lim="800000"/>
                </a:ln>
                <a:solidFill>
                  <a:srgbClr val="FFFFFF"/>
                </a:solidFill>
                <a:effectLst/>
                <a:uLnTx/>
                <a:uFillTx/>
                <a:latin typeface="Calibri Light" panose="020F0302020204030204"/>
                <a:ea typeface="+mj-ea"/>
                <a:cs typeface="Calibri Light"/>
              </a:rPr>
              <a:t>proPilot makes crucial information flows more reliable and faster</a:t>
            </a:r>
          </a:p>
        </p:txBody>
      </p:sp>
      <p:sp>
        <p:nvSpPr>
          <p:cNvPr id="6" name="TextBox 1">
            <a:extLst>
              <a:ext uri="{FF2B5EF4-FFF2-40B4-BE49-F238E27FC236}">
                <a16:creationId xmlns:a16="http://schemas.microsoft.com/office/drawing/2014/main" id="{F7256CD1-F4F9-6A57-BF9F-02052FF8FCD4}"/>
              </a:ext>
            </a:extLst>
          </p:cNvPr>
          <p:cNvSpPr txBox="1">
            <a:spLocks/>
          </p:cNvSpPr>
          <p:nvPr/>
        </p:nvSpPr>
        <p:spPr>
          <a:xfrm>
            <a:off x="1253626" y="2211263"/>
            <a:ext cx="2621251" cy="1477328"/>
          </a:xfrm>
          <a:prstGeom prst="rect">
            <a:avLst/>
          </a:prstGeom>
        </p:spPr>
        <p:txBody>
          <a:bodyPr vert="horz" wrap="square" lIns="0" tIns="0" rIns="0" bIns="0" rtlCol="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1" u="none" strike="noStrike" kern="1200" cap="none" spc="0" normalizeH="0" baseline="0" noProof="0" dirty="0" err="1">
                <a:ln>
                  <a:noFill/>
                </a:ln>
                <a:solidFill>
                  <a:srgbClr val="641A8D">
                    <a:lumMod val="20000"/>
                    <a:lumOff val="80000"/>
                  </a:srgbClr>
                </a:solidFill>
                <a:effectLst/>
                <a:uLnTx/>
                <a:uFillTx/>
                <a:latin typeface="Söhne"/>
                <a:ea typeface="+mn-ea"/>
                <a:cs typeface="+mn-cs"/>
              </a:rPr>
              <a:t>proPilot</a:t>
            </a:r>
            <a:r>
              <a:rPr kumimoji="0" lang="en-US" sz="1200" b="0" i="1" u="none" strike="noStrike" kern="1200" cap="none" spc="0" normalizeH="0" baseline="0" noProof="0" dirty="0">
                <a:ln>
                  <a:noFill/>
                </a:ln>
                <a:solidFill>
                  <a:srgbClr val="641A8D">
                    <a:lumMod val="20000"/>
                    <a:lumOff val="80000"/>
                  </a:srgbClr>
                </a:solidFill>
                <a:effectLst/>
                <a:uLnTx/>
                <a:uFillTx/>
                <a:latin typeface="Söhne"/>
                <a:ea typeface="+mn-ea"/>
                <a:cs typeface="+mn-cs"/>
              </a:rPr>
              <a:t> provides a central platform for all plans, ensuring clarity and alignment within the organization</a:t>
            </a:r>
          </a:p>
        </p:txBody>
      </p:sp>
      <p:sp>
        <p:nvSpPr>
          <p:cNvPr id="7" name="TextBox 2">
            <a:extLst>
              <a:ext uri="{FF2B5EF4-FFF2-40B4-BE49-F238E27FC236}">
                <a16:creationId xmlns:a16="http://schemas.microsoft.com/office/drawing/2014/main" id="{27589121-D156-C65D-61F4-A7A8EA32D082}"/>
              </a:ext>
            </a:extLst>
          </p:cNvPr>
          <p:cNvSpPr txBox="1">
            <a:spLocks/>
          </p:cNvSpPr>
          <p:nvPr/>
        </p:nvSpPr>
        <p:spPr>
          <a:xfrm>
            <a:off x="1253626" y="1934466"/>
            <a:ext cx="2621251" cy="276999"/>
          </a:xfrm>
          <a:prstGeom prst="rect">
            <a:avLst/>
          </a:prstGeom>
        </p:spPr>
        <p:txBody>
          <a:bodyPr vert="horz" wrap="square" lIns="0" tIns="0" rIns="0" bIns="0" rtlCol="0" anchor="t" anchorCtr="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Calibri"/>
              </a:rPr>
              <a:t>One version of the plans</a:t>
            </a:r>
          </a:p>
        </p:txBody>
      </p:sp>
      <p:pic>
        <p:nvPicPr>
          <p:cNvPr id="8" name="Picture 7">
            <a:extLst>
              <a:ext uri="{FF2B5EF4-FFF2-40B4-BE49-F238E27FC236}">
                <a16:creationId xmlns:a16="http://schemas.microsoft.com/office/drawing/2014/main" id="{034BA884-9A03-7CD9-A7C1-8A92DBB50C50}"/>
              </a:ext>
            </a:extLst>
          </p:cNvPr>
          <p:cNvPicPr>
            <a:picLocks noChangeAspect="1"/>
          </p:cNvPicPr>
          <p:nvPr/>
        </p:nvPicPr>
        <p:blipFill>
          <a:blip r:embed="rId2"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82949" y="1777992"/>
            <a:ext cx="1030226" cy="1042418"/>
          </a:xfrm>
          <a:prstGeom prst="rect">
            <a:avLst/>
          </a:prstGeom>
        </p:spPr>
      </p:pic>
      <p:pic>
        <p:nvPicPr>
          <p:cNvPr id="9" name="Picture 8">
            <a:extLst>
              <a:ext uri="{FF2B5EF4-FFF2-40B4-BE49-F238E27FC236}">
                <a16:creationId xmlns:a16="http://schemas.microsoft.com/office/drawing/2014/main" id="{36FBA6DD-3C2A-687A-4080-A56EEC543B32}"/>
              </a:ext>
            </a:extLst>
          </p:cNvPr>
          <p:cNvPicPr>
            <a:picLocks noChangeAspect="1"/>
          </p:cNvPicPr>
          <p:nvPr/>
        </p:nvPicPr>
        <p:blipFill>
          <a:blip r:embed="rId3"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7999533" y="3004414"/>
            <a:ext cx="1030226" cy="1042418"/>
          </a:xfrm>
          <a:prstGeom prst="rect">
            <a:avLst/>
          </a:prstGeom>
        </p:spPr>
      </p:pic>
      <p:pic>
        <p:nvPicPr>
          <p:cNvPr id="10" name="Picture 9">
            <a:extLst>
              <a:ext uri="{FF2B5EF4-FFF2-40B4-BE49-F238E27FC236}">
                <a16:creationId xmlns:a16="http://schemas.microsoft.com/office/drawing/2014/main" id="{DB4679AE-FBAA-AF7B-C197-3A0EEA104D80}"/>
              </a:ext>
            </a:extLst>
          </p:cNvPr>
          <p:cNvPicPr>
            <a:picLocks noChangeAspect="1"/>
          </p:cNvPicPr>
          <p:nvPr/>
        </p:nvPicPr>
        <p:blipFill>
          <a:blip r:embed="rId4"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51391" y="3916559"/>
            <a:ext cx="1030226" cy="1042418"/>
          </a:xfrm>
          <a:prstGeom prst="rect">
            <a:avLst/>
          </a:prstGeom>
        </p:spPr>
      </p:pic>
      <p:pic>
        <p:nvPicPr>
          <p:cNvPr id="11" name="Picture 10">
            <a:extLst>
              <a:ext uri="{FF2B5EF4-FFF2-40B4-BE49-F238E27FC236}">
                <a16:creationId xmlns:a16="http://schemas.microsoft.com/office/drawing/2014/main" id="{ECCF97DC-CFDC-061F-C77E-01332F84ECB2}"/>
              </a:ext>
            </a:extLst>
          </p:cNvPr>
          <p:cNvPicPr>
            <a:picLocks noChangeAspect="1"/>
          </p:cNvPicPr>
          <p:nvPr/>
        </p:nvPicPr>
        <p:blipFill>
          <a:blip r:embed="rId5"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3770602" y="2860821"/>
            <a:ext cx="1030226" cy="1042418"/>
          </a:xfrm>
          <a:prstGeom prst="rect">
            <a:avLst/>
          </a:prstGeom>
        </p:spPr>
      </p:pic>
      <p:sp>
        <p:nvSpPr>
          <p:cNvPr id="12" name="TextBox 7">
            <a:extLst>
              <a:ext uri="{FF2B5EF4-FFF2-40B4-BE49-F238E27FC236}">
                <a16:creationId xmlns:a16="http://schemas.microsoft.com/office/drawing/2014/main" id="{B8EA74A6-C1E9-C996-4529-29C1C72449D6}"/>
              </a:ext>
            </a:extLst>
          </p:cNvPr>
          <p:cNvSpPr txBox="1">
            <a:spLocks/>
          </p:cNvSpPr>
          <p:nvPr/>
        </p:nvSpPr>
        <p:spPr>
          <a:xfrm>
            <a:off x="1285830" y="4314691"/>
            <a:ext cx="2491335" cy="658613"/>
          </a:xfrm>
          <a:prstGeom prst="rect">
            <a:avLst/>
          </a:prstGeom>
        </p:spPr>
        <p:txBody>
          <a:bodyPr vert="horz" wrap="square" lIns="0" tIns="0" rIns="0" bIns="0" rtlCol="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1" u="none" strike="noStrike" kern="1200" cap="none" spc="0" normalizeH="0" baseline="0" noProof="0" dirty="0">
                <a:ln>
                  <a:noFill/>
                </a:ln>
                <a:solidFill>
                  <a:srgbClr val="641A8D">
                    <a:lumMod val="20000"/>
                    <a:lumOff val="80000"/>
                  </a:srgbClr>
                </a:solidFill>
                <a:effectLst/>
                <a:uLnTx/>
                <a:uFillTx/>
                <a:latin typeface="Söhne"/>
                <a:ea typeface="+mn-ea"/>
                <a:cs typeface="+mn-cs"/>
              </a:rPr>
              <a:t>proPilot collects real-time progress and issues from stakeholders in the </a:t>
            </a:r>
            <a:r>
              <a:rPr kumimoji="0" lang="en-US" sz="1200" b="1" i="1" u="none" strike="noStrike" kern="1200" cap="none" spc="0" normalizeH="0" baseline="0" noProof="0" dirty="0">
                <a:ln>
                  <a:noFill/>
                </a:ln>
                <a:solidFill>
                  <a:srgbClr val="641A8D">
                    <a:lumMod val="20000"/>
                    <a:lumOff val="80000"/>
                  </a:srgbClr>
                </a:solidFill>
                <a:effectLst/>
                <a:uLnTx/>
                <a:uFillTx/>
                <a:latin typeface="Söhne"/>
                <a:ea typeface="+mn-ea"/>
                <a:cs typeface="+mn-cs"/>
              </a:rPr>
              <a:t>field in less than a minute per month</a:t>
            </a:r>
          </a:p>
        </p:txBody>
      </p:sp>
      <p:sp>
        <p:nvSpPr>
          <p:cNvPr id="13" name="TextBox 8">
            <a:extLst>
              <a:ext uri="{FF2B5EF4-FFF2-40B4-BE49-F238E27FC236}">
                <a16:creationId xmlns:a16="http://schemas.microsoft.com/office/drawing/2014/main" id="{06F7A577-2C22-57D3-5D9F-9422785E1C85}"/>
              </a:ext>
            </a:extLst>
          </p:cNvPr>
          <p:cNvSpPr txBox="1">
            <a:spLocks/>
          </p:cNvSpPr>
          <p:nvPr/>
        </p:nvSpPr>
        <p:spPr>
          <a:xfrm>
            <a:off x="1285831" y="4037893"/>
            <a:ext cx="3006447" cy="276999"/>
          </a:xfrm>
          <a:prstGeom prst="rect">
            <a:avLst/>
          </a:prstGeom>
        </p:spPr>
        <p:txBody>
          <a:bodyPr vert="horz" wrap="square" lIns="0" tIns="0" rIns="0" bIns="0" rtlCol="0" anchor="t" anchorCtr="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One version of the </a:t>
            </a:r>
            <a:r>
              <a:rPr kumimoji="0" lang="en-US" sz="1800" b="0" i="0" u="none" strike="noStrike" kern="1200" cap="none" spc="0" normalizeH="0" baseline="0" noProof="0" dirty="0" err="1">
                <a:ln>
                  <a:noFill/>
                </a:ln>
                <a:solidFill>
                  <a:srgbClr val="FFFFFF"/>
                </a:solidFill>
                <a:effectLst/>
                <a:uLnTx/>
                <a:uFillTx/>
                <a:latin typeface="Calibri" panose="020F0502020204030204"/>
                <a:ea typeface="+mn-ea"/>
                <a:cs typeface="+mn-cs"/>
              </a:rPr>
              <a:t>realisations</a:t>
            </a: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TextBox 9">
            <a:extLst>
              <a:ext uri="{FF2B5EF4-FFF2-40B4-BE49-F238E27FC236}">
                <a16:creationId xmlns:a16="http://schemas.microsoft.com/office/drawing/2014/main" id="{4464DB3D-7F95-98B4-4BE8-DF08C4FF9E93}"/>
              </a:ext>
            </a:extLst>
          </p:cNvPr>
          <p:cNvSpPr txBox="1">
            <a:spLocks/>
          </p:cNvSpPr>
          <p:nvPr/>
        </p:nvSpPr>
        <p:spPr>
          <a:xfrm>
            <a:off x="4822500" y="3336847"/>
            <a:ext cx="2418422" cy="777439"/>
          </a:xfrm>
          <a:prstGeom prst="rect">
            <a:avLst/>
          </a:prstGeom>
        </p:spPr>
        <p:txBody>
          <a:bodyPr vert="horz" wrap="square" lIns="0" tIns="0" rIns="0" bIns="0" rtlCol="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1" u="none" strike="noStrike" kern="1200" cap="none" spc="0" normalizeH="0" baseline="0" noProof="0" dirty="0">
                <a:ln>
                  <a:noFill/>
                </a:ln>
                <a:solidFill>
                  <a:srgbClr val="641A8D">
                    <a:lumMod val="20000"/>
                    <a:lumOff val="80000"/>
                  </a:srgbClr>
                </a:solidFill>
                <a:effectLst/>
                <a:uLnTx/>
                <a:uFillTx/>
                <a:latin typeface="Söhne"/>
                <a:ea typeface="+mn-ea"/>
                <a:cs typeface="+mn-cs"/>
              </a:rPr>
              <a:t>proPilot measures gaps in real-time, enabling proactive identification of issues and opportunities to solve them faster, sometime before they have a negative impact</a:t>
            </a:r>
          </a:p>
        </p:txBody>
      </p:sp>
      <p:sp>
        <p:nvSpPr>
          <p:cNvPr id="15" name="TextBox 10">
            <a:extLst>
              <a:ext uri="{FF2B5EF4-FFF2-40B4-BE49-F238E27FC236}">
                <a16:creationId xmlns:a16="http://schemas.microsoft.com/office/drawing/2014/main" id="{A6F3FDE9-D034-658D-E8A5-991093B7D2FF}"/>
              </a:ext>
            </a:extLst>
          </p:cNvPr>
          <p:cNvSpPr txBox="1">
            <a:spLocks/>
          </p:cNvSpPr>
          <p:nvPr/>
        </p:nvSpPr>
        <p:spPr>
          <a:xfrm>
            <a:off x="4822499" y="3060049"/>
            <a:ext cx="2468880" cy="276999"/>
          </a:xfrm>
          <a:prstGeom prst="rect">
            <a:avLst/>
          </a:prstGeom>
        </p:spPr>
        <p:txBody>
          <a:bodyPr vert="horz" wrap="square" lIns="0" tIns="0" rIns="0" bIns="0" rtlCol="0" anchor="t" anchorCtr="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EFFFF"/>
                </a:solidFill>
                <a:effectLst/>
                <a:uLnTx/>
                <a:uFillTx/>
                <a:latin typeface="Calibri" panose="020F0502020204030204"/>
                <a:ea typeface="+mn-ea"/>
                <a:cs typeface="+mn-cs"/>
              </a:rPr>
              <a:t>One version of the gaps</a:t>
            </a:r>
          </a:p>
        </p:txBody>
      </p:sp>
      <p:sp>
        <p:nvSpPr>
          <p:cNvPr id="16" name="TextBox 11">
            <a:extLst>
              <a:ext uri="{FF2B5EF4-FFF2-40B4-BE49-F238E27FC236}">
                <a16:creationId xmlns:a16="http://schemas.microsoft.com/office/drawing/2014/main" id="{344E53D9-9EF5-6BFD-3239-B81BA5F05AD1}"/>
              </a:ext>
            </a:extLst>
          </p:cNvPr>
          <p:cNvSpPr txBox="1">
            <a:spLocks/>
          </p:cNvSpPr>
          <p:nvPr/>
        </p:nvSpPr>
        <p:spPr>
          <a:xfrm>
            <a:off x="9196505" y="3320682"/>
            <a:ext cx="2715774" cy="793604"/>
          </a:xfrm>
          <a:prstGeom prst="rect">
            <a:avLst/>
          </a:prstGeom>
        </p:spPr>
        <p:txBody>
          <a:bodyPr vert="horz" wrap="square" lIns="0" tIns="0" rIns="0" bIns="0" rtlCol="0" anchor="t"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1" u="none" strike="noStrike" kern="1200" cap="none" spc="0" normalizeH="0" baseline="0" noProof="0" dirty="0">
                <a:ln>
                  <a:noFill/>
                </a:ln>
                <a:solidFill>
                  <a:srgbClr val="641A8D">
                    <a:lumMod val="20000"/>
                    <a:lumOff val="80000"/>
                  </a:srgbClr>
                </a:solidFill>
                <a:effectLst/>
                <a:uLnTx/>
                <a:uFillTx/>
                <a:latin typeface="Calibri" panose="020F0502020204030204"/>
                <a:ea typeface="+mn-ea"/>
                <a:cs typeface="+mn-cs"/>
              </a:rPr>
              <a:t>The automated dashboards &amp; reports produce frequently a single version of the truth to make informed decisions &amp; decide faster </a:t>
            </a:r>
          </a:p>
        </p:txBody>
      </p:sp>
      <p:sp>
        <p:nvSpPr>
          <p:cNvPr id="17" name="TextBox 12">
            <a:extLst>
              <a:ext uri="{FF2B5EF4-FFF2-40B4-BE49-F238E27FC236}">
                <a16:creationId xmlns:a16="http://schemas.microsoft.com/office/drawing/2014/main" id="{11AD5AB3-8309-DA09-66C6-C95F84EFF42A}"/>
              </a:ext>
            </a:extLst>
          </p:cNvPr>
          <p:cNvSpPr txBox="1">
            <a:spLocks/>
          </p:cNvSpPr>
          <p:nvPr/>
        </p:nvSpPr>
        <p:spPr>
          <a:xfrm>
            <a:off x="9153163" y="3052823"/>
            <a:ext cx="2840570" cy="276999"/>
          </a:xfrm>
          <a:prstGeom prst="rect">
            <a:avLst/>
          </a:prstGeom>
        </p:spPr>
        <p:txBody>
          <a:bodyPr vert="horz" wrap="square" lIns="0" tIns="0" rIns="0" bIns="0" rtlCol="0" anchor="t" anchorCtr="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One version of the truth</a:t>
            </a:r>
            <a:endParaRPr kumimoji="0" lang="en-US" sz="1800" b="0" i="0" u="none" strike="noStrike" kern="1200" cap="none" spc="0" normalizeH="0" baseline="0" noProof="0" dirty="0">
              <a:ln>
                <a:noFill/>
              </a:ln>
              <a:solidFill>
                <a:srgbClr val="031846"/>
              </a:solidFill>
              <a:effectLst/>
              <a:uLnTx/>
              <a:uFillTx/>
              <a:latin typeface="Calibri" panose="020F0502020204030204"/>
              <a:ea typeface="+mn-ea"/>
              <a:cs typeface="+mn-cs"/>
            </a:endParaRPr>
          </a:p>
        </p:txBody>
      </p:sp>
      <p:cxnSp>
        <p:nvCxnSpPr>
          <p:cNvPr id="18" name="Straight Arrow Connector 17">
            <a:extLst>
              <a:ext uri="{FF2B5EF4-FFF2-40B4-BE49-F238E27FC236}">
                <a16:creationId xmlns:a16="http://schemas.microsoft.com/office/drawing/2014/main" id="{78CC04F6-C396-E46C-C412-A36AB97018C1}"/>
              </a:ext>
            </a:extLst>
          </p:cNvPr>
          <p:cNvCxnSpPr>
            <a:cxnSpLocks/>
          </p:cNvCxnSpPr>
          <p:nvPr/>
        </p:nvCxnSpPr>
        <p:spPr>
          <a:xfrm>
            <a:off x="3322698" y="2726324"/>
            <a:ext cx="540569" cy="444291"/>
          </a:xfrm>
          <a:prstGeom prst="straightConnector1">
            <a:avLst/>
          </a:prstGeom>
          <a:ln w="6350" cap="sq">
            <a:solidFill>
              <a:srgbClr val="FFFFFF"/>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C6D19E3C-405C-69A8-3F0F-45C218B0F05E}"/>
              </a:ext>
            </a:extLst>
          </p:cNvPr>
          <p:cNvCxnSpPr>
            <a:cxnSpLocks/>
          </p:cNvCxnSpPr>
          <p:nvPr/>
        </p:nvCxnSpPr>
        <p:spPr>
          <a:xfrm flipV="1">
            <a:off x="3343627" y="3685474"/>
            <a:ext cx="531250" cy="352419"/>
          </a:xfrm>
          <a:prstGeom prst="straightConnector1">
            <a:avLst/>
          </a:prstGeom>
          <a:ln w="6350" cap="sq">
            <a:solidFill>
              <a:srgbClr val="FFFFFF"/>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C284A83-D012-ADF3-B967-9C890D20A280}"/>
              </a:ext>
            </a:extLst>
          </p:cNvPr>
          <p:cNvCxnSpPr>
            <a:cxnSpLocks/>
          </p:cNvCxnSpPr>
          <p:nvPr/>
        </p:nvCxnSpPr>
        <p:spPr>
          <a:xfrm>
            <a:off x="7240922" y="3525623"/>
            <a:ext cx="758611" cy="0"/>
          </a:xfrm>
          <a:prstGeom prst="straightConnector1">
            <a:avLst/>
          </a:prstGeom>
          <a:ln w="6350" cap="sq">
            <a:solidFill>
              <a:srgbClr val="FFFFFF"/>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DE927E7D-C93D-D3BB-E424-E2E6D5EDA542}"/>
              </a:ext>
            </a:extLst>
          </p:cNvPr>
          <p:cNvCxnSpPr>
            <a:cxnSpLocks/>
          </p:cNvCxnSpPr>
          <p:nvPr/>
        </p:nvCxnSpPr>
        <p:spPr>
          <a:xfrm rot="16200000" flipV="1">
            <a:off x="6009672" y="-1510953"/>
            <a:ext cx="1118357" cy="8009196"/>
          </a:xfrm>
          <a:prstGeom prst="bentConnector3">
            <a:avLst>
              <a:gd name="adj1" fmla="val 151454"/>
            </a:avLst>
          </a:prstGeom>
          <a:ln w="19050" cap="sq">
            <a:solidFill>
              <a:srgbClr val="FFFFFF"/>
            </a:solidFill>
            <a:prstDash val="dash"/>
            <a:miter lim="800000"/>
            <a:tailEnd type="triangle"/>
          </a:ln>
        </p:spPr>
        <p:style>
          <a:lnRef idx="1">
            <a:schemeClr val="accent1"/>
          </a:lnRef>
          <a:fillRef idx="0">
            <a:schemeClr val="accent1"/>
          </a:fillRef>
          <a:effectRef idx="0">
            <a:schemeClr val="accent1"/>
          </a:effectRef>
          <a:fontRef idx="minor">
            <a:schemeClr val="tx1"/>
          </a:fontRef>
        </p:style>
      </p:cxnSp>
      <p:pic>
        <p:nvPicPr>
          <p:cNvPr id="23" name="Graphic 18" descr="Group of women with solid fill">
            <a:extLst>
              <a:ext uri="{FF2B5EF4-FFF2-40B4-BE49-F238E27FC236}">
                <a16:creationId xmlns:a16="http://schemas.microsoft.com/office/drawing/2014/main" id="{B6B4DAD2-0187-266E-DA75-16EDF9E3284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16437" y="976654"/>
            <a:ext cx="800396" cy="800396"/>
          </a:xfrm>
          <a:prstGeom prst="rect">
            <a:avLst/>
          </a:prstGeom>
        </p:spPr>
      </p:pic>
      <p:sp>
        <p:nvSpPr>
          <p:cNvPr id="24" name="TextBox 19">
            <a:extLst>
              <a:ext uri="{FF2B5EF4-FFF2-40B4-BE49-F238E27FC236}">
                <a16:creationId xmlns:a16="http://schemas.microsoft.com/office/drawing/2014/main" id="{FC1C1DB2-71AF-930B-1471-6556507EB387}"/>
              </a:ext>
            </a:extLst>
          </p:cNvPr>
          <p:cNvSpPr txBox="1"/>
          <p:nvPr/>
        </p:nvSpPr>
        <p:spPr>
          <a:xfrm>
            <a:off x="5308422" y="1751699"/>
            <a:ext cx="1640106" cy="318561"/>
          </a:xfrm>
          <a:prstGeom prst="rect">
            <a:avLst/>
          </a:prstGeom>
          <a:ln w="6350">
            <a:noFill/>
            <a:miter lim="800000"/>
          </a:ln>
        </p:spPr>
        <p:txBody>
          <a:bodyPr vert="horz" wrap="none" lIns="0" tIns="0" rIns="0" bIns="0" rtlCol="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200" b="0" i="0" u="none" strike="noStrike" kern="1200" cap="none" spc="0" normalizeH="0" baseline="0" noProof="0" dirty="0">
                <a:ln>
                  <a:noFill/>
                </a:ln>
                <a:solidFill>
                  <a:srgbClr val="FEFFFF"/>
                </a:solidFill>
                <a:effectLst/>
                <a:uLnTx/>
                <a:uFillTx/>
                <a:latin typeface="Calibri" panose="020F0502020204030204"/>
                <a:ea typeface="+mn-ea"/>
                <a:cs typeface="+mn-cs"/>
              </a:rPr>
              <a:t>Decision Makers</a:t>
            </a:r>
          </a:p>
        </p:txBody>
      </p:sp>
      <p:sp>
        <p:nvSpPr>
          <p:cNvPr id="25" name="TextBox 20">
            <a:extLst>
              <a:ext uri="{FF2B5EF4-FFF2-40B4-BE49-F238E27FC236}">
                <a16:creationId xmlns:a16="http://schemas.microsoft.com/office/drawing/2014/main" id="{FB0F3F59-71F3-204D-A72E-C1ECCD7A1EE9}"/>
              </a:ext>
            </a:extLst>
          </p:cNvPr>
          <p:cNvSpPr txBox="1"/>
          <p:nvPr/>
        </p:nvSpPr>
        <p:spPr>
          <a:xfrm>
            <a:off x="5311721" y="6186068"/>
            <a:ext cx="1640106" cy="318561"/>
          </a:xfrm>
          <a:prstGeom prst="rect">
            <a:avLst/>
          </a:prstGeom>
          <a:ln w="6350">
            <a:noFill/>
            <a:miter lim="800000"/>
          </a:ln>
        </p:spPr>
        <p:txBody>
          <a:bodyPr vert="horz" wrap="none" lIns="0" tIns="0" rIns="0" bIns="0" rtlCol="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200" b="0" i="0" u="none" strike="noStrike" kern="1200" cap="none" spc="0" normalizeH="0" baseline="0" noProof="0" dirty="0">
                <a:ln>
                  <a:noFill/>
                </a:ln>
                <a:solidFill>
                  <a:srgbClr val="FEFFFF"/>
                </a:solidFill>
                <a:effectLst/>
                <a:uLnTx/>
                <a:uFillTx/>
                <a:latin typeface="Calibri" panose="020F0502020204030204"/>
                <a:ea typeface="+mn-ea"/>
                <a:cs typeface="+mn-cs"/>
              </a:rPr>
              <a:t>Execution Makers</a:t>
            </a:r>
          </a:p>
        </p:txBody>
      </p:sp>
      <p:cxnSp>
        <p:nvCxnSpPr>
          <p:cNvPr id="26" name="Connector: Elbow 25">
            <a:extLst>
              <a:ext uri="{FF2B5EF4-FFF2-40B4-BE49-F238E27FC236}">
                <a16:creationId xmlns:a16="http://schemas.microsoft.com/office/drawing/2014/main" id="{EE4B6746-B7C7-C5C6-AF75-AF7FE78E45F0}"/>
              </a:ext>
            </a:extLst>
          </p:cNvPr>
          <p:cNvCxnSpPr>
            <a:cxnSpLocks/>
          </p:cNvCxnSpPr>
          <p:nvPr/>
        </p:nvCxnSpPr>
        <p:spPr>
          <a:xfrm rot="5400000">
            <a:off x="6076524" y="628592"/>
            <a:ext cx="859018" cy="8022893"/>
          </a:xfrm>
          <a:prstGeom prst="bentConnector3">
            <a:avLst>
              <a:gd name="adj1" fmla="val 178000"/>
            </a:avLst>
          </a:prstGeom>
          <a:ln w="19050" cap="sq">
            <a:solidFill>
              <a:srgbClr val="FFFFFF"/>
            </a:solidFill>
            <a:prstDash val="dash"/>
            <a:miter lim="800000"/>
            <a:tailEnd type="triangle"/>
          </a:ln>
        </p:spPr>
        <p:style>
          <a:lnRef idx="1">
            <a:schemeClr val="accent1"/>
          </a:lnRef>
          <a:fillRef idx="0">
            <a:schemeClr val="accent1"/>
          </a:fillRef>
          <a:effectRef idx="0">
            <a:schemeClr val="accent1"/>
          </a:effectRef>
          <a:fontRef idx="minor">
            <a:schemeClr val="tx1"/>
          </a:fontRef>
        </p:style>
      </p:cxnSp>
      <p:cxnSp>
        <p:nvCxnSpPr>
          <p:cNvPr id="2" name="Connector: Elbow 1">
            <a:extLst>
              <a:ext uri="{FF2B5EF4-FFF2-40B4-BE49-F238E27FC236}">
                <a16:creationId xmlns:a16="http://schemas.microsoft.com/office/drawing/2014/main" id="{C935D36D-D803-86B7-C675-15EBBDB9169D}"/>
              </a:ext>
            </a:extLst>
          </p:cNvPr>
          <p:cNvCxnSpPr>
            <a:cxnSpLocks/>
          </p:cNvCxnSpPr>
          <p:nvPr/>
        </p:nvCxnSpPr>
        <p:spPr>
          <a:xfrm rot="5400000">
            <a:off x="5799432" y="517135"/>
            <a:ext cx="859018" cy="8022893"/>
          </a:xfrm>
          <a:prstGeom prst="bentConnector3">
            <a:avLst>
              <a:gd name="adj1" fmla="val 178000"/>
            </a:avLst>
          </a:prstGeom>
          <a:ln w="19050" cap="sq">
            <a:solidFill>
              <a:srgbClr val="FFFFFF"/>
            </a:solidFill>
            <a:prstDash val="dash"/>
            <a:miter lim="800000"/>
            <a:tailEnd type="triangle"/>
          </a:ln>
        </p:spPr>
        <p:style>
          <a:lnRef idx="1">
            <a:schemeClr val="accent1"/>
          </a:lnRef>
          <a:fillRef idx="0">
            <a:schemeClr val="accent1"/>
          </a:fillRef>
          <a:effectRef idx="0">
            <a:schemeClr val="accent1"/>
          </a:effectRef>
          <a:fontRef idx="minor">
            <a:schemeClr val="tx1"/>
          </a:fontRef>
        </p:style>
      </p:cxnSp>
      <p:cxnSp>
        <p:nvCxnSpPr>
          <p:cNvPr id="3" name="Connector: Elbow 2">
            <a:extLst>
              <a:ext uri="{FF2B5EF4-FFF2-40B4-BE49-F238E27FC236}">
                <a16:creationId xmlns:a16="http://schemas.microsoft.com/office/drawing/2014/main" id="{2D15AEB8-4583-25B4-266B-4237C9D1C523}"/>
              </a:ext>
            </a:extLst>
          </p:cNvPr>
          <p:cNvCxnSpPr>
            <a:cxnSpLocks/>
          </p:cNvCxnSpPr>
          <p:nvPr/>
        </p:nvCxnSpPr>
        <p:spPr>
          <a:xfrm rot="5400000">
            <a:off x="6323925" y="755507"/>
            <a:ext cx="859018" cy="8022893"/>
          </a:xfrm>
          <a:prstGeom prst="bentConnector3">
            <a:avLst>
              <a:gd name="adj1" fmla="val 178000"/>
            </a:avLst>
          </a:prstGeom>
          <a:ln w="19050" cap="sq">
            <a:solidFill>
              <a:srgbClr val="FFFFFF"/>
            </a:solidFill>
            <a:prstDash val="dash"/>
            <a:miter lim="800000"/>
            <a:tailEnd type="triangle"/>
          </a:ln>
        </p:spPr>
        <p:style>
          <a:lnRef idx="1">
            <a:schemeClr val="accent1"/>
          </a:lnRef>
          <a:fillRef idx="0">
            <a:schemeClr val="accent1"/>
          </a:fillRef>
          <a:effectRef idx="0">
            <a:schemeClr val="accent1"/>
          </a:effectRef>
          <a:fontRef idx="minor">
            <a:schemeClr val="tx1"/>
          </a:fontRef>
        </p:style>
      </p:cxnSp>
      <p:pic>
        <p:nvPicPr>
          <p:cNvPr id="28" name="Graphic 23" descr="Group of people with solid fill">
            <a:extLst>
              <a:ext uri="{FF2B5EF4-FFF2-40B4-BE49-F238E27FC236}">
                <a16:creationId xmlns:a16="http://schemas.microsoft.com/office/drawing/2014/main" id="{8DC3DD36-5D23-AF40-43EB-E33956A3E1E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77048" y="5274426"/>
            <a:ext cx="917905" cy="917905"/>
          </a:xfrm>
          <a:prstGeom prst="rect">
            <a:avLst/>
          </a:prstGeom>
        </p:spPr>
      </p:pic>
    </p:spTree>
    <p:extLst>
      <p:ext uri="{BB962C8B-B14F-4D97-AF65-F5344CB8AC3E}">
        <p14:creationId xmlns:p14="http://schemas.microsoft.com/office/powerpoint/2010/main" val="24012029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Slide Title">
            <a:extLst>
              <a:ext uri="{FF2B5EF4-FFF2-40B4-BE49-F238E27FC236}">
                <a16:creationId xmlns:a16="http://schemas.microsoft.com/office/drawing/2014/main" id="{BAF3FEA5-B5E5-F419-CF07-7A1986E7A53D}"/>
              </a:ext>
            </a:extLst>
          </p:cNvPr>
          <p:cNvSpPr>
            <a:spLocks noGrp="1"/>
          </p:cNvSpPr>
          <p:nvPr/>
        </p:nvSpPr>
        <p:spPr>
          <a:xfrm>
            <a:off x="554736" y="172212"/>
            <a:ext cx="11082528" cy="581287"/>
          </a:xfrm>
          <a:prstGeom prst="rect">
            <a:avLst/>
          </a:prstGeom>
        </p:spPr>
        <p:txBody>
          <a:bodyPr vert="horz" wrap="square" lIns="0" tIns="0" rIns="0" bIns="0" rtlCol="0" anchor="b" anchorCtr="0">
            <a:noAutofit/>
          </a:bodyPr>
          <a:lstStyle>
            <a:lvl1pPr algn="l" defTabSz="914400" rtl="0" eaLnBrk="1" latinLnBrk="0" hangingPunct="1">
              <a:lnSpc>
                <a:spcPct val="100000"/>
              </a:lnSpc>
              <a:spcBef>
                <a:spcPct val="0"/>
              </a:spcBef>
              <a:buNone/>
              <a:defRPr sz="2500" b="1" kern="1200" spc="0" baseline="0">
                <a:ln w="6350" cap="flat">
                  <a:noFill/>
                  <a:miter lim="800000"/>
                </a:ln>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6350" cap="flat">
                  <a:noFill/>
                  <a:miter lim="800000"/>
                </a:ln>
                <a:solidFill>
                  <a:srgbClr val="FFFFFF"/>
                </a:solidFill>
                <a:effectLst/>
                <a:uLnTx/>
                <a:uFillTx/>
                <a:latin typeface="Calibri Light" panose="020F0302020204030204"/>
                <a:ea typeface="+mj-ea"/>
                <a:cs typeface="Calibri Light"/>
              </a:rPr>
              <a:t>Simple to use for everyone</a:t>
            </a:r>
          </a:p>
        </p:txBody>
      </p:sp>
      <p:sp>
        <p:nvSpPr>
          <p:cNvPr id="6" name="Freeform 18">
            <a:extLst>
              <a:ext uri="{FF2B5EF4-FFF2-40B4-BE49-F238E27FC236}">
                <a16:creationId xmlns:a16="http://schemas.microsoft.com/office/drawing/2014/main" id="{30DF4938-03BD-578F-0DBB-397F8FFFEC4D}"/>
              </a:ext>
            </a:extLst>
          </p:cNvPr>
          <p:cNvSpPr/>
          <p:nvPr/>
        </p:nvSpPr>
        <p:spPr>
          <a:xfrm>
            <a:off x="7524880" y="926136"/>
            <a:ext cx="3559680" cy="5005727"/>
          </a:xfrm>
          <a:custGeom>
            <a:avLst/>
            <a:gdLst/>
            <a:ahLst/>
            <a:cxnLst/>
            <a:rect l="l" t="t" r="r" b="b"/>
            <a:pathLst>
              <a:path w="5539864" h="7345948">
                <a:moveTo>
                  <a:pt x="0" y="0"/>
                </a:moveTo>
                <a:lnTo>
                  <a:pt x="5539864" y="0"/>
                </a:lnTo>
                <a:lnTo>
                  <a:pt x="5539864" y="7345948"/>
                </a:lnTo>
                <a:lnTo>
                  <a:pt x="0" y="7345948"/>
                </a:lnTo>
                <a:lnTo>
                  <a:pt x="0" y="0"/>
                </a:lnTo>
                <a:close/>
              </a:path>
            </a:pathLst>
          </a:custGeom>
          <a:blipFill>
            <a:blip r:embed="rId2">
              <a:extLst>
                <a:ext uri="{96DAC541-7B7A-43D3-8B79-37D633B846F1}">
                  <asvg:svgBlip xmlns:asvg="http://schemas.microsoft.com/office/drawing/2016/SVG/main" r:embed="rId3"/>
                </a:ext>
              </a:extLst>
            </a:blip>
            <a:stretch>
              <a:fillRect l="-1623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031846"/>
              </a:solidFill>
              <a:effectLst/>
              <a:uLnTx/>
              <a:uFillTx/>
              <a:latin typeface="Calibri" panose="020F0502020204030204"/>
              <a:ea typeface="+mn-ea"/>
              <a:cs typeface="+mn-cs"/>
            </a:endParaRPr>
          </a:p>
        </p:txBody>
      </p:sp>
      <p:sp>
        <p:nvSpPr>
          <p:cNvPr id="7" name="Freeform 5">
            <a:extLst>
              <a:ext uri="{FF2B5EF4-FFF2-40B4-BE49-F238E27FC236}">
                <a16:creationId xmlns:a16="http://schemas.microsoft.com/office/drawing/2014/main" id="{8B2CADE5-EEC0-AF47-CA65-CFDBDB241B30}"/>
              </a:ext>
            </a:extLst>
          </p:cNvPr>
          <p:cNvSpPr/>
          <p:nvPr/>
        </p:nvSpPr>
        <p:spPr>
          <a:xfrm>
            <a:off x="651501" y="2265888"/>
            <a:ext cx="437749" cy="530793"/>
          </a:xfrm>
          <a:custGeom>
            <a:avLst/>
            <a:gdLst/>
            <a:ahLst/>
            <a:cxnLst/>
            <a:rect l="l" t="t" r="r" b="b"/>
            <a:pathLst>
              <a:path w="437749" h="530793">
                <a:moveTo>
                  <a:pt x="0" y="0"/>
                </a:moveTo>
                <a:lnTo>
                  <a:pt x="437749" y="0"/>
                </a:lnTo>
                <a:lnTo>
                  <a:pt x="437749" y="530794"/>
                </a:lnTo>
                <a:lnTo>
                  <a:pt x="0" y="5307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031846"/>
              </a:solidFill>
              <a:effectLst/>
              <a:uLnTx/>
              <a:uFillTx/>
              <a:latin typeface="Calibri" panose="020F0502020204030204"/>
              <a:ea typeface="+mn-ea"/>
              <a:cs typeface="+mn-cs"/>
            </a:endParaRPr>
          </a:p>
        </p:txBody>
      </p:sp>
      <p:sp>
        <p:nvSpPr>
          <p:cNvPr id="8" name="Freeform 6">
            <a:extLst>
              <a:ext uri="{FF2B5EF4-FFF2-40B4-BE49-F238E27FC236}">
                <a16:creationId xmlns:a16="http://schemas.microsoft.com/office/drawing/2014/main" id="{2DDF1E25-5758-4DB5-C1EE-B90D48B6192B}"/>
              </a:ext>
            </a:extLst>
          </p:cNvPr>
          <p:cNvSpPr/>
          <p:nvPr/>
        </p:nvSpPr>
        <p:spPr>
          <a:xfrm>
            <a:off x="661243" y="3286465"/>
            <a:ext cx="508489" cy="508815"/>
          </a:xfrm>
          <a:custGeom>
            <a:avLst/>
            <a:gdLst/>
            <a:ahLst/>
            <a:cxnLst/>
            <a:rect l="l" t="t" r="r" b="b"/>
            <a:pathLst>
              <a:path w="508489" h="508815">
                <a:moveTo>
                  <a:pt x="0" y="0"/>
                </a:moveTo>
                <a:lnTo>
                  <a:pt x="508489" y="0"/>
                </a:lnTo>
                <a:lnTo>
                  <a:pt x="508489" y="508814"/>
                </a:lnTo>
                <a:lnTo>
                  <a:pt x="0" y="5088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031846"/>
              </a:solidFill>
              <a:effectLst/>
              <a:uLnTx/>
              <a:uFillTx/>
              <a:latin typeface="Calibri" panose="020F0502020204030204"/>
              <a:ea typeface="+mn-ea"/>
              <a:cs typeface="+mn-cs"/>
            </a:endParaRPr>
          </a:p>
        </p:txBody>
      </p:sp>
      <p:sp>
        <p:nvSpPr>
          <p:cNvPr id="9" name="Freeform 7">
            <a:extLst>
              <a:ext uri="{FF2B5EF4-FFF2-40B4-BE49-F238E27FC236}">
                <a16:creationId xmlns:a16="http://schemas.microsoft.com/office/drawing/2014/main" id="{FF1F2756-0E99-81CC-7E84-2366D2D7A0B9}"/>
              </a:ext>
            </a:extLst>
          </p:cNvPr>
          <p:cNvSpPr/>
          <p:nvPr/>
        </p:nvSpPr>
        <p:spPr>
          <a:xfrm>
            <a:off x="661243" y="4345187"/>
            <a:ext cx="547894" cy="547894"/>
          </a:xfrm>
          <a:custGeom>
            <a:avLst/>
            <a:gdLst/>
            <a:ahLst/>
            <a:cxnLst/>
            <a:rect l="l" t="t" r="r" b="b"/>
            <a:pathLst>
              <a:path w="547894" h="547894">
                <a:moveTo>
                  <a:pt x="0" y="0"/>
                </a:moveTo>
                <a:lnTo>
                  <a:pt x="547895" y="0"/>
                </a:lnTo>
                <a:lnTo>
                  <a:pt x="547895" y="547894"/>
                </a:lnTo>
                <a:lnTo>
                  <a:pt x="0" y="5478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031846"/>
              </a:solidFill>
              <a:effectLst/>
              <a:uLnTx/>
              <a:uFillTx/>
              <a:latin typeface="Calibri" panose="020F0502020204030204"/>
              <a:ea typeface="+mn-ea"/>
              <a:cs typeface="+mn-cs"/>
            </a:endParaRPr>
          </a:p>
        </p:txBody>
      </p:sp>
      <p:sp>
        <p:nvSpPr>
          <p:cNvPr id="10" name="Freeform 8">
            <a:extLst>
              <a:ext uri="{FF2B5EF4-FFF2-40B4-BE49-F238E27FC236}">
                <a16:creationId xmlns:a16="http://schemas.microsoft.com/office/drawing/2014/main" id="{6CE69CB7-7909-E891-9E15-8B6181FDF213}"/>
              </a:ext>
            </a:extLst>
          </p:cNvPr>
          <p:cNvSpPr/>
          <p:nvPr/>
        </p:nvSpPr>
        <p:spPr>
          <a:xfrm>
            <a:off x="651501" y="1392179"/>
            <a:ext cx="517168" cy="517168"/>
          </a:xfrm>
          <a:custGeom>
            <a:avLst/>
            <a:gdLst/>
            <a:ahLst/>
            <a:cxnLst/>
            <a:rect l="l" t="t" r="r" b="b"/>
            <a:pathLst>
              <a:path w="517168" h="517168">
                <a:moveTo>
                  <a:pt x="0" y="0"/>
                </a:moveTo>
                <a:lnTo>
                  <a:pt x="517169" y="0"/>
                </a:lnTo>
                <a:lnTo>
                  <a:pt x="517169" y="517169"/>
                </a:lnTo>
                <a:lnTo>
                  <a:pt x="0" y="51716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031846"/>
              </a:solidFill>
              <a:effectLst/>
              <a:uLnTx/>
              <a:uFillTx/>
              <a:latin typeface="Calibri" panose="020F0502020204030204"/>
              <a:ea typeface="+mn-ea"/>
              <a:cs typeface="+mn-cs"/>
            </a:endParaRPr>
          </a:p>
        </p:txBody>
      </p:sp>
      <p:sp>
        <p:nvSpPr>
          <p:cNvPr id="11" name="Freeform 9">
            <a:extLst>
              <a:ext uri="{FF2B5EF4-FFF2-40B4-BE49-F238E27FC236}">
                <a16:creationId xmlns:a16="http://schemas.microsoft.com/office/drawing/2014/main" id="{111F06DC-9B59-F3FF-9F11-59ADA6CD6FB7}"/>
              </a:ext>
            </a:extLst>
          </p:cNvPr>
          <p:cNvSpPr/>
          <p:nvPr/>
        </p:nvSpPr>
        <p:spPr>
          <a:xfrm>
            <a:off x="700648" y="5384866"/>
            <a:ext cx="508489" cy="457756"/>
          </a:xfrm>
          <a:custGeom>
            <a:avLst/>
            <a:gdLst/>
            <a:ahLst/>
            <a:cxnLst/>
            <a:rect l="l" t="t" r="r" b="b"/>
            <a:pathLst>
              <a:path w="534514" h="534514">
                <a:moveTo>
                  <a:pt x="0" y="0"/>
                </a:moveTo>
                <a:lnTo>
                  <a:pt x="534514" y="0"/>
                </a:lnTo>
                <a:lnTo>
                  <a:pt x="534514" y="534514"/>
                </a:lnTo>
                <a:lnTo>
                  <a:pt x="0" y="53451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031846"/>
              </a:solidFill>
              <a:effectLst/>
              <a:uLnTx/>
              <a:uFillTx/>
              <a:latin typeface="Calibri" panose="020F0502020204030204"/>
              <a:ea typeface="+mn-ea"/>
              <a:cs typeface="+mn-cs"/>
            </a:endParaRPr>
          </a:p>
        </p:txBody>
      </p:sp>
      <p:sp>
        <p:nvSpPr>
          <p:cNvPr id="12" name="TextBox 12">
            <a:extLst>
              <a:ext uri="{FF2B5EF4-FFF2-40B4-BE49-F238E27FC236}">
                <a16:creationId xmlns:a16="http://schemas.microsoft.com/office/drawing/2014/main" id="{D80B1145-3C96-52A3-E510-4873E4C3E22D}"/>
              </a:ext>
            </a:extLst>
          </p:cNvPr>
          <p:cNvSpPr txBox="1"/>
          <p:nvPr/>
        </p:nvSpPr>
        <p:spPr>
          <a:xfrm>
            <a:off x="1598904" y="1392179"/>
            <a:ext cx="3374416" cy="360163"/>
          </a:xfrm>
          <a:prstGeom prst="rect">
            <a:avLst/>
          </a:prstGeom>
        </p:spPr>
        <p:txBody>
          <a:bodyPr wrap="square" lIns="0" tIns="0" rIns="0" bIns="0" rtlCol="0" anchor="t">
            <a:spAutoFit/>
          </a:bodyPr>
          <a:lstStyle/>
          <a:p>
            <a:pPr marL="0" marR="0" lvl="0" indent="0" algn="l" defTabSz="914400" rtl="0" eaLnBrk="1" fontAlgn="auto" latinLnBrk="0" hangingPunct="1">
              <a:lnSpc>
                <a:spcPts val="2879"/>
              </a:lnSpc>
              <a:spcBef>
                <a:spcPts val="0"/>
              </a:spcBef>
              <a:spcAft>
                <a:spcPts val="0"/>
              </a:spcAft>
              <a:buClrTx/>
              <a:buSzTx/>
              <a:buFontTx/>
              <a:buNone/>
              <a:tabLst/>
              <a:defRPr/>
            </a:pPr>
            <a:r>
              <a:rPr kumimoji="0" lang="en-US" sz="2000" b="1" i="0" u="none" strike="noStrike" kern="1200" cap="none" spc="22" normalizeH="0" baseline="0" noProof="0" dirty="0">
                <a:ln>
                  <a:noFill/>
                </a:ln>
                <a:solidFill>
                  <a:srgbClr val="FFFFFF"/>
                </a:solidFill>
                <a:effectLst/>
                <a:uLnTx/>
                <a:uFillTx/>
                <a:latin typeface="Calibri Light" panose="020F0302020204030204"/>
                <a:ea typeface="+mn-ea"/>
                <a:cs typeface="+mn-cs"/>
              </a:rPr>
              <a:t>Fast onboarding (5 minutes)</a:t>
            </a:r>
          </a:p>
        </p:txBody>
      </p:sp>
      <p:sp>
        <p:nvSpPr>
          <p:cNvPr id="13" name="TextBox 13">
            <a:extLst>
              <a:ext uri="{FF2B5EF4-FFF2-40B4-BE49-F238E27FC236}">
                <a16:creationId xmlns:a16="http://schemas.microsoft.com/office/drawing/2014/main" id="{33A11AC9-5263-06EC-85AE-82D54D9726F4}"/>
              </a:ext>
            </a:extLst>
          </p:cNvPr>
          <p:cNvSpPr txBox="1"/>
          <p:nvPr/>
        </p:nvSpPr>
        <p:spPr>
          <a:xfrm>
            <a:off x="1598904" y="3304990"/>
            <a:ext cx="7110510" cy="346633"/>
          </a:xfrm>
          <a:prstGeom prst="rect">
            <a:avLst/>
          </a:prstGeom>
        </p:spPr>
        <p:txBody>
          <a:bodyPr lIns="0" tIns="0" rIns="0" bIns="0" rtlCol="0" anchor="t">
            <a:spAutoFit/>
          </a:bodyPr>
          <a:lstStyle/>
          <a:p>
            <a:pPr marL="0" marR="0" lvl="0" indent="0" algn="l" defTabSz="914400" rtl="0" eaLnBrk="1" fontAlgn="auto" latinLnBrk="0" hangingPunct="1">
              <a:lnSpc>
                <a:spcPts val="2879"/>
              </a:lnSpc>
              <a:spcBef>
                <a:spcPts val="0"/>
              </a:spcBef>
              <a:spcAft>
                <a:spcPts val="0"/>
              </a:spcAft>
              <a:buClrTx/>
              <a:buSzTx/>
              <a:buFontTx/>
              <a:buNone/>
              <a:tabLst/>
              <a:defRPr/>
            </a:pPr>
            <a:r>
              <a:rPr kumimoji="0" lang="en-US" sz="2000" b="1" i="0" u="none" strike="noStrike" kern="1200" cap="none" spc="22" normalizeH="0" baseline="0" noProof="0" dirty="0">
                <a:ln>
                  <a:noFill/>
                </a:ln>
                <a:solidFill>
                  <a:srgbClr val="FFFFFF"/>
                </a:solidFill>
                <a:effectLst/>
                <a:uLnTx/>
                <a:uFillTx/>
                <a:latin typeface="Calibri Light" panose="020F0302020204030204"/>
                <a:ea typeface="+mn-ea"/>
                <a:cs typeface="+mn-cs"/>
              </a:rPr>
              <a:t>Update achievements (less than 30 seconds per month)</a:t>
            </a:r>
          </a:p>
        </p:txBody>
      </p:sp>
      <p:sp>
        <p:nvSpPr>
          <p:cNvPr id="14" name="TextBox 14">
            <a:extLst>
              <a:ext uri="{FF2B5EF4-FFF2-40B4-BE49-F238E27FC236}">
                <a16:creationId xmlns:a16="http://schemas.microsoft.com/office/drawing/2014/main" id="{74815C89-EE67-FE4B-9BEE-92DB7514D495}"/>
              </a:ext>
            </a:extLst>
          </p:cNvPr>
          <p:cNvSpPr txBox="1"/>
          <p:nvPr/>
        </p:nvSpPr>
        <p:spPr>
          <a:xfrm>
            <a:off x="1598904" y="4359006"/>
            <a:ext cx="6509453" cy="360163"/>
          </a:xfrm>
          <a:prstGeom prst="rect">
            <a:avLst/>
          </a:prstGeom>
        </p:spPr>
        <p:txBody>
          <a:bodyPr lIns="0" tIns="0" rIns="0" bIns="0" rtlCol="0" anchor="t">
            <a:spAutoFit/>
          </a:bodyPr>
          <a:lstStyle/>
          <a:p>
            <a:pPr marL="0" marR="0" lvl="0" indent="0" algn="l" defTabSz="914400" rtl="0" eaLnBrk="1" fontAlgn="auto" latinLnBrk="0" hangingPunct="1">
              <a:lnSpc>
                <a:spcPts val="2879"/>
              </a:lnSpc>
              <a:spcBef>
                <a:spcPts val="0"/>
              </a:spcBef>
              <a:spcAft>
                <a:spcPts val="0"/>
              </a:spcAft>
              <a:buClrTx/>
              <a:buSzTx/>
              <a:buFontTx/>
              <a:buNone/>
              <a:tabLst/>
              <a:defRPr/>
            </a:pPr>
            <a:r>
              <a:rPr kumimoji="0" lang="en-US" sz="2000" b="1" i="0" u="none" strike="noStrike" kern="1200" cap="none" spc="22" normalizeH="0" baseline="0" noProof="0" dirty="0">
                <a:ln>
                  <a:noFill/>
                </a:ln>
                <a:solidFill>
                  <a:srgbClr val="FFFFFF"/>
                </a:solidFill>
                <a:effectLst/>
                <a:uLnTx/>
                <a:uFillTx/>
                <a:latin typeface="Calibri Light" panose="020F0302020204030204"/>
                <a:ea typeface="+mn-ea"/>
                <a:cs typeface="+mn-cs"/>
              </a:rPr>
              <a:t>Share qualitative and quantitative key information</a:t>
            </a:r>
          </a:p>
        </p:txBody>
      </p:sp>
      <p:sp>
        <p:nvSpPr>
          <p:cNvPr id="15" name="TextBox 15">
            <a:extLst>
              <a:ext uri="{FF2B5EF4-FFF2-40B4-BE49-F238E27FC236}">
                <a16:creationId xmlns:a16="http://schemas.microsoft.com/office/drawing/2014/main" id="{DC36130B-4B60-BF4A-D77E-64F117192649}"/>
              </a:ext>
            </a:extLst>
          </p:cNvPr>
          <p:cNvSpPr txBox="1"/>
          <p:nvPr/>
        </p:nvSpPr>
        <p:spPr>
          <a:xfrm>
            <a:off x="1598904" y="5384866"/>
            <a:ext cx="6709645" cy="360163"/>
          </a:xfrm>
          <a:prstGeom prst="rect">
            <a:avLst/>
          </a:prstGeom>
        </p:spPr>
        <p:txBody>
          <a:bodyPr lIns="0" tIns="0" rIns="0" bIns="0" rtlCol="0" anchor="t">
            <a:spAutoFit/>
          </a:bodyPr>
          <a:lstStyle/>
          <a:p>
            <a:pPr marL="0" marR="0" lvl="0" indent="0" algn="l" defTabSz="914400" rtl="0" eaLnBrk="1" fontAlgn="auto" latinLnBrk="0" hangingPunct="1">
              <a:lnSpc>
                <a:spcPts val="2879"/>
              </a:lnSpc>
              <a:spcBef>
                <a:spcPts val="0"/>
              </a:spcBef>
              <a:spcAft>
                <a:spcPts val="0"/>
              </a:spcAft>
              <a:buClrTx/>
              <a:buSzTx/>
              <a:buFontTx/>
              <a:buNone/>
              <a:tabLst/>
              <a:defRPr/>
            </a:pPr>
            <a:r>
              <a:rPr kumimoji="0" lang="en-US" sz="2000" b="1" i="0" u="none" strike="noStrike" kern="1200" cap="none" spc="22" normalizeH="0" baseline="0" noProof="0" dirty="0">
                <a:ln>
                  <a:noFill/>
                </a:ln>
                <a:solidFill>
                  <a:srgbClr val="FFFFFF"/>
                </a:solidFill>
                <a:effectLst/>
                <a:uLnTx/>
                <a:uFillTx/>
                <a:latin typeface="Calibri Light" panose="020F0302020204030204"/>
                <a:ea typeface="+mn-ea"/>
                <a:cs typeface="+mn-cs"/>
              </a:rPr>
              <a:t>Validate changes and adapt your plan on the fly</a:t>
            </a:r>
          </a:p>
        </p:txBody>
      </p:sp>
      <p:sp>
        <p:nvSpPr>
          <p:cNvPr id="16" name="TextBox 16">
            <a:extLst>
              <a:ext uri="{FF2B5EF4-FFF2-40B4-BE49-F238E27FC236}">
                <a16:creationId xmlns:a16="http://schemas.microsoft.com/office/drawing/2014/main" id="{88EF2F49-5FA3-57BE-C442-60EA66A93449}"/>
              </a:ext>
            </a:extLst>
          </p:cNvPr>
          <p:cNvSpPr txBox="1"/>
          <p:nvPr/>
        </p:nvSpPr>
        <p:spPr>
          <a:xfrm>
            <a:off x="1598904" y="2313425"/>
            <a:ext cx="7856991" cy="346633"/>
          </a:xfrm>
          <a:prstGeom prst="rect">
            <a:avLst/>
          </a:prstGeom>
        </p:spPr>
        <p:txBody>
          <a:bodyPr lIns="0" tIns="0" rIns="0" bIns="0" rtlCol="0" anchor="t">
            <a:spAutoFit/>
          </a:bodyPr>
          <a:lstStyle/>
          <a:p>
            <a:pPr marL="0" marR="0" lvl="0" indent="0" algn="l" defTabSz="914400" rtl="0" eaLnBrk="1" fontAlgn="auto" latinLnBrk="0" hangingPunct="1">
              <a:lnSpc>
                <a:spcPts val="2879"/>
              </a:lnSpc>
              <a:spcBef>
                <a:spcPts val="0"/>
              </a:spcBef>
              <a:spcAft>
                <a:spcPts val="0"/>
              </a:spcAft>
              <a:buClrTx/>
              <a:buSzTx/>
              <a:buFontTx/>
              <a:buNone/>
              <a:tabLst/>
              <a:defRPr/>
            </a:pPr>
            <a:r>
              <a:rPr kumimoji="0" lang="en-US" sz="2000" b="1" i="0" u="none" strike="noStrike" kern="1200" cap="none" spc="21" normalizeH="0" baseline="0" noProof="0" dirty="0">
                <a:ln>
                  <a:noFill/>
                </a:ln>
                <a:solidFill>
                  <a:srgbClr val="FFFFFF"/>
                </a:solidFill>
                <a:effectLst/>
                <a:uLnTx/>
                <a:uFillTx/>
                <a:latin typeface="Calibri Light" panose="020F0302020204030204"/>
                <a:ea typeface="+mn-ea"/>
                <a:cs typeface="+mn-cs"/>
              </a:rPr>
              <a:t>Be informed about what matters</a:t>
            </a:r>
            <a:endParaRPr kumimoji="0" lang="en-US" sz="2000" b="1" i="0" u="none" strike="noStrike" kern="1200" cap="none" spc="22" normalizeH="0" baseline="0" noProof="0" dirty="0">
              <a:ln>
                <a:noFill/>
              </a:ln>
              <a:solidFill>
                <a:srgbClr val="FFFFFF"/>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3380589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texte 2">
            <a:extLst>
              <a:ext uri="{FF2B5EF4-FFF2-40B4-BE49-F238E27FC236}">
                <a16:creationId xmlns:a16="http://schemas.microsoft.com/office/drawing/2014/main" id="{EF77D80B-9DE8-FCD8-199C-FDD61598B677}"/>
              </a:ext>
            </a:extLst>
          </p:cNvPr>
          <p:cNvSpPr txBox="1">
            <a:spLocks/>
          </p:cNvSpPr>
          <p:nvPr/>
        </p:nvSpPr>
        <p:spPr>
          <a:xfrm>
            <a:off x="383068" y="1956605"/>
            <a:ext cx="5319967" cy="2081048"/>
          </a:xfrm>
          <a:prstGeom prst="rect">
            <a:avLst/>
          </a:prstGeom>
        </p:spPr>
        <p:txBody>
          <a:bodyPr vert="horz" lIns="91440" tIns="45720" rIns="91440" bIns="45720" rtlCol="0" anchor="t">
            <a:noAutofit/>
          </a:bodyPr>
          <a:lstStyle>
            <a:lvl1pPr marL="0" indent="0" algn="ctr" defTabSz="914400" rtl="0" eaLnBrk="1" latinLnBrk="0" hangingPunct="1">
              <a:lnSpc>
                <a:spcPts val="3300"/>
              </a:lnSpc>
              <a:spcBef>
                <a:spcPts val="0"/>
              </a:spcBef>
              <a:spcAft>
                <a:spcPts val="600"/>
              </a:spcAft>
              <a:buClr>
                <a:schemeClr val="bg1"/>
              </a:buClr>
              <a:buFont typeface="Arial" panose="020B0604020202020204" pitchFamily="34" charset="0"/>
              <a:buNone/>
              <a:defRPr sz="2500" b="0" i="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1400" b="0" i="0" kern="1200">
                <a:solidFill>
                  <a:srgbClr val="072038"/>
                </a:solidFill>
                <a:latin typeface="Outfit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b="0" i="0" kern="1200">
                <a:solidFill>
                  <a:srgbClr val="072038"/>
                </a:solidFill>
                <a:latin typeface="Outfit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b="0" i="0" kern="1200">
                <a:solidFill>
                  <a:srgbClr val="072038"/>
                </a:solidFill>
                <a:latin typeface="Outfit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72038"/>
                </a:solidFill>
                <a:latin typeface="Outfit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600"/>
              </a:spcAft>
              <a:buClr>
                <a:srgbClr val="641A8D"/>
              </a:buClr>
              <a:buSzTx/>
              <a:buFont typeface="Arial" panose="020B0604020202020204" pitchFamily="34" charset="0"/>
              <a:buNone/>
              <a:tabLst/>
              <a:defRPr/>
            </a:pPr>
            <a:r>
              <a:rPr kumimoji="0" lang="en-US" sz="1800" b="0" i="1" u="none" strike="noStrike" kern="1200" cap="none" spc="0" normalizeH="0" baseline="0" noProof="0" dirty="0">
                <a:ln>
                  <a:noFill/>
                </a:ln>
                <a:solidFill>
                  <a:srgbClr val="FEFFFF"/>
                </a:solidFill>
                <a:effectLst/>
                <a:uLnTx/>
                <a:uFillTx/>
                <a:latin typeface="Calibri" panose="020F0502020204030204"/>
                <a:ea typeface="Calibri" panose="020F0502020204030204"/>
                <a:cs typeface="Calibri" panose="020F0502020204030204"/>
              </a:rPr>
              <a:t>“The proPilot solution from dFakto allowed us to maintain control of our plan at every moment. </a:t>
            </a:r>
          </a:p>
          <a:p>
            <a:pPr marL="0" marR="0" lvl="0" indent="0" algn="just" defTabSz="914400" rtl="0" eaLnBrk="1" fontAlgn="auto" latinLnBrk="0" hangingPunct="1">
              <a:lnSpc>
                <a:spcPct val="100000"/>
              </a:lnSpc>
              <a:spcBef>
                <a:spcPts val="0"/>
              </a:spcBef>
              <a:spcAft>
                <a:spcPts val="600"/>
              </a:spcAft>
              <a:buClr>
                <a:srgbClr val="641A8D"/>
              </a:buClr>
              <a:buSzTx/>
              <a:buFont typeface="Arial" panose="020B0604020202020204" pitchFamily="34" charset="0"/>
              <a:buNone/>
              <a:tabLst/>
              <a:defRPr/>
            </a:pPr>
            <a:r>
              <a:rPr kumimoji="0" lang="en-US" sz="1800" b="0" i="1" u="none" strike="noStrike" kern="1200" cap="none" spc="0" normalizeH="0" baseline="0" noProof="0" dirty="0">
                <a:ln>
                  <a:noFill/>
                </a:ln>
                <a:solidFill>
                  <a:srgbClr val="FEFFFF"/>
                </a:solidFill>
                <a:effectLst/>
                <a:uLnTx/>
                <a:uFillTx/>
                <a:latin typeface="Calibri" panose="020F0502020204030204"/>
                <a:ea typeface="Calibri" panose="020F0502020204030204"/>
                <a:cs typeface="Calibri" panose="020F0502020204030204"/>
              </a:rPr>
              <a:t>We monitor progress and take action on identified risks. </a:t>
            </a:r>
          </a:p>
          <a:p>
            <a:pPr marL="0" marR="0" lvl="0" indent="0" algn="just" defTabSz="914400" rtl="0" eaLnBrk="1" fontAlgn="auto" latinLnBrk="0" hangingPunct="1">
              <a:lnSpc>
                <a:spcPct val="100000"/>
              </a:lnSpc>
              <a:spcBef>
                <a:spcPts val="0"/>
              </a:spcBef>
              <a:spcAft>
                <a:spcPts val="600"/>
              </a:spcAft>
              <a:buClr>
                <a:srgbClr val="641A8D"/>
              </a:buClr>
              <a:buSzTx/>
              <a:buFont typeface="Arial" panose="020B0604020202020204" pitchFamily="34" charset="0"/>
              <a:buNone/>
              <a:tabLst/>
              <a:defRPr/>
            </a:pPr>
            <a:r>
              <a:rPr kumimoji="0" lang="en-US" sz="1800" b="0" i="1" u="none" strike="noStrike" kern="1200" cap="none" spc="0" normalizeH="0" baseline="0" noProof="0" dirty="0">
                <a:ln>
                  <a:noFill/>
                </a:ln>
                <a:solidFill>
                  <a:srgbClr val="FEFFFF"/>
                </a:solidFill>
                <a:effectLst/>
                <a:uLnTx/>
                <a:uFillTx/>
                <a:latin typeface="Calibri" panose="020F0502020204030204"/>
                <a:ea typeface="Calibri" panose="020F0502020204030204"/>
                <a:cs typeface="Calibri" panose="020F0502020204030204"/>
              </a:rPr>
              <a:t>The plan is updated and shared with all stakeholders, eliminating manual tasks. This continuous tracking </a:t>
            </a:r>
            <a:r>
              <a:rPr kumimoji="0" lang="en-US" sz="1800" b="1" i="1" u="none" strike="noStrike" kern="1200" cap="none" spc="0" normalizeH="0" baseline="0" noProof="0" dirty="0">
                <a:ln>
                  <a:noFill/>
                </a:ln>
                <a:solidFill>
                  <a:srgbClr val="F0B158"/>
                </a:solidFill>
                <a:effectLst/>
                <a:uLnTx/>
                <a:uFillTx/>
                <a:latin typeface="Calibri" panose="020F0502020204030204"/>
                <a:ea typeface="Calibri" panose="020F0502020204030204"/>
                <a:cs typeface="Calibri" panose="020F0502020204030204"/>
              </a:rPr>
              <a:t>enabled us to exceed our initial goals.”</a:t>
            </a:r>
          </a:p>
          <a:p>
            <a:pPr marL="0" marR="0" lvl="0" indent="0" algn="ctr" defTabSz="914400" rtl="0" eaLnBrk="1" fontAlgn="auto" latinLnBrk="0" hangingPunct="1">
              <a:lnSpc>
                <a:spcPct val="100000"/>
              </a:lnSpc>
              <a:spcBef>
                <a:spcPts val="0"/>
              </a:spcBef>
              <a:spcAft>
                <a:spcPts val="400"/>
              </a:spcAft>
              <a:buClr>
                <a:srgbClr val="641A8D"/>
              </a:buClr>
              <a:buSzTx/>
              <a:buFont typeface="Arial" panose="020B0604020202020204" pitchFamily="34" charset="0"/>
              <a:buNone/>
              <a:tabLst/>
              <a:defRPr/>
            </a:pPr>
            <a:endParaRPr kumimoji="0" lang="fr-FR" sz="1800" b="0" i="0" u="none" strike="noStrike" kern="1200" cap="none" spc="0" normalizeH="0" baseline="0" noProof="0" dirty="0">
              <a:ln>
                <a:noFill/>
              </a:ln>
              <a:solidFill>
                <a:srgbClr val="FEFFFF"/>
              </a:solidFill>
              <a:effectLst/>
              <a:uLnTx/>
              <a:uFillTx/>
              <a:latin typeface="Calibri" panose="020F0502020204030204"/>
              <a:ea typeface="Calibri"/>
              <a:cs typeface="Calibri"/>
            </a:endParaRPr>
          </a:p>
        </p:txBody>
      </p:sp>
      <p:pic>
        <p:nvPicPr>
          <p:cNvPr id="13" name="Picture 17">
            <a:extLst>
              <a:ext uri="{FF2B5EF4-FFF2-40B4-BE49-F238E27FC236}">
                <a16:creationId xmlns:a16="http://schemas.microsoft.com/office/drawing/2014/main" id="{EE417C67-ADCB-B234-3C67-440C729F4F47}"/>
              </a:ext>
            </a:extLst>
          </p:cNvPr>
          <p:cNvPicPr>
            <a:picLocks noChangeAspect="1"/>
          </p:cNvPicPr>
          <p:nvPr/>
        </p:nvPicPr>
        <p:blipFill>
          <a:blip r:embed="rId2" cstate="print">
            <a:extLst>
              <a:ext uri="{28A0092B-C50C-407E-A947-70E740481C1C}">
                <a14:useLocalDpi xmlns:a14="http://schemas.microsoft.com/office/drawing/2010/main" val="0"/>
              </a:ext>
            </a:extLst>
          </a:blip>
          <a:stretch/>
        </p:blipFill>
        <p:spPr bwMode="auto">
          <a:xfrm>
            <a:off x="911548" y="4489505"/>
            <a:ext cx="1021025" cy="1035364"/>
          </a:xfrm>
          <a:prstGeom prst="ellipse">
            <a:avLst/>
          </a:prstGeom>
          <a:ln w="63500" cap="rnd">
            <a:noFill/>
          </a:ln>
          <a:effectLst/>
        </p:spPr>
      </p:pic>
      <p:sp>
        <p:nvSpPr>
          <p:cNvPr id="15" name="TextBox 18">
            <a:extLst>
              <a:ext uri="{FF2B5EF4-FFF2-40B4-BE49-F238E27FC236}">
                <a16:creationId xmlns:a16="http://schemas.microsoft.com/office/drawing/2014/main" id="{3BB188D4-F072-8533-29DD-A2F0AE6102D3}"/>
              </a:ext>
            </a:extLst>
          </p:cNvPr>
          <p:cNvSpPr txBox="1"/>
          <p:nvPr/>
        </p:nvSpPr>
        <p:spPr bwMode="auto">
          <a:xfrm>
            <a:off x="2105890" y="4593004"/>
            <a:ext cx="3725796" cy="1261884"/>
          </a:xfrm>
          <a:prstGeom prst="rect">
            <a:avLst/>
          </a:prstGeom>
          <a:noFill/>
        </p:spPr>
        <p:txBody>
          <a:bodyPr wrap="square" lIns="91440" tIns="45720" rIns="91440" bIns="4572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FFC000"/>
                </a:solidFill>
                <a:effectLst/>
                <a:uLnTx/>
                <a:uFillTx/>
                <a:latin typeface="Calibri" panose="020F0502020204030204"/>
                <a:ea typeface="+mn-ea"/>
                <a:cs typeface="+mn-cs"/>
              </a:rPr>
              <a:t>Hervé </a:t>
            </a:r>
            <a:r>
              <a:rPr kumimoji="0" lang="fr-FR" sz="1400" b="1" i="0" u="none" strike="noStrike" kern="1200" cap="none" spc="0" normalizeH="0" baseline="0" noProof="0" dirty="0" err="1">
                <a:ln>
                  <a:noFill/>
                </a:ln>
                <a:solidFill>
                  <a:srgbClr val="FFC000"/>
                </a:solidFill>
                <a:effectLst/>
                <a:uLnTx/>
                <a:uFillTx/>
                <a:latin typeface="Calibri" panose="020F0502020204030204"/>
                <a:ea typeface="+mn-ea"/>
                <a:cs typeface="+mn-cs"/>
              </a:rPr>
              <a:t>Gouëzel</a:t>
            </a:r>
            <a:endParaRPr kumimoji="0" lang="fr-FR" sz="1400" b="1" i="0" u="none" strike="noStrike" kern="1200" cap="none" spc="0" normalizeH="0" baseline="0" noProof="0" dirty="0">
              <a:ln>
                <a:noFill/>
              </a:ln>
              <a:solidFill>
                <a:srgbClr val="FFC000"/>
              </a:solidFill>
              <a:effectLst/>
              <a:uLnTx/>
              <a:uFillTx/>
              <a:latin typeface="Calibri" panose="020F0502020204030204"/>
              <a:ea typeface="Calibri"/>
              <a:cs typeface="Calibri"/>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1" u="none" strike="noStrike" kern="1200" cap="none" spc="0" normalizeH="0" baseline="0" noProof="0" dirty="0">
                <a:ln>
                  <a:noFill/>
                </a:ln>
                <a:solidFill>
                  <a:srgbClr val="FEFFFF"/>
                </a:solidFill>
                <a:effectLst/>
                <a:uLnTx/>
                <a:uFillTx/>
                <a:latin typeface="Calibri" panose="020F0502020204030204"/>
                <a:ea typeface="+mn-ea"/>
                <a:cs typeface="+mn-cs"/>
              </a:rPr>
              <a:t>Head of « mission de Rapprochement BNP Paribas &amp; Fortis » (2009-2012) and Head of « Simple and Efficient » (2013-2015). </a:t>
            </a:r>
            <a:endParaRPr kumimoji="0" sz="1600" b="0" i="0" u="none" strike="noStrike" kern="1200" cap="none" spc="0" normalizeH="0" baseline="0" noProof="0" dirty="0">
              <a:ln>
                <a:noFill/>
              </a:ln>
              <a:solidFill>
                <a:srgbClr val="FEFFFF"/>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dirty="0">
              <a:ln>
                <a:noFill/>
              </a:ln>
              <a:solidFill>
                <a:srgbClr val="031846"/>
              </a:solidFill>
              <a:effectLst/>
              <a:uLnTx/>
              <a:uFillTx/>
              <a:latin typeface="Calibri" panose="020F0502020204030204"/>
              <a:ea typeface="+mn-ea"/>
              <a:cs typeface="Calibri"/>
            </a:endParaRPr>
          </a:p>
        </p:txBody>
      </p:sp>
      <p:sp>
        <p:nvSpPr>
          <p:cNvPr id="17" name="Espace réservé du texte 2">
            <a:extLst>
              <a:ext uri="{FF2B5EF4-FFF2-40B4-BE49-F238E27FC236}">
                <a16:creationId xmlns:a16="http://schemas.microsoft.com/office/drawing/2014/main" id="{54E597F7-9218-A7C5-8204-86DB69998BAD}"/>
              </a:ext>
            </a:extLst>
          </p:cNvPr>
          <p:cNvSpPr txBox="1">
            <a:spLocks/>
          </p:cNvSpPr>
          <p:nvPr/>
        </p:nvSpPr>
        <p:spPr>
          <a:xfrm>
            <a:off x="6370211" y="1956605"/>
            <a:ext cx="5319967" cy="2081048"/>
          </a:xfrm>
          <a:prstGeom prst="rect">
            <a:avLst/>
          </a:prstGeom>
        </p:spPr>
        <p:txBody>
          <a:bodyPr vert="horz" lIns="91440" tIns="45720" rIns="91440" bIns="45720" rtlCol="0" anchor="t">
            <a:noAutofit/>
          </a:bodyPr>
          <a:lstStyle>
            <a:lvl1pPr marL="0" indent="0" algn="ctr" defTabSz="914400" rtl="0" eaLnBrk="1" latinLnBrk="0" hangingPunct="1">
              <a:lnSpc>
                <a:spcPts val="3300"/>
              </a:lnSpc>
              <a:spcBef>
                <a:spcPts val="0"/>
              </a:spcBef>
              <a:spcAft>
                <a:spcPts val="600"/>
              </a:spcAft>
              <a:buClr>
                <a:schemeClr val="bg1"/>
              </a:buClr>
              <a:buFont typeface="Arial" panose="020B0604020202020204" pitchFamily="34" charset="0"/>
              <a:buNone/>
              <a:defRPr sz="2500" b="0" i="0"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1400" b="0" i="0" kern="1200">
                <a:solidFill>
                  <a:srgbClr val="072038"/>
                </a:solidFill>
                <a:latin typeface="Outfit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b="0" i="0" kern="1200">
                <a:solidFill>
                  <a:srgbClr val="072038"/>
                </a:solidFill>
                <a:latin typeface="Outfit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b="0" i="0" kern="1200">
                <a:solidFill>
                  <a:srgbClr val="072038"/>
                </a:solidFill>
                <a:latin typeface="Outfit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72038"/>
                </a:solidFill>
                <a:latin typeface="Outfit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600"/>
              </a:spcAft>
              <a:buClr>
                <a:srgbClr val="641A8D"/>
              </a:buClr>
              <a:buSzTx/>
              <a:buFont typeface="Arial" panose="020B0604020202020204" pitchFamily="34" charset="0"/>
              <a:buNone/>
              <a:tabLst/>
              <a:defRPr/>
            </a:pPr>
            <a:r>
              <a:rPr kumimoji="0" lang="en-US" sz="1800" b="0" i="1" u="none" strike="noStrike" kern="1200" cap="none" spc="0" normalizeH="0" baseline="0" noProof="0" dirty="0">
                <a:ln>
                  <a:noFill/>
                </a:ln>
                <a:solidFill>
                  <a:srgbClr val="FEFFFF"/>
                </a:solidFill>
                <a:effectLst/>
                <a:uLnTx/>
                <a:uFillTx/>
                <a:latin typeface="Calibri" panose="020F0502020204030204"/>
                <a:ea typeface="+mn-ea"/>
                <a:cs typeface="+mn-cs"/>
              </a:rPr>
              <a:t>“We chose proPilot, a well-known solution within the Government that has proven its effectiveness. </a:t>
            </a:r>
            <a:r>
              <a:rPr kumimoji="0" lang="en-US" sz="1800" b="1" i="1" u="none" strike="noStrike" kern="1200" cap="none" spc="0" normalizeH="0" baseline="0" noProof="0" dirty="0">
                <a:ln>
                  <a:noFill/>
                </a:ln>
                <a:solidFill>
                  <a:srgbClr val="F0B158"/>
                </a:solidFill>
                <a:effectLst/>
                <a:uLnTx/>
                <a:uFillTx/>
                <a:latin typeface="Calibri" panose="020F0502020204030204"/>
                <a:ea typeface="+mn-ea"/>
                <a:cs typeface="+mn-cs"/>
              </a:rPr>
              <a:t>We were able to provide the plan </a:t>
            </a:r>
            <a:r>
              <a:rPr kumimoji="0" lang="en-US" sz="1800" b="0" i="1" u="none" strike="noStrike" kern="1200" cap="none" spc="0" normalizeH="0" baseline="0" noProof="0" dirty="0">
                <a:ln>
                  <a:noFill/>
                </a:ln>
                <a:solidFill>
                  <a:srgbClr val="FEFFFF"/>
                </a:solidFill>
                <a:effectLst/>
                <a:uLnTx/>
                <a:uFillTx/>
                <a:latin typeface="Calibri" panose="020F0502020204030204"/>
                <a:ea typeface="+mn-ea"/>
                <a:cs typeface="+mn-cs"/>
              </a:rPr>
              <a:t>to ministries and Deputy Prefects for Recovery </a:t>
            </a:r>
            <a:r>
              <a:rPr kumimoji="0" lang="en-US" sz="1800" b="1" i="1" u="none" strike="noStrike" kern="1200" cap="none" spc="0" normalizeH="0" baseline="0" noProof="0" dirty="0">
                <a:ln>
                  <a:noFill/>
                </a:ln>
                <a:solidFill>
                  <a:srgbClr val="F0B158"/>
                </a:solidFill>
                <a:effectLst/>
                <a:uLnTx/>
                <a:uFillTx/>
                <a:latin typeface="Calibri" panose="020F0502020204030204"/>
                <a:ea typeface="+mn-ea"/>
                <a:cs typeface="+mn-cs"/>
              </a:rPr>
              <a:t>within a few weeks</a:t>
            </a:r>
            <a:r>
              <a:rPr kumimoji="0" lang="en-US" sz="1800" b="0" i="1" u="none" strike="noStrike" kern="1200" cap="none" spc="0" normalizeH="0" baseline="0" noProof="0" dirty="0">
                <a:ln>
                  <a:noFill/>
                </a:ln>
                <a:solidFill>
                  <a:srgbClr val="FEFFFF"/>
                </a:solidFill>
                <a:effectLst/>
                <a:uLnTx/>
                <a:uFillTx/>
                <a:latin typeface="Calibri" panose="020F0502020204030204"/>
                <a:ea typeface="+mn-ea"/>
                <a:cs typeface="+mn-cs"/>
              </a:rPr>
              <a:t>. </a:t>
            </a:r>
          </a:p>
          <a:p>
            <a:pPr marL="0" marR="0" lvl="0" indent="0" algn="just" defTabSz="914400" rtl="0" eaLnBrk="1" fontAlgn="auto" latinLnBrk="0" hangingPunct="1">
              <a:lnSpc>
                <a:spcPct val="100000"/>
              </a:lnSpc>
              <a:spcBef>
                <a:spcPts val="0"/>
              </a:spcBef>
              <a:spcAft>
                <a:spcPts val="600"/>
              </a:spcAft>
              <a:buClr>
                <a:srgbClr val="641A8D"/>
              </a:buClr>
              <a:buSzTx/>
              <a:buFont typeface="Arial" panose="020B0604020202020204" pitchFamily="34" charset="0"/>
              <a:buNone/>
              <a:tabLst/>
              <a:defRPr/>
            </a:pPr>
            <a:r>
              <a:rPr kumimoji="0" lang="en-US" sz="1800" b="0" i="1" u="none" strike="noStrike" kern="1200" cap="none" spc="0" normalizeH="0" baseline="0" noProof="0" dirty="0">
                <a:ln>
                  <a:noFill/>
                </a:ln>
                <a:solidFill>
                  <a:srgbClr val="FEFFFF"/>
                </a:solidFill>
                <a:effectLst/>
                <a:uLnTx/>
                <a:uFillTx/>
                <a:latin typeface="Calibri" panose="020F0502020204030204"/>
                <a:ea typeface="+mn-ea"/>
                <a:cs typeface="+mn-cs"/>
              </a:rPr>
              <a:t>Month after month, we tracked the progress of the plan and our commitments nationwide, while engaging the community responsible for the recovery.”</a:t>
            </a:r>
            <a:endParaRPr kumimoji="0" lang="fr-FR" sz="1800" b="0" i="1" u="none" strike="noStrike" kern="1200" cap="none" spc="0" normalizeH="0" baseline="0" noProof="0" dirty="0">
              <a:ln>
                <a:noFill/>
              </a:ln>
              <a:solidFill>
                <a:srgbClr val="FEFFFF"/>
              </a:solidFill>
              <a:effectLst/>
              <a:uLnTx/>
              <a:uFillTx/>
              <a:latin typeface="Calibri" panose="020F0502020204030204"/>
              <a:ea typeface="+mn-ea"/>
              <a:cs typeface="+mn-cs"/>
            </a:endParaRPr>
          </a:p>
        </p:txBody>
      </p:sp>
      <p:sp>
        <p:nvSpPr>
          <p:cNvPr id="19" name="TextBox 22">
            <a:extLst>
              <a:ext uri="{FF2B5EF4-FFF2-40B4-BE49-F238E27FC236}">
                <a16:creationId xmlns:a16="http://schemas.microsoft.com/office/drawing/2014/main" id="{2A4C5CB2-DFA5-DE40-6B77-C855F45E3E19}"/>
              </a:ext>
            </a:extLst>
          </p:cNvPr>
          <p:cNvSpPr txBox="1"/>
          <p:nvPr/>
        </p:nvSpPr>
        <p:spPr bwMode="auto">
          <a:xfrm>
            <a:off x="7782904" y="4525301"/>
            <a:ext cx="2155169" cy="104644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FFC000"/>
                </a:solidFill>
                <a:effectLst/>
                <a:uLnTx/>
                <a:uFillTx/>
                <a:latin typeface="Calibri" panose="020F0502020204030204"/>
                <a:ea typeface="+mn-ea"/>
                <a:cs typeface="+mn-cs"/>
              </a:rPr>
              <a:t>Bruno Parent</a:t>
            </a:r>
            <a:endParaRPr kumimoji="0" lang="en-US" sz="1400" b="0" i="0" u="none" strike="noStrike" kern="1200" cap="none" spc="0" normalizeH="0" baseline="0" noProof="0" dirty="0">
              <a:ln>
                <a:noFill/>
              </a:ln>
              <a:solidFill>
                <a:srgbClr val="FFC000"/>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FEFFFF"/>
                </a:solidFill>
                <a:effectLst/>
                <a:uLnTx/>
                <a:uFillTx/>
                <a:latin typeface="Calibri" panose="020F0502020204030204"/>
                <a:ea typeface="+mn-ea"/>
                <a:cs typeface="+mn-cs"/>
              </a:rPr>
              <a:t>Secretary General in charge of the Recovery Plan - SGPR</a:t>
            </a:r>
            <a:endParaRPr kumimoji="0" sz="1600" b="0" i="1" u="none" strike="noStrike" kern="1200" cap="none" spc="0" normalizeH="0" baseline="0" noProof="0" dirty="0">
              <a:ln>
                <a:noFill/>
              </a:ln>
              <a:solidFill>
                <a:srgbClr val="FEFFFF"/>
              </a:solidFill>
              <a:effectLst/>
              <a:uLnTx/>
              <a:uFillTx/>
              <a:latin typeface="Calibri" panose="020F0502020204030204"/>
              <a:ea typeface="+mn-ea"/>
              <a:cs typeface="+mn-cs"/>
            </a:endParaRPr>
          </a:p>
        </p:txBody>
      </p:sp>
      <p:pic>
        <p:nvPicPr>
          <p:cNvPr id="21" name="Image 5" descr="Une image contenant personne, homme, habits, complet&#10;&#10;Description générée automatiquement">
            <a:extLst>
              <a:ext uri="{FF2B5EF4-FFF2-40B4-BE49-F238E27FC236}">
                <a16:creationId xmlns:a16="http://schemas.microsoft.com/office/drawing/2014/main" id="{D3093966-586F-49F1-74A5-653C6444CA90}"/>
              </a:ext>
            </a:extLst>
          </p:cNvPr>
          <p:cNvPicPr>
            <a:picLocks noChangeAspect="1"/>
          </p:cNvPicPr>
          <p:nvPr/>
        </p:nvPicPr>
        <p:blipFill>
          <a:blip r:embed="rId3" cstate="print">
            <a:extLst>
              <a:ext uri="{28A0092B-C50C-407E-A947-70E740481C1C}">
                <a14:useLocalDpi xmlns:a14="http://schemas.microsoft.com/office/drawing/2010/main" val="0"/>
              </a:ext>
            </a:extLst>
          </a:blip>
          <a:stretch/>
        </p:blipFill>
        <p:spPr bwMode="auto">
          <a:xfrm>
            <a:off x="6524789" y="4479240"/>
            <a:ext cx="1054092" cy="993890"/>
          </a:xfrm>
          <a:prstGeom prst="ellipse">
            <a:avLst/>
          </a:prstGeom>
          <a:ln w="63500" cap="rnd">
            <a:noFill/>
          </a:ln>
          <a:effectLst>
            <a:outerShdw blurRad="381000" dist="292100" dir="5400000" sx="-80000" sy="-18000" rotWithShape="0">
              <a:srgbClr val="000000">
                <a:alpha val="22000"/>
              </a:srgbClr>
            </a:outerShdw>
          </a:effectLst>
        </p:spPr>
      </p:pic>
      <p:cxnSp>
        <p:nvCxnSpPr>
          <p:cNvPr id="22" name="Straight Arrow Connector 21">
            <a:extLst>
              <a:ext uri="{FF2B5EF4-FFF2-40B4-BE49-F238E27FC236}">
                <a16:creationId xmlns:a16="http://schemas.microsoft.com/office/drawing/2014/main" id="{3110B985-9FB8-91EA-833F-3F6F915D75A9}"/>
              </a:ext>
            </a:extLst>
          </p:cNvPr>
          <p:cNvCxnSpPr/>
          <p:nvPr/>
        </p:nvCxnSpPr>
        <p:spPr>
          <a:xfrm>
            <a:off x="6094021" y="428501"/>
            <a:ext cx="13855" cy="5723905"/>
          </a:xfrm>
          <a:prstGeom prst="straightConnector1">
            <a:avLst/>
          </a:prstGeom>
          <a:ln>
            <a:solidFill>
              <a:schemeClr val="bg1">
                <a:lumMod val="40000"/>
                <a:lumOff val="60000"/>
              </a:schemeClr>
            </a:solidFill>
          </a:ln>
        </p:spPr>
        <p:style>
          <a:lnRef idx="3">
            <a:schemeClr val="dk1"/>
          </a:lnRef>
          <a:fillRef idx="0">
            <a:schemeClr val="dk1"/>
          </a:fillRef>
          <a:effectRef idx="2">
            <a:schemeClr val="dk1"/>
          </a:effectRef>
          <a:fontRef idx="minor">
            <a:schemeClr val="tx1"/>
          </a:fontRef>
        </p:style>
      </p:cxnSp>
      <p:pic>
        <p:nvPicPr>
          <p:cNvPr id="1028" name="Picture 4" descr="BNP Paribas logo and symbol, meaning, history, PNG">
            <a:extLst>
              <a:ext uri="{FF2B5EF4-FFF2-40B4-BE49-F238E27FC236}">
                <a16:creationId xmlns:a16="http://schemas.microsoft.com/office/drawing/2014/main" id="{78053E70-4937-AF55-F2EE-0B07C332311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6035" y="726695"/>
            <a:ext cx="1911073" cy="9555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ance Relance : Supports de communication pour les lauréats ...">
            <a:extLst>
              <a:ext uri="{FF2B5EF4-FFF2-40B4-BE49-F238E27FC236}">
                <a16:creationId xmlns:a16="http://schemas.microsoft.com/office/drawing/2014/main" id="{C71B434F-371F-B974-2D21-0A80D459811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466746" y="726695"/>
            <a:ext cx="2513788" cy="99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655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C93A47C-9843-BF52-12CF-36BC18B0D315}"/>
              </a:ext>
            </a:extLst>
          </p:cNvPr>
          <p:cNvSpPr>
            <a:spLocks noGrp="1"/>
          </p:cNvSpPr>
          <p:nvPr>
            <p:ph type="body" sz="quarter" idx="13"/>
          </p:nvPr>
        </p:nvSpPr>
        <p:spPr>
          <a:xfrm>
            <a:off x="1323550" y="2289601"/>
            <a:ext cx="5950553" cy="3916685"/>
          </a:xfrm>
        </p:spPr>
        <p:txBody>
          <a:bodyPr/>
          <a:lstStyle/>
          <a:p>
            <a:r>
              <a:rPr kumimoji="0" lang="fr-FR" altLang="fr-FR" sz="1600" b="1" i="0" u="none" strike="noStrike" cap="none" normalizeH="0" baseline="0" dirty="0">
                <a:ln>
                  <a:noFill/>
                </a:ln>
                <a:solidFill>
                  <a:srgbClr val="E8EAED"/>
                </a:solidFill>
                <a:effectLst/>
                <a:latin typeface="inherit"/>
              </a:rPr>
              <a:t>Problématique: </a:t>
            </a:r>
          </a:p>
          <a:p>
            <a:r>
              <a:rPr lang="fr-FR" altLang="fr-FR" sz="1600" dirty="0">
                <a:solidFill>
                  <a:srgbClr val="E8EAED"/>
                </a:solidFill>
                <a:latin typeface="inherit"/>
              </a:rPr>
              <a:t>Le SGPI assure l'évaluation financière et socio-économique des grands projets d'investissement public. Il assure sous l’autorité du Premier Ministre, la cohérence et le suivi de la politique d’Investissement de l’Etat qui mobilise 54 milliards d’euros pour faire de la France un leader du monde de demain. Il est nécessaire de disposer d’une plateforme pour digitaliser le suivi des politiques publiques afin d’être auditable et d’automatiser la création des différents tableaux de bord.</a:t>
            </a:r>
          </a:p>
          <a:p>
            <a:endParaRPr kumimoji="0" lang="fr-FR" altLang="fr-FR" sz="1600" b="0" i="0" u="none" strike="noStrike" cap="none" normalizeH="0" baseline="0" dirty="0">
              <a:ln>
                <a:noFill/>
              </a:ln>
              <a:solidFill>
                <a:srgbClr val="E8EAED"/>
              </a:solidFill>
              <a:effectLst/>
              <a:latin typeface="inherit"/>
            </a:endParaRPr>
          </a:p>
          <a:p>
            <a:r>
              <a:rPr lang="fr-FR" altLang="fr-FR" sz="1600" b="1" dirty="0">
                <a:solidFill>
                  <a:srgbClr val="E8EAED"/>
                </a:solidFill>
                <a:latin typeface="inherit"/>
              </a:rPr>
              <a:t>Solution: </a:t>
            </a:r>
          </a:p>
          <a:p>
            <a:r>
              <a:rPr kumimoji="0" lang="fr-FR" altLang="fr-FR" sz="1600" b="0" i="0" u="none" strike="noStrike" cap="none" normalizeH="0" baseline="0" dirty="0">
                <a:ln>
                  <a:noFill/>
                </a:ln>
                <a:solidFill>
                  <a:srgbClr val="E8EAED"/>
                </a:solidFill>
                <a:effectLst/>
                <a:latin typeface="inherit"/>
              </a:rPr>
              <a:t>Mise en place de </a:t>
            </a:r>
            <a:r>
              <a:rPr kumimoji="0" lang="fr-FR" altLang="fr-FR" sz="1600" b="0" i="0" u="none" strike="noStrike" cap="none" normalizeH="0" baseline="0" dirty="0" err="1">
                <a:ln>
                  <a:noFill/>
                </a:ln>
                <a:solidFill>
                  <a:srgbClr val="E8EAED"/>
                </a:solidFill>
                <a:effectLst/>
                <a:latin typeface="inherit"/>
              </a:rPr>
              <a:t>proPilot</a:t>
            </a:r>
            <a:r>
              <a:rPr kumimoji="0" lang="fr-FR" altLang="fr-FR" sz="1600" b="0" i="0" u="none" strike="noStrike" cap="none" normalizeH="0" baseline="0" dirty="0">
                <a:ln>
                  <a:noFill/>
                </a:ln>
                <a:solidFill>
                  <a:srgbClr val="E8EAED"/>
                </a:solidFill>
                <a:effectLst/>
                <a:latin typeface="inherit"/>
              </a:rPr>
              <a:t> pour intégrer 10 ans de données historiques des PIA1 à 4. Intégrer le nouveau plan France 2030 et assurer une plateforme unique pour toutes les parties prenantes des opérateurs de l’Etat à l’Assemblée Nationale en passant par les Ministères et les Préfectures.</a:t>
            </a:r>
            <a:endParaRPr lang="fr-FR" dirty="0"/>
          </a:p>
        </p:txBody>
      </p:sp>
      <p:sp>
        <p:nvSpPr>
          <p:cNvPr id="3" name="Espace réservé du texte 2">
            <a:extLst>
              <a:ext uri="{FF2B5EF4-FFF2-40B4-BE49-F238E27FC236}">
                <a16:creationId xmlns:a16="http://schemas.microsoft.com/office/drawing/2014/main" id="{28520E9B-7CAA-8653-F11D-D8DE70813FAB}"/>
              </a:ext>
            </a:extLst>
          </p:cNvPr>
          <p:cNvSpPr>
            <a:spLocks noGrp="1"/>
          </p:cNvSpPr>
          <p:nvPr>
            <p:ph type="body" sz="quarter" idx="10"/>
          </p:nvPr>
        </p:nvSpPr>
        <p:spPr/>
        <p:txBody>
          <a:bodyPr/>
          <a:lstStyle/>
          <a:p>
            <a:endParaRPr lang="fr-FR"/>
          </a:p>
        </p:txBody>
      </p:sp>
      <p:sp>
        <p:nvSpPr>
          <p:cNvPr id="4" name="Espace réservé du texte 3">
            <a:extLst>
              <a:ext uri="{FF2B5EF4-FFF2-40B4-BE49-F238E27FC236}">
                <a16:creationId xmlns:a16="http://schemas.microsoft.com/office/drawing/2014/main" id="{7EDAA8AF-9E6C-C2CA-5218-848CEC0E81F9}"/>
              </a:ext>
            </a:extLst>
          </p:cNvPr>
          <p:cNvSpPr>
            <a:spLocks noGrp="1"/>
          </p:cNvSpPr>
          <p:nvPr>
            <p:ph type="body" sz="quarter" idx="12"/>
          </p:nvPr>
        </p:nvSpPr>
        <p:spPr>
          <a:xfrm>
            <a:off x="1323550" y="651713"/>
            <a:ext cx="10730704" cy="497115"/>
          </a:xfrm>
        </p:spPr>
        <p:txBody>
          <a:bodyPr/>
          <a:lstStyle/>
          <a:p>
            <a:r>
              <a:rPr lang="fr-FR" dirty="0"/>
              <a:t>France 2030</a:t>
            </a:r>
          </a:p>
          <a:p>
            <a:r>
              <a:rPr lang="fr-FR" dirty="0"/>
              <a:t>Secrétariat Général pour l’Investissement (SGPI)</a:t>
            </a:r>
          </a:p>
        </p:txBody>
      </p:sp>
      <p:sp>
        <p:nvSpPr>
          <p:cNvPr id="5" name="Espace réservé du texte 4">
            <a:extLst>
              <a:ext uri="{FF2B5EF4-FFF2-40B4-BE49-F238E27FC236}">
                <a16:creationId xmlns:a16="http://schemas.microsoft.com/office/drawing/2014/main" id="{BF9141FC-D25E-9007-A5E7-4C173BB913B9}"/>
              </a:ext>
            </a:extLst>
          </p:cNvPr>
          <p:cNvSpPr>
            <a:spLocks noGrp="1"/>
          </p:cNvSpPr>
          <p:nvPr>
            <p:ph type="body" sz="quarter" idx="11"/>
          </p:nvPr>
        </p:nvSpPr>
        <p:spPr/>
        <p:txBody>
          <a:bodyPr/>
          <a:lstStyle/>
          <a:p>
            <a:r>
              <a:rPr lang="fr-FR" dirty="0"/>
              <a:t>Etude de cas </a:t>
            </a:r>
            <a:r>
              <a:rPr lang="fr-FR" dirty="0" err="1"/>
              <a:t>proPilot</a:t>
            </a:r>
            <a:r>
              <a:rPr lang="fr-FR" dirty="0"/>
              <a:t>: France 2030</a:t>
            </a:r>
          </a:p>
          <a:p>
            <a:endParaRPr lang="fr-FR" dirty="0"/>
          </a:p>
        </p:txBody>
      </p:sp>
      <p:pic>
        <p:nvPicPr>
          <p:cNvPr id="7" name="Image 6" descr="Une image contenant texte, Police, logo, Graphique&#10;&#10;Description générée automatiquement">
            <a:extLst>
              <a:ext uri="{FF2B5EF4-FFF2-40B4-BE49-F238E27FC236}">
                <a16:creationId xmlns:a16="http://schemas.microsoft.com/office/drawing/2014/main" id="{264D2A45-E125-EEE3-7B9B-3BBCDD577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2672" y="4865947"/>
            <a:ext cx="2141249" cy="1051276"/>
          </a:xfrm>
          <a:prstGeom prst="rect">
            <a:avLst/>
          </a:prstGeom>
        </p:spPr>
      </p:pic>
    </p:spTree>
    <p:extLst>
      <p:ext uri="{BB962C8B-B14F-4D97-AF65-F5344CB8AC3E}">
        <p14:creationId xmlns:p14="http://schemas.microsoft.com/office/powerpoint/2010/main" val="8659615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1985B5B2-1AB8-01CA-6F9F-2E291F2A4D26}"/>
              </a:ext>
            </a:extLst>
          </p:cNvPr>
          <p:cNvSpPr>
            <a:spLocks noGrp="1"/>
          </p:cNvSpPr>
          <p:nvPr>
            <p:ph type="body" sz="quarter" idx="12"/>
          </p:nvPr>
        </p:nvSpPr>
        <p:spPr>
          <a:xfrm>
            <a:off x="2382081" y="1808162"/>
            <a:ext cx="7427837" cy="2359391"/>
          </a:xfrm>
        </p:spPr>
        <p:txBody>
          <a:bodyPr/>
          <a:lstStyle/>
          <a:p>
            <a:pPr>
              <a:lnSpc>
                <a:spcPct val="100000"/>
              </a:lnSpc>
            </a:pPr>
            <a:r>
              <a:rPr lang="fr-FR" sz="1800" dirty="0" err="1"/>
              <a:t>proPilot</a:t>
            </a:r>
            <a:r>
              <a:rPr lang="fr-FR" sz="1800" dirty="0"/>
              <a:t> </a:t>
            </a:r>
            <a:r>
              <a:rPr lang="fr-FR" sz="1800" b="1" dirty="0"/>
              <a:t>permet d’assurer en continu l’évaluation des investissements publics</a:t>
            </a:r>
            <a:r>
              <a:rPr lang="fr-FR" sz="1800" dirty="0"/>
              <a:t>. Il permet d’apprécier à moyen et long terme l’ensemble des coûts et des avantages des projets. L’évaluation permet </a:t>
            </a:r>
            <a:r>
              <a:rPr lang="fr-FR" sz="1800" b="1" dirty="0"/>
              <a:t>d’assurer que les effets observés d’un investissement sont bien conformes à ceux attendus</a:t>
            </a:r>
            <a:r>
              <a:rPr lang="fr-FR" sz="1800" dirty="0"/>
              <a:t>. </a:t>
            </a:r>
          </a:p>
          <a:p>
            <a:pPr>
              <a:lnSpc>
                <a:spcPct val="100000"/>
              </a:lnSpc>
            </a:pPr>
            <a:r>
              <a:rPr lang="fr-FR" sz="1800" dirty="0"/>
              <a:t>Si la trajectoire empruntée s’écarte de celle qui permettra d’atteindre la cible fixée à l’horizon prévu, des mesures correctives peuvent être mises en place sans attendre la fin de l’investissement. Cette évaluation est dite in </a:t>
            </a:r>
            <a:r>
              <a:rPr lang="fr-FR" sz="1800" dirty="0" err="1"/>
              <a:t>itinere</a:t>
            </a:r>
            <a:r>
              <a:rPr lang="fr-FR" sz="1800" dirty="0"/>
              <a:t>.</a:t>
            </a:r>
          </a:p>
        </p:txBody>
      </p:sp>
      <p:sp>
        <p:nvSpPr>
          <p:cNvPr id="2" name="TextBox 22">
            <a:extLst>
              <a:ext uri="{FF2B5EF4-FFF2-40B4-BE49-F238E27FC236}">
                <a16:creationId xmlns:a16="http://schemas.microsoft.com/office/drawing/2014/main" id="{4A171AE9-D140-E89F-D28D-6E37FFF186FB}"/>
              </a:ext>
            </a:extLst>
          </p:cNvPr>
          <p:cNvSpPr txBox="1"/>
          <p:nvPr/>
        </p:nvSpPr>
        <p:spPr bwMode="auto">
          <a:xfrm>
            <a:off x="5665139" y="4605608"/>
            <a:ext cx="362833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125975"/>
                </a:solidFill>
                <a:effectLst/>
                <a:uLnTx/>
                <a:uFillTx/>
                <a:latin typeface="Calibri" panose="020F0502020204030204"/>
                <a:ea typeface="+mn-ea"/>
                <a:cs typeface="+mn-cs"/>
              </a:rPr>
              <a:t>Fabienne Larose</a:t>
            </a:r>
            <a:endParaRPr kumimoji="0" sz="1800" b="0" i="0" u="none" strike="noStrike" kern="1200" cap="none" spc="0" normalizeH="0" baseline="0" noProof="0" dirty="0">
              <a:ln>
                <a:noFill/>
              </a:ln>
              <a:solidFill>
                <a:srgbClr val="031846"/>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31846"/>
                </a:solidFill>
                <a:effectLst/>
                <a:uLnTx/>
                <a:uFillTx/>
                <a:latin typeface="Calibri" panose="020F0502020204030204"/>
                <a:ea typeface="+mn-ea"/>
                <a:cs typeface="+mn-cs"/>
              </a:rPr>
              <a:t>Responsable système d'information financier et de la donnée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31846"/>
                </a:solidFill>
                <a:effectLst/>
                <a:uLnTx/>
                <a:uFillTx/>
                <a:latin typeface="Calibri" panose="020F0502020204030204"/>
                <a:ea typeface="+mn-ea"/>
                <a:cs typeface="+mn-cs"/>
              </a:rPr>
              <a:t>Secrétariat Général pour l'Investissement,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31846"/>
                </a:solidFill>
                <a:effectLst/>
                <a:uLnTx/>
                <a:uFillTx/>
                <a:latin typeface="Calibri" panose="020F0502020204030204"/>
                <a:ea typeface="+mn-ea"/>
                <a:cs typeface="+mn-cs"/>
              </a:rPr>
              <a:t>Première Ministre.</a:t>
            </a:r>
            <a:endParaRPr kumimoji="0" sz="1800" b="0" i="0" u="none" strike="noStrike" kern="1200" cap="none" spc="0" normalizeH="0" baseline="0" noProof="0" dirty="0">
              <a:ln>
                <a:noFill/>
              </a:ln>
              <a:solidFill>
                <a:srgbClr val="031846"/>
              </a:solidFill>
              <a:effectLst/>
              <a:uLnTx/>
              <a:uFillTx/>
              <a:latin typeface="Calibri" panose="020F0502020204030204"/>
              <a:ea typeface="+mn-ea"/>
              <a:cs typeface="+mn-cs"/>
            </a:endParaRPr>
          </a:p>
        </p:txBody>
      </p:sp>
      <p:pic>
        <p:nvPicPr>
          <p:cNvPr id="4" name="Picture 2" descr="Photo de profil de Fabienne Larose">
            <a:extLst>
              <a:ext uri="{FF2B5EF4-FFF2-40B4-BE49-F238E27FC236}">
                <a16:creationId xmlns:a16="http://schemas.microsoft.com/office/drawing/2014/main" id="{2B6F3DF4-3485-0E56-7ABD-B224BEE013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8410" y="4465169"/>
            <a:ext cx="1340768" cy="1340768"/>
          </a:xfrm>
          <a:prstGeom prst="ellipse">
            <a:avLst/>
          </a:prstGeom>
          <a:ln w="63500" cap="rnd">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3861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BF569A3-B6F5-2E19-7A94-FB6EC417029E}"/>
              </a:ext>
            </a:extLst>
          </p:cNvPr>
          <p:cNvSpPr>
            <a:spLocks noGrp="1"/>
          </p:cNvSpPr>
          <p:nvPr>
            <p:ph type="body" sz="quarter" idx="13"/>
          </p:nvPr>
        </p:nvSpPr>
        <p:spPr>
          <a:xfrm>
            <a:off x="8385256" y="2429163"/>
            <a:ext cx="3476571" cy="3555451"/>
          </a:xfrm>
        </p:spPr>
        <p:txBody>
          <a:bodyPr/>
          <a:lstStyle/>
          <a:p>
            <a:pPr>
              <a:spcBef>
                <a:spcPts val="1800"/>
              </a:spcBef>
            </a:pPr>
            <a:r>
              <a:rPr lang="fr-FR" sz="2800" b="1" dirty="0">
                <a:solidFill>
                  <a:schemeClr val="tx1">
                    <a:lumMod val="20000"/>
                    <a:lumOff val="80000"/>
                  </a:schemeClr>
                </a:solidFill>
                <a:latin typeface="+mn-lt"/>
              </a:rPr>
              <a:t>40 000+</a:t>
            </a:r>
            <a:br>
              <a:rPr lang="fr-FR" sz="2800" b="1" dirty="0">
                <a:solidFill>
                  <a:schemeClr val="tx1">
                    <a:lumMod val="20000"/>
                    <a:lumOff val="80000"/>
                  </a:schemeClr>
                </a:solidFill>
                <a:latin typeface="+mn-lt"/>
              </a:rPr>
            </a:br>
            <a:r>
              <a:rPr lang="fr-FR" dirty="0" err="1">
                <a:latin typeface="+mn-lt"/>
              </a:rPr>
              <a:t>Users</a:t>
            </a:r>
            <a:r>
              <a:rPr lang="fr-FR" dirty="0">
                <a:latin typeface="+mn-lt"/>
              </a:rPr>
              <a:t> in </a:t>
            </a:r>
            <a:r>
              <a:rPr lang="fr-FR" dirty="0" err="1">
                <a:latin typeface="+mn-lt"/>
              </a:rPr>
              <a:t>private</a:t>
            </a:r>
            <a:r>
              <a:rPr lang="fr-FR" dirty="0">
                <a:latin typeface="+mn-lt"/>
              </a:rPr>
              <a:t> and public </a:t>
            </a:r>
            <a:r>
              <a:rPr lang="fr-FR" dirty="0" err="1">
                <a:latin typeface="+mn-lt"/>
              </a:rPr>
              <a:t>sector</a:t>
            </a:r>
            <a:endParaRPr lang="fr-FR" dirty="0">
              <a:latin typeface="+mn-lt"/>
            </a:endParaRPr>
          </a:p>
          <a:p>
            <a:pPr>
              <a:spcBef>
                <a:spcPts val="1800"/>
              </a:spcBef>
            </a:pPr>
            <a:r>
              <a:rPr lang="fr-FR" sz="2800" b="1" dirty="0">
                <a:solidFill>
                  <a:schemeClr val="tx1">
                    <a:lumMod val="20000"/>
                    <a:lumOff val="80000"/>
                  </a:schemeClr>
                </a:solidFill>
                <a:latin typeface="+mn-lt"/>
              </a:rPr>
              <a:t>110 000+</a:t>
            </a:r>
            <a:br>
              <a:rPr lang="fr-FR" sz="2800" b="1" dirty="0">
                <a:solidFill>
                  <a:schemeClr val="tx1">
                    <a:lumMod val="20000"/>
                    <a:lumOff val="80000"/>
                  </a:schemeClr>
                </a:solidFill>
                <a:latin typeface="+mn-lt"/>
              </a:rPr>
            </a:br>
            <a:r>
              <a:rPr lang="fr-FR" dirty="0" err="1">
                <a:latin typeface="+mn-lt"/>
              </a:rPr>
              <a:t>Projects</a:t>
            </a:r>
            <a:r>
              <a:rPr lang="fr-FR" dirty="0">
                <a:latin typeface="+mn-lt"/>
              </a:rPr>
              <a:t> </a:t>
            </a:r>
            <a:r>
              <a:rPr lang="fr-FR" dirty="0" err="1">
                <a:latin typeface="+mn-lt"/>
              </a:rPr>
              <a:t>currently</a:t>
            </a:r>
            <a:r>
              <a:rPr lang="fr-FR" dirty="0">
                <a:latin typeface="+mn-lt"/>
              </a:rPr>
              <a:t> </a:t>
            </a:r>
            <a:r>
              <a:rPr lang="fr-FR" dirty="0" err="1">
                <a:latin typeface="+mn-lt"/>
              </a:rPr>
              <a:t>piloted</a:t>
            </a:r>
            <a:r>
              <a:rPr lang="fr-FR" dirty="0">
                <a:latin typeface="+mn-lt"/>
              </a:rPr>
              <a:t> by proPilot</a:t>
            </a:r>
          </a:p>
          <a:p>
            <a:pPr>
              <a:spcBef>
                <a:spcPts val="1800"/>
              </a:spcBef>
            </a:pPr>
            <a:r>
              <a:rPr lang="fr-FR" sz="2800" b="1" dirty="0">
                <a:solidFill>
                  <a:schemeClr val="tx1">
                    <a:lumMod val="20000"/>
                    <a:lumOff val="80000"/>
                  </a:schemeClr>
                </a:solidFill>
                <a:latin typeface="+mn-lt"/>
              </a:rPr>
              <a:t>100+</a:t>
            </a:r>
            <a:br>
              <a:rPr lang="fr-FR" sz="2800" b="1" dirty="0">
                <a:solidFill>
                  <a:schemeClr val="tx1">
                    <a:lumMod val="20000"/>
                    <a:lumOff val="80000"/>
                  </a:schemeClr>
                </a:solidFill>
                <a:latin typeface="+mn-lt"/>
              </a:rPr>
            </a:br>
            <a:r>
              <a:rPr lang="fr-FR" dirty="0">
                <a:latin typeface="+mn-lt"/>
              </a:rPr>
              <a:t>Strategic, </a:t>
            </a:r>
            <a:r>
              <a:rPr lang="fr-FR" dirty="0" err="1">
                <a:latin typeface="+mn-lt"/>
              </a:rPr>
              <a:t>tactic</a:t>
            </a:r>
            <a:r>
              <a:rPr lang="fr-FR" dirty="0">
                <a:latin typeface="+mn-lt"/>
              </a:rPr>
              <a:t> and or </a:t>
            </a:r>
            <a:r>
              <a:rPr lang="fr-FR" dirty="0" err="1">
                <a:latin typeface="+mn-lt"/>
              </a:rPr>
              <a:t>operational</a:t>
            </a:r>
            <a:r>
              <a:rPr lang="fr-FR" dirty="0">
                <a:latin typeface="+mn-lt"/>
              </a:rPr>
              <a:t> plans</a:t>
            </a:r>
          </a:p>
          <a:p>
            <a:pPr>
              <a:spcBef>
                <a:spcPts val="1800"/>
              </a:spcBef>
            </a:pPr>
            <a:r>
              <a:rPr lang="fr-FR" sz="2800" b="1" dirty="0">
                <a:solidFill>
                  <a:schemeClr val="tx1">
                    <a:lumMod val="20000"/>
                    <a:lumOff val="80000"/>
                  </a:schemeClr>
                </a:solidFill>
                <a:latin typeface="+mn-lt"/>
              </a:rPr>
              <a:t>40+</a:t>
            </a:r>
            <a:br>
              <a:rPr lang="fr-FR" sz="2800" b="1" dirty="0">
                <a:solidFill>
                  <a:schemeClr val="tx1">
                    <a:lumMod val="20000"/>
                    <a:lumOff val="80000"/>
                  </a:schemeClr>
                </a:solidFill>
                <a:latin typeface="+mn-lt"/>
              </a:rPr>
            </a:br>
            <a:r>
              <a:rPr lang="fr-FR" dirty="0">
                <a:latin typeface="+mn-lt"/>
              </a:rPr>
              <a:t>Countries</a:t>
            </a:r>
          </a:p>
        </p:txBody>
      </p:sp>
      <p:sp>
        <p:nvSpPr>
          <p:cNvPr id="3" name="Espace réservé du texte 2">
            <a:extLst>
              <a:ext uri="{FF2B5EF4-FFF2-40B4-BE49-F238E27FC236}">
                <a16:creationId xmlns:a16="http://schemas.microsoft.com/office/drawing/2014/main" id="{AF45B716-2BD3-600A-8558-7CA1A2F053E2}"/>
              </a:ext>
            </a:extLst>
          </p:cNvPr>
          <p:cNvSpPr>
            <a:spLocks noGrp="1"/>
          </p:cNvSpPr>
          <p:nvPr>
            <p:ph type="body" sz="quarter" idx="10"/>
          </p:nvPr>
        </p:nvSpPr>
        <p:spPr/>
        <p:txBody>
          <a:bodyPr/>
          <a:lstStyle/>
          <a:p>
            <a:endParaRPr lang="fr-FR"/>
          </a:p>
        </p:txBody>
      </p:sp>
      <p:sp>
        <p:nvSpPr>
          <p:cNvPr id="4" name="Espace réservé du texte 3">
            <a:extLst>
              <a:ext uri="{FF2B5EF4-FFF2-40B4-BE49-F238E27FC236}">
                <a16:creationId xmlns:a16="http://schemas.microsoft.com/office/drawing/2014/main" id="{3F359247-CB51-0255-AFA8-C25B6A3E4823}"/>
              </a:ext>
            </a:extLst>
          </p:cNvPr>
          <p:cNvSpPr>
            <a:spLocks noGrp="1"/>
          </p:cNvSpPr>
          <p:nvPr>
            <p:ph type="body" sz="quarter" idx="12"/>
          </p:nvPr>
        </p:nvSpPr>
        <p:spPr>
          <a:xfrm>
            <a:off x="1232110" y="442163"/>
            <a:ext cx="10006431" cy="497115"/>
          </a:xfrm>
        </p:spPr>
        <p:txBody>
          <a:bodyPr/>
          <a:lstStyle/>
          <a:p>
            <a:r>
              <a:rPr lang="en-US" dirty="0" err="1"/>
              <a:t>proPilot</a:t>
            </a:r>
            <a:r>
              <a:rPr lang="en-US" dirty="0"/>
              <a:t> supports organizations to accelerate their value creation</a:t>
            </a:r>
            <a:endParaRPr lang="fr-FR" dirty="0"/>
          </a:p>
        </p:txBody>
      </p:sp>
      <p:sp>
        <p:nvSpPr>
          <p:cNvPr id="5" name="Espace réservé du texte 4">
            <a:extLst>
              <a:ext uri="{FF2B5EF4-FFF2-40B4-BE49-F238E27FC236}">
                <a16:creationId xmlns:a16="http://schemas.microsoft.com/office/drawing/2014/main" id="{FB3CC8BC-3A18-9EC7-2174-B658EBF0CBF2}"/>
              </a:ext>
            </a:extLst>
          </p:cNvPr>
          <p:cNvSpPr>
            <a:spLocks noGrp="1"/>
          </p:cNvSpPr>
          <p:nvPr>
            <p:ph type="body" sz="quarter" idx="11"/>
          </p:nvPr>
        </p:nvSpPr>
        <p:spPr/>
        <p:txBody>
          <a:bodyPr/>
          <a:lstStyle/>
          <a:p>
            <a:r>
              <a:rPr lang="fr-FR" dirty="0"/>
              <a:t>proPilot Univers</a:t>
            </a:r>
          </a:p>
          <a:p>
            <a:endParaRPr lang="fr-FR" dirty="0"/>
          </a:p>
        </p:txBody>
      </p:sp>
      <p:pic>
        <p:nvPicPr>
          <p:cNvPr id="7" name="Graphique 6">
            <a:extLst>
              <a:ext uri="{FF2B5EF4-FFF2-40B4-BE49-F238E27FC236}">
                <a16:creationId xmlns:a16="http://schemas.microsoft.com/office/drawing/2014/main" id="{105B3320-F445-F419-40E2-D969F9FB90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5566" y="1607128"/>
            <a:ext cx="7772400" cy="5534890"/>
          </a:xfrm>
          <a:prstGeom prst="rect">
            <a:avLst/>
          </a:prstGeom>
        </p:spPr>
      </p:pic>
    </p:spTree>
    <p:extLst>
      <p:ext uri="{BB962C8B-B14F-4D97-AF65-F5344CB8AC3E}">
        <p14:creationId xmlns:p14="http://schemas.microsoft.com/office/powerpoint/2010/main" val="2061461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4A4DE-0073-C00D-C62F-6831F44ABDC9}"/>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5C188E6-1521-08CE-7311-C3AAEAAFBC57}"/>
              </a:ext>
            </a:extLst>
          </p:cNvPr>
          <p:cNvSpPr>
            <a:spLocks noGrp="1"/>
          </p:cNvSpPr>
          <p:nvPr>
            <p:ph type="body" sz="quarter" idx="10"/>
          </p:nvPr>
        </p:nvSpPr>
        <p:spPr/>
        <p:txBody>
          <a:bodyPr/>
          <a:lstStyle/>
          <a:p>
            <a:endParaRPr lang="fr-FR" dirty="0"/>
          </a:p>
        </p:txBody>
      </p:sp>
      <p:sp>
        <p:nvSpPr>
          <p:cNvPr id="3" name="Espace réservé du texte 2">
            <a:extLst>
              <a:ext uri="{FF2B5EF4-FFF2-40B4-BE49-F238E27FC236}">
                <a16:creationId xmlns:a16="http://schemas.microsoft.com/office/drawing/2014/main" id="{6DA8F8CE-A41F-8D50-C261-3CE5C187B943}"/>
              </a:ext>
            </a:extLst>
          </p:cNvPr>
          <p:cNvSpPr>
            <a:spLocks noGrp="1"/>
          </p:cNvSpPr>
          <p:nvPr>
            <p:ph type="body" sz="quarter" idx="11"/>
          </p:nvPr>
        </p:nvSpPr>
        <p:spPr/>
        <p:txBody>
          <a:bodyPr/>
          <a:lstStyle/>
          <a:p>
            <a:r>
              <a:rPr lang="fr-FR"/>
              <a:t>Product </a:t>
            </a:r>
            <a:r>
              <a:rPr lang="fr-FR" err="1"/>
              <a:t>Presentation</a:t>
            </a:r>
            <a:endParaRPr lang="fr-FR"/>
          </a:p>
        </p:txBody>
      </p:sp>
      <p:sp>
        <p:nvSpPr>
          <p:cNvPr id="4" name="Espace réservé du texte 3">
            <a:extLst>
              <a:ext uri="{FF2B5EF4-FFF2-40B4-BE49-F238E27FC236}">
                <a16:creationId xmlns:a16="http://schemas.microsoft.com/office/drawing/2014/main" id="{BB27B5D1-03D2-59B1-16CE-969B95C96EBD}"/>
              </a:ext>
            </a:extLst>
          </p:cNvPr>
          <p:cNvSpPr>
            <a:spLocks noGrp="1"/>
          </p:cNvSpPr>
          <p:nvPr>
            <p:ph type="body" sz="quarter" idx="12"/>
          </p:nvPr>
        </p:nvSpPr>
        <p:spPr/>
        <p:txBody>
          <a:bodyPr/>
          <a:lstStyle/>
          <a:p>
            <a:r>
              <a:rPr lang="en-US" dirty="0"/>
              <a:t>dFakto: What we are looking for</a:t>
            </a:r>
            <a:endParaRPr lang="fr-FR" dirty="0"/>
          </a:p>
        </p:txBody>
      </p:sp>
    </p:spTree>
    <p:extLst>
      <p:ext uri="{BB962C8B-B14F-4D97-AF65-F5344CB8AC3E}">
        <p14:creationId xmlns:p14="http://schemas.microsoft.com/office/powerpoint/2010/main" val="3867411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E448D-4794-7B13-54DE-497D8BA30554}"/>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AFBBCD6-E615-984B-ACBC-04FB75210BB2}"/>
              </a:ext>
            </a:extLst>
          </p:cNvPr>
          <p:cNvSpPr>
            <a:spLocks noGrp="1"/>
          </p:cNvSpPr>
          <p:nvPr>
            <p:ph type="body" sz="quarter" idx="12"/>
          </p:nvPr>
        </p:nvSpPr>
        <p:spPr/>
        <p:txBody>
          <a:bodyPr/>
          <a:lstStyle/>
          <a:p>
            <a:r>
              <a:rPr lang="fr-BE" sz="5400" dirty="0">
                <a:latin typeface="Verdana" panose="020B0604030504040204" pitchFamily="34" charset="0"/>
                <a:ea typeface="Verdana" panose="020B0604030504040204" pitchFamily="34" charset="0"/>
              </a:rPr>
              <a:t>Product </a:t>
            </a:r>
            <a:r>
              <a:rPr lang="fr-BE" sz="5400" dirty="0" err="1">
                <a:latin typeface="Verdana" panose="020B0604030504040204" pitchFamily="34" charset="0"/>
                <a:ea typeface="Verdana" panose="020B0604030504040204" pitchFamily="34" charset="0"/>
              </a:rPr>
              <a:t>Presentation</a:t>
            </a:r>
            <a:endParaRPr lang="fr-BE" sz="5400" dirty="0">
              <a:latin typeface="Verdana" panose="020B0604030504040204" pitchFamily="34" charset="0"/>
              <a:ea typeface="Verdana" panose="020B0604030504040204" pitchFamily="34" charset="0"/>
            </a:endParaRPr>
          </a:p>
        </p:txBody>
      </p:sp>
      <p:sp>
        <p:nvSpPr>
          <p:cNvPr id="3" name="Espace réservé du texte 2">
            <a:extLst>
              <a:ext uri="{FF2B5EF4-FFF2-40B4-BE49-F238E27FC236}">
                <a16:creationId xmlns:a16="http://schemas.microsoft.com/office/drawing/2014/main" id="{31BF69D4-7246-290D-72DF-41DE16793406}"/>
              </a:ext>
            </a:extLst>
          </p:cNvPr>
          <p:cNvSpPr>
            <a:spLocks noGrp="1"/>
          </p:cNvSpPr>
          <p:nvPr>
            <p:ph type="body" sz="quarter" idx="13"/>
          </p:nvPr>
        </p:nvSpPr>
        <p:spPr>
          <a:xfrm>
            <a:off x="1328877" y="5098645"/>
            <a:ext cx="5376169" cy="442693"/>
          </a:xfrm>
        </p:spPr>
        <p:txBody>
          <a:bodyPr/>
          <a:lstStyle/>
          <a:p>
            <a:br>
              <a:rPr lang="fr-BE" dirty="0"/>
            </a:br>
            <a:r>
              <a:rPr lang="fr-BE" dirty="0"/>
              <a:t>18</a:t>
            </a:r>
            <a:r>
              <a:rPr lang="fr-BE" baseline="30000" dirty="0"/>
              <a:t>st</a:t>
            </a:r>
            <a:r>
              <a:rPr lang="fr-BE" dirty="0"/>
              <a:t> &amp; 19</a:t>
            </a:r>
            <a:r>
              <a:rPr lang="fr-BE" baseline="30000" dirty="0"/>
              <a:t>th</a:t>
            </a:r>
            <a:r>
              <a:rPr lang="fr-BE" dirty="0"/>
              <a:t> of Sept 2025, BCN tour </a:t>
            </a:r>
            <a:r>
              <a:rPr lang="fr-BE" dirty="0" err="1"/>
              <a:t>with</a:t>
            </a:r>
            <a:r>
              <a:rPr lang="fr-BE" dirty="0"/>
              <a:t> </a:t>
            </a:r>
            <a:r>
              <a:rPr lang="fr-BE" dirty="0" err="1"/>
              <a:t>Hub.brussels</a:t>
            </a:r>
            <a:endParaRPr lang="fr-BE" dirty="0"/>
          </a:p>
        </p:txBody>
      </p:sp>
      <p:sp>
        <p:nvSpPr>
          <p:cNvPr id="4" name="Espace réservé du texte 3">
            <a:extLst>
              <a:ext uri="{FF2B5EF4-FFF2-40B4-BE49-F238E27FC236}">
                <a16:creationId xmlns:a16="http://schemas.microsoft.com/office/drawing/2014/main" id="{81DD91FE-278C-2D23-525D-60EFE085854D}"/>
              </a:ext>
            </a:extLst>
          </p:cNvPr>
          <p:cNvSpPr>
            <a:spLocks noGrp="1"/>
          </p:cNvSpPr>
          <p:nvPr>
            <p:ph type="body" sz="quarter" idx="15"/>
          </p:nvPr>
        </p:nvSpPr>
        <p:spPr/>
        <p:txBody>
          <a:bodyPr/>
          <a:lstStyle/>
          <a:p>
            <a:r>
              <a:rPr lang="fr-BE" sz="2000" dirty="0"/>
              <a:t>Thibaut De Vylder – dFakto CEO</a:t>
            </a:r>
          </a:p>
        </p:txBody>
      </p:sp>
      <p:pic>
        <p:nvPicPr>
          <p:cNvPr id="6" name="Picture 5">
            <a:extLst>
              <a:ext uri="{FF2B5EF4-FFF2-40B4-BE49-F238E27FC236}">
                <a16:creationId xmlns:a16="http://schemas.microsoft.com/office/drawing/2014/main" id="{E7134435-61A8-E9A2-39BF-C97DECAFBA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7538" y="4799548"/>
            <a:ext cx="4265639" cy="338410"/>
          </a:xfrm>
          <a:prstGeom prst="rect">
            <a:avLst/>
          </a:prstGeom>
        </p:spPr>
      </p:pic>
      <p:grpSp>
        <p:nvGrpSpPr>
          <p:cNvPr id="8" name="Group 7">
            <a:extLst>
              <a:ext uri="{FF2B5EF4-FFF2-40B4-BE49-F238E27FC236}">
                <a16:creationId xmlns:a16="http://schemas.microsoft.com/office/drawing/2014/main" id="{1718DCC2-A6ED-ABC9-5371-9B3B8B8E9349}"/>
              </a:ext>
            </a:extLst>
          </p:cNvPr>
          <p:cNvGrpSpPr/>
          <p:nvPr/>
        </p:nvGrpSpPr>
        <p:grpSpPr>
          <a:xfrm>
            <a:off x="7187538" y="2303017"/>
            <a:ext cx="4437157" cy="3416658"/>
            <a:chOff x="7226709" y="1798316"/>
            <a:chExt cx="4437157" cy="3416658"/>
          </a:xfrm>
        </p:grpSpPr>
        <p:sp>
          <p:nvSpPr>
            <p:cNvPr id="7" name="TextBox 6">
              <a:extLst>
                <a:ext uri="{FF2B5EF4-FFF2-40B4-BE49-F238E27FC236}">
                  <a16:creationId xmlns:a16="http://schemas.microsoft.com/office/drawing/2014/main" id="{12DE71F1-E1EB-DBAA-FDD6-893A9B5BCA05}"/>
                </a:ext>
              </a:extLst>
            </p:cNvPr>
            <p:cNvSpPr txBox="1"/>
            <p:nvPr/>
          </p:nvSpPr>
          <p:spPr>
            <a:xfrm>
              <a:off x="7226709" y="4784087"/>
              <a:ext cx="4437157" cy="430887"/>
            </a:xfrm>
            <a:prstGeom prst="rect">
              <a:avLst/>
            </a:prstGeom>
            <a:noFill/>
          </p:spPr>
          <p:txBody>
            <a:bodyPr wrap="square" rtlCol="0">
              <a:spAutoFit/>
            </a:bodyPr>
            <a:lstStyle/>
            <a:p>
              <a:r>
                <a:rPr lang="en-US" sz="2200" dirty="0">
                  <a:solidFill>
                    <a:schemeClr val="accent3"/>
                  </a:solidFill>
                  <a:latin typeface="Ubuntu" panose="020B0504030602030204" pitchFamily="34" charset="0"/>
                </a:rPr>
                <a:t>built to run • designed to change</a:t>
              </a:r>
              <a:endParaRPr lang="en-BE" sz="2200" dirty="0">
                <a:solidFill>
                  <a:schemeClr val="accent3"/>
                </a:solidFill>
                <a:latin typeface="Ubuntu" panose="020B0504030602030204" pitchFamily="34" charset="0"/>
              </a:endParaRPr>
            </a:p>
          </p:txBody>
        </p:sp>
        <p:pic>
          <p:nvPicPr>
            <p:cNvPr id="5" name="Picture 4" descr="A white text on a black background&#10;&#10;AI-generated content may be incorrect.">
              <a:extLst>
                <a:ext uri="{FF2B5EF4-FFF2-40B4-BE49-F238E27FC236}">
                  <a16:creationId xmlns:a16="http://schemas.microsoft.com/office/drawing/2014/main" id="{EBD80F65-D904-0CD3-CE0E-31013068B41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234514" y="1798316"/>
              <a:ext cx="4163258" cy="3001232"/>
            </a:xfrm>
            <a:prstGeom prst="rect">
              <a:avLst/>
            </a:prstGeom>
          </p:spPr>
        </p:pic>
      </p:grpSp>
    </p:spTree>
    <p:extLst>
      <p:ext uri="{BB962C8B-B14F-4D97-AF65-F5344CB8AC3E}">
        <p14:creationId xmlns:p14="http://schemas.microsoft.com/office/powerpoint/2010/main" val="11368926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28BD0069-03CF-8F3D-D2A9-499F626B0B9D}"/>
              </a:ext>
            </a:extLst>
          </p:cNvPr>
          <p:cNvSpPr/>
          <p:nvPr/>
        </p:nvSpPr>
        <p:spPr>
          <a:xfrm>
            <a:off x="3082234" y="3491251"/>
            <a:ext cx="6160280" cy="136666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sz="1200" dirty="0"/>
          </a:p>
        </p:txBody>
      </p:sp>
      <p:sp>
        <p:nvSpPr>
          <p:cNvPr id="13" name="Rectangle: Top Corners Rounded 12">
            <a:extLst>
              <a:ext uri="{FF2B5EF4-FFF2-40B4-BE49-F238E27FC236}">
                <a16:creationId xmlns:a16="http://schemas.microsoft.com/office/drawing/2014/main" id="{A90D6423-9F05-7511-D007-9775FDD4D6BD}"/>
              </a:ext>
            </a:extLst>
          </p:cNvPr>
          <p:cNvSpPr/>
          <p:nvPr/>
        </p:nvSpPr>
        <p:spPr>
          <a:xfrm>
            <a:off x="2494691" y="951721"/>
            <a:ext cx="7302378" cy="3028242"/>
          </a:xfrm>
          <a:prstGeom prst="round2SameRect">
            <a:avLst/>
          </a:prstGeom>
          <a:solidFill>
            <a:srgbClr val="A1D1C7"/>
          </a:solidFill>
          <a:ln w="76200">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BE" sz="2400" b="1" dirty="0">
                <a:solidFill>
                  <a:schemeClr val="bg1">
                    <a:lumMod val="75000"/>
                  </a:schemeClr>
                </a:solidFill>
              </a:rPr>
              <a:t>ISO 38500 GOVERNANCE</a:t>
            </a:r>
            <a:endParaRPr lang="en-BE" sz="2400" b="1" dirty="0">
              <a:solidFill>
                <a:schemeClr val="bg1">
                  <a:lumMod val="75000"/>
                </a:schemeClr>
              </a:solidFill>
            </a:endParaRPr>
          </a:p>
        </p:txBody>
      </p:sp>
      <p:sp>
        <p:nvSpPr>
          <p:cNvPr id="5" name="Text Placeholder 4">
            <a:extLst>
              <a:ext uri="{FF2B5EF4-FFF2-40B4-BE49-F238E27FC236}">
                <a16:creationId xmlns:a16="http://schemas.microsoft.com/office/drawing/2014/main" id="{48DC3331-62EB-FF28-0E78-6087D78031BE}"/>
              </a:ext>
            </a:extLst>
          </p:cNvPr>
          <p:cNvSpPr>
            <a:spLocks noGrp="1"/>
          </p:cNvSpPr>
          <p:nvPr>
            <p:ph type="body" sz="quarter" idx="11"/>
          </p:nvPr>
        </p:nvSpPr>
        <p:spPr>
          <a:xfrm rot="16200000">
            <a:off x="-1764844" y="3574107"/>
            <a:ext cx="3916685" cy="297677"/>
          </a:xfrm>
        </p:spPr>
        <p:txBody>
          <a:bodyPr/>
          <a:lstStyle/>
          <a:p>
            <a:endParaRPr lang="en-BE"/>
          </a:p>
        </p:txBody>
      </p:sp>
      <p:sp>
        <p:nvSpPr>
          <p:cNvPr id="98" name="Espace réservé du texte 2">
            <a:extLst>
              <a:ext uri="{FF2B5EF4-FFF2-40B4-BE49-F238E27FC236}">
                <a16:creationId xmlns:a16="http://schemas.microsoft.com/office/drawing/2014/main" id="{EB4E27F7-F609-0A38-F41F-732C90173F86}"/>
              </a:ext>
            </a:extLst>
          </p:cNvPr>
          <p:cNvSpPr txBox="1">
            <a:spLocks/>
          </p:cNvSpPr>
          <p:nvPr/>
        </p:nvSpPr>
        <p:spPr>
          <a:xfrm>
            <a:off x="186871" y="176787"/>
            <a:ext cx="11357950" cy="497115"/>
          </a:xfrm>
          <a:prstGeom prst="rect">
            <a:avLst/>
          </a:prstGeom>
        </p:spPr>
        <p:txBody>
          <a:bodyPr vert="horz" lIns="91440" tIns="0" rIns="91440" bIns="45720" rtlCol="0" anchor="t">
            <a:noAutofit/>
          </a:bodyPr>
          <a:lstStyle>
            <a:lvl1pPr marL="0" indent="0" algn="l" defTabSz="914400" rtl="0" eaLnBrk="1" latinLnBrk="0" hangingPunct="1">
              <a:lnSpc>
                <a:spcPct val="90000"/>
              </a:lnSpc>
              <a:spcBef>
                <a:spcPts val="1000"/>
              </a:spcBef>
              <a:buClr>
                <a:schemeClr val="bg1"/>
              </a:buClr>
              <a:buFont typeface="Arial" panose="020B0604020202020204" pitchFamily="34" charset="0"/>
              <a:buNone/>
              <a:defRPr sz="4000" b="0" i="0" kern="1200">
                <a:solidFill>
                  <a:srgbClr val="415492"/>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1400" b="0" i="0" kern="1200">
                <a:solidFill>
                  <a:srgbClr val="072038"/>
                </a:solidFill>
                <a:latin typeface="Outfit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b="0" i="0" kern="1200">
                <a:solidFill>
                  <a:srgbClr val="072038"/>
                </a:solidFill>
                <a:latin typeface="Outfit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b="0" i="0" kern="1200">
                <a:solidFill>
                  <a:srgbClr val="072038"/>
                </a:solidFill>
                <a:latin typeface="Outfit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72038"/>
                </a:solidFill>
                <a:latin typeface="Outfit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solidFill>
                  <a:schemeClr val="accent1">
                    <a:lumMod val="10000"/>
                  </a:schemeClr>
                </a:solidFill>
              </a:rPr>
              <a:t>dFakto’s</a:t>
            </a:r>
            <a:r>
              <a:rPr lang="en-US" dirty="0">
                <a:solidFill>
                  <a:schemeClr val="accent1">
                    <a:lumMod val="10000"/>
                  </a:schemeClr>
                </a:solidFill>
              </a:rPr>
              <a:t> generic ‘tooled’ governance framework</a:t>
            </a:r>
            <a:endParaRPr lang="fr-FR" dirty="0">
              <a:solidFill>
                <a:schemeClr val="accent1">
                  <a:lumMod val="10000"/>
                </a:schemeClr>
              </a:solidFill>
            </a:endParaRPr>
          </a:p>
        </p:txBody>
      </p:sp>
      <p:sp>
        <p:nvSpPr>
          <p:cNvPr id="94" name="Arrow: Pentagon 93">
            <a:extLst>
              <a:ext uri="{FF2B5EF4-FFF2-40B4-BE49-F238E27FC236}">
                <a16:creationId xmlns:a16="http://schemas.microsoft.com/office/drawing/2014/main" id="{14F8D805-8D3E-1F21-34A6-5746E89697EC}"/>
              </a:ext>
            </a:extLst>
          </p:cNvPr>
          <p:cNvSpPr/>
          <p:nvPr/>
        </p:nvSpPr>
        <p:spPr>
          <a:xfrm>
            <a:off x="186870" y="1764603"/>
            <a:ext cx="2223706" cy="1267046"/>
          </a:xfrm>
          <a:prstGeom prst="homePlate">
            <a:avLst>
              <a:gd name="adj" fmla="val 29152"/>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600" dirty="0"/>
              <a:t>Consulting </a:t>
            </a:r>
            <a:br>
              <a:rPr lang="en-US" sz="1600" dirty="0"/>
            </a:br>
            <a:r>
              <a:rPr lang="en-US" sz="1600" dirty="0"/>
              <a:t>&amp; Delivery</a:t>
            </a:r>
            <a:endParaRPr lang="en-BE" sz="1600" dirty="0"/>
          </a:p>
        </p:txBody>
      </p:sp>
      <p:pic>
        <p:nvPicPr>
          <p:cNvPr id="95" name="Graphique 4">
            <a:extLst>
              <a:ext uri="{FF2B5EF4-FFF2-40B4-BE49-F238E27FC236}">
                <a16:creationId xmlns:a16="http://schemas.microsoft.com/office/drawing/2014/main" id="{0C4957D0-FA41-0C8B-5641-A9A7AD3B1F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582" y="1951170"/>
            <a:ext cx="1283539" cy="247301"/>
          </a:xfrm>
          <a:prstGeom prst="rect">
            <a:avLst/>
          </a:prstGeom>
        </p:spPr>
      </p:pic>
      <p:sp>
        <p:nvSpPr>
          <p:cNvPr id="96" name="Arrow: Pentagon 95">
            <a:extLst>
              <a:ext uri="{FF2B5EF4-FFF2-40B4-BE49-F238E27FC236}">
                <a16:creationId xmlns:a16="http://schemas.microsoft.com/office/drawing/2014/main" id="{AE08D692-81CE-0B2E-82D7-577539CA7A41}"/>
              </a:ext>
            </a:extLst>
          </p:cNvPr>
          <p:cNvSpPr/>
          <p:nvPr/>
        </p:nvSpPr>
        <p:spPr>
          <a:xfrm>
            <a:off x="9949424" y="1763339"/>
            <a:ext cx="2223706" cy="1267046"/>
          </a:xfrm>
          <a:prstGeom prst="homePlate">
            <a:avLst>
              <a:gd name="adj" fmla="val 29152"/>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600" dirty="0"/>
              <a:t>Maintenance &amp; Evolutions (optional)</a:t>
            </a:r>
            <a:endParaRPr lang="en-BE" sz="1600" dirty="0"/>
          </a:p>
        </p:txBody>
      </p:sp>
      <p:pic>
        <p:nvPicPr>
          <p:cNvPr id="97" name="Graphique 4">
            <a:extLst>
              <a:ext uri="{FF2B5EF4-FFF2-40B4-BE49-F238E27FC236}">
                <a16:creationId xmlns:a16="http://schemas.microsoft.com/office/drawing/2014/main" id="{951C21C5-A2CC-24EB-DAFA-4F7154DF6D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26136" y="1949906"/>
            <a:ext cx="1283539" cy="247301"/>
          </a:xfrm>
          <a:prstGeom prst="rect">
            <a:avLst/>
          </a:prstGeom>
        </p:spPr>
      </p:pic>
      <p:sp>
        <p:nvSpPr>
          <p:cNvPr id="101" name="TextBox 100">
            <a:extLst>
              <a:ext uri="{FF2B5EF4-FFF2-40B4-BE49-F238E27FC236}">
                <a16:creationId xmlns:a16="http://schemas.microsoft.com/office/drawing/2014/main" id="{8C540B53-8562-587B-20A4-EAFCE314360F}"/>
              </a:ext>
            </a:extLst>
          </p:cNvPr>
          <p:cNvSpPr txBox="1"/>
          <p:nvPr/>
        </p:nvSpPr>
        <p:spPr>
          <a:xfrm>
            <a:off x="635662" y="2107229"/>
            <a:ext cx="1475508" cy="338554"/>
          </a:xfrm>
          <a:prstGeom prst="rect">
            <a:avLst/>
          </a:prstGeom>
          <a:noFill/>
        </p:spPr>
        <p:txBody>
          <a:bodyPr wrap="square" rtlCol="0">
            <a:spAutoFit/>
          </a:bodyPr>
          <a:lstStyle/>
          <a:p>
            <a:r>
              <a:rPr lang="en-US" sz="1600" dirty="0">
                <a:solidFill>
                  <a:schemeClr val="accent2"/>
                </a:solidFill>
              </a:rPr>
              <a:t>&amp; partners</a:t>
            </a:r>
            <a:endParaRPr lang="en-BE" sz="1600" dirty="0">
              <a:solidFill>
                <a:schemeClr val="accent2"/>
              </a:solidFill>
            </a:endParaRPr>
          </a:p>
        </p:txBody>
      </p:sp>
      <p:sp>
        <p:nvSpPr>
          <p:cNvPr id="102" name="TextBox 101">
            <a:extLst>
              <a:ext uri="{FF2B5EF4-FFF2-40B4-BE49-F238E27FC236}">
                <a16:creationId xmlns:a16="http://schemas.microsoft.com/office/drawing/2014/main" id="{D7A3C575-5DC6-CFD2-1AD3-1649D6C998AB}"/>
              </a:ext>
            </a:extLst>
          </p:cNvPr>
          <p:cNvSpPr txBox="1"/>
          <p:nvPr/>
        </p:nvSpPr>
        <p:spPr>
          <a:xfrm>
            <a:off x="10402041" y="2104491"/>
            <a:ext cx="1475508" cy="338554"/>
          </a:xfrm>
          <a:prstGeom prst="rect">
            <a:avLst/>
          </a:prstGeom>
          <a:noFill/>
        </p:spPr>
        <p:txBody>
          <a:bodyPr wrap="square" rtlCol="0">
            <a:spAutoFit/>
          </a:bodyPr>
          <a:lstStyle/>
          <a:p>
            <a:r>
              <a:rPr lang="en-US" sz="1600" dirty="0">
                <a:solidFill>
                  <a:schemeClr val="accent2"/>
                </a:solidFill>
              </a:rPr>
              <a:t>&amp; partners</a:t>
            </a:r>
            <a:endParaRPr lang="en-BE" sz="1600" dirty="0">
              <a:solidFill>
                <a:schemeClr val="accent2"/>
              </a:solidFill>
            </a:endParaRPr>
          </a:p>
        </p:txBody>
      </p:sp>
      <p:pic>
        <p:nvPicPr>
          <p:cNvPr id="1026" name="Picture 2">
            <a:extLst>
              <a:ext uri="{FF2B5EF4-FFF2-40B4-BE49-F238E27FC236}">
                <a16:creationId xmlns:a16="http://schemas.microsoft.com/office/drawing/2014/main" id="{028249AE-7A1E-1121-463D-5236BB584BC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a:fillRect/>
          </a:stretch>
        </p:blipFill>
        <p:spPr bwMode="auto">
          <a:xfrm>
            <a:off x="10826588" y="161568"/>
            <a:ext cx="1188712" cy="1267046"/>
          </a:xfrm>
          <a:prstGeom prst="rect">
            <a:avLst/>
          </a:prstGeom>
          <a:noFill/>
          <a:extLst>
            <a:ext uri="{909E8E84-426E-40DD-AFC4-6F175D3DCCD1}">
              <a14:hiddenFill xmlns:a14="http://schemas.microsoft.com/office/drawing/2010/main">
                <a:solidFill>
                  <a:srgbClr val="FFFFFF"/>
                </a:solidFill>
              </a14:hiddenFill>
            </a:ext>
          </a:extLst>
        </p:spPr>
      </p:pic>
      <p:pic>
        <p:nvPicPr>
          <p:cNvPr id="71" name="Graphic 70" descr="Earth globe: Africa and Europe with solid fill">
            <a:extLst>
              <a:ext uri="{FF2B5EF4-FFF2-40B4-BE49-F238E27FC236}">
                <a16:creationId xmlns:a16="http://schemas.microsoft.com/office/drawing/2014/main" id="{CD2DA0F5-C5A1-5B97-3C58-7EFC8A6F951B}"/>
              </a:ext>
            </a:extLst>
          </p:cNvPr>
          <p:cNvPicPr>
            <a:picLocks noChangeAspect="1"/>
          </p:cNvPicPr>
          <p:nvPr/>
        </p:nvPicPr>
        <p:blipFill>
          <a:blip r:embed="rId6">
            <a:extLst>
              <a:ext uri="{96DAC541-7B7A-43D3-8B79-37D633B846F1}">
                <asvg:svgBlip xmlns:asvg="http://schemas.microsoft.com/office/drawing/2016/SVG/main" r:embed="rId7"/>
              </a:ext>
            </a:extLst>
          </a:blip>
          <a:srcRect l="11831" t="-918" r="10801" b="56563"/>
          <a:stretch>
            <a:fillRect/>
          </a:stretch>
        </p:blipFill>
        <p:spPr>
          <a:xfrm>
            <a:off x="2111169" y="3450371"/>
            <a:ext cx="8214967" cy="3047745"/>
          </a:xfrm>
          <a:prstGeom prst="rect">
            <a:avLst/>
          </a:prstGeom>
        </p:spPr>
      </p:pic>
      <p:grpSp>
        <p:nvGrpSpPr>
          <p:cNvPr id="69" name="Group 68">
            <a:extLst>
              <a:ext uri="{FF2B5EF4-FFF2-40B4-BE49-F238E27FC236}">
                <a16:creationId xmlns:a16="http://schemas.microsoft.com/office/drawing/2014/main" id="{29A0BB7C-4579-B505-7A17-C7775FF1DF6F}"/>
              </a:ext>
            </a:extLst>
          </p:cNvPr>
          <p:cNvGrpSpPr/>
          <p:nvPr/>
        </p:nvGrpSpPr>
        <p:grpSpPr>
          <a:xfrm>
            <a:off x="2275681" y="4947369"/>
            <a:ext cx="7780407" cy="1312943"/>
            <a:chOff x="2457720" y="3948760"/>
            <a:chExt cx="7471135" cy="1190200"/>
          </a:xfrm>
          <a:solidFill>
            <a:schemeClr val="tx2">
              <a:lumMod val="20000"/>
              <a:lumOff val="80000"/>
            </a:schemeClr>
          </a:solidFill>
        </p:grpSpPr>
        <p:sp>
          <p:nvSpPr>
            <p:cNvPr id="65" name="Rectangle 64">
              <a:extLst>
                <a:ext uri="{FF2B5EF4-FFF2-40B4-BE49-F238E27FC236}">
                  <a16:creationId xmlns:a16="http://schemas.microsoft.com/office/drawing/2014/main" id="{6930CAAB-14DE-3C9A-7016-5CA2023E504A}"/>
                </a:ext>
              </a:extLst>
            </p:cNvPr>
            <p:cNvSpPr/>
            <p:nvPr/>
          </p:nvSpPr>
          <p:spPr>
            <a:xfrm>
              <a:off x="2457720" y="3948760"/>
              <a:ext cx="2299777" cy="1190200"/>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PEOPLE</a:t>
              </a:r>
              <a:endParaRPr lang="en-BE" sz="2000" dirty="0"/>
            </a:p>
          </p:txBody>
        </p:sp>
        <p:sp>
          <p:nvSpPr>
            <p:cNvPr id="66" name="Rectangle 65">
              <a:extLst>
                <a:ext uri="{FF2B5EF4-FFF2-40B4-BE49-F238E27FC236}">
                  <a16:creationId xmlns:a16="http://schemas.microsoft.com/office/drawing/2014/main" id="{8D300606-7210-C7B3-FD89-773356A05C60}"/>
                </a:ext>
              </a:extLst>
            </p:cNvPr>
            <p:cNvSpPr/>
            <p:nvPr/>
          </p:nvSpPr>
          <p:spPr>
            <a:xfrm>
              <a:off x="7622334" y="3961468"/>
              <a:ext cx="2306521" cy="1177492"/>
            </a:xfrm>
            <a:prstGeom prst="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SYSTEMS </a:t>
              </a:r>
              <a:br>
                <a:rPr lang="en-US" sz="2000" dirty="0"/>
              </a:br>
              <a:r>
                <a:rPr lang="en-US" sz="2000" dirty="0"/>
                <a:t>&amp; DATABASES</a:t>
              </a:r>
              <a:endParaRPr lang="en-BE" sz="2000" dirty="0"/>
            </a:p>
          </p:txBody>
        </p:sp>
        <p:sp>
          <p:nvSpPr>
            <p:cNvPr id="67" name="Arrow: Pentagon 66">
              <a:extLst>
                <a:ext uri="{FF2B5EF4-FFF2-40B4-BE49-F238E27FC236}">
                  <a16:creationId xmlns:a16="http://schemas.microsoft.com/office/drawing/2014/main" id="{44C34064-E262-AC55-0BCC-C9E8B585F6AA}"/>
                </a:ext>
              </a:extLst>
            </p:cNvPr>
            <p:cNvSpPr/>
            <p:nvPr/>
          </p:nvSpPr>
          <p:spPr>
            <a:xfrm>
              <a:off x="5110480" y="3948760"/>
              <a:ext cx="2021996" cy="686650"/>
            </a:xfrm>
            <a:prstGeom prst="homePlat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PROJECTS</a:t>
              </a:r>
              <a:endParaRPr lang="en-BE" sz="2000" dirty="0"/>
            </a:p>
          </p:txBody>
        </p:sp>
        <p:sp>
          <p:nvSpPr>
            <p:cNvPr id="68" name="Arrow: Pentagon 67">
              <a:extLst>
                <a:ext uri="{FF2B5EF4-FFF2-40B4-BE49-F238E27FC236}">
                  <a16:creationId xmlns:a16="http://schemas.microsoft.com/office/drawing/2014/main" id="{8A305C62-9DFA-22C5-DE96-A31A9ECEFBEA}"/>
                </a:ext>
              </a:extLst>
            </p:cNvPr>
            <p:cNvSpPr/>
            <p:nvPr/>
          </p:nvSpPr>
          <p:spPr>
            <a:xfrm>
              <a:off x="5497671" y="4441951"/>
              <a:ext cx="2021996" cy="686650"/>
            </a:xfrm>
            <a:prstGeom prst="homePlat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OPERATIONS</a:t>
              </a:r>
              <a:endParaRPr lang="en-BE" sz="2000" dirty="0"/>
            </a:p>
          </p:txBody>
        </p:sp>
      </p:grpSp>
      <p:cxnSp>
        <p:nvCxnSpPr>
          <p:cNvPr id="73" name="Straight Arrow Connector 72">
            <a:extLst>
              <a:ext uri="{FF2B5EF4-FFF2-40B4-BE49-F238E27FC236}">
                <a16:creationId xmlns:a16="http://schemas.microsoft.com/office/drawing/2014/main" id="{459757AA-2B24-9DB3-8FF9-AF548D86FA95}"/>
              </a:ext>
            </a:extLst>
          </p:cNvPr>
          <p:cNvCxnSpPr>
            <a:cxnSpLocks/>
          </p:cNvCxnSpPr>
          <p:nvPr/>
        </p:nvCxnSpPr>
        <p:spPr>
          <a:xfrm flipH="1">
            <a:off x="2654596" y="3552393"/>
            <a:ext cx="614088" cy="1305523"/>
          </a:xfrm>
          <a:prstGeom prst="straightConnector1">
            <a:avLst/>
          </a:prstGeom>
          <a:ln w="19050">
            <a:solidFill>
              <a:schemeClr val="bg1"/>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75" name="Straight Arrow Connector 74">
            <a:extLst>
              <a:ext uri="{FF2B5EF4-FFF2-40B4-BE49-F238E27FC236}">
                <a16:creationId xmlns:a16="http://schemas.microsoft.com/office/drawing/2014/main" id="{A3D5F676-B103-49C2-23D3-940D11DAD357}"/>
              </a:ext>
            </a:extLst>
          </p:cNvPr>
          <p:cNvCxnSpPr>
            <a:cxnSpLocks/>
          </p:cNvCxnSpPr>
          <p:nvPr/>
        </p:nvCxnSpPr>
        <p:spPr>
          <a:xfrm>
            <a:off x="3477153" y="3552393"/>
            <a:ext cx="0" cy="1305523"/>
          </a:xfrm>
          <a:prstGeom prst="straightConnector1">
            <a:avLst/>
          </a:prstGeom>
          <a:ln w="19050">
            <a:solidFill>
              <a:schemeClr val="bg1"/>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id="{36AC1A4A-8BF7-8109-0D07-707B7451B649}"/>
              </a:ext>
            </a:extLst>
          </p:cNvPr>
          <p:cNvCxnSpPr>
            <a:cxnSpLocks/>
          </p:cNvCxnSpPr>
          <p:nvPr/>
        </p:nvCxnSpPr>
        <p:spPr>
          <a:xfrm>
            <a:off x="3668543" y="3552393"/>
            <a:ext cx="644564" cy="1305523"/>
          </a:xfrm>
          <a:prstGeom prst="straightConnector1">
            <a:avLst/>
          </a:prstGeom>
          <a:ln w="19050">
            <a:solidFill>
              <a:schemeClr val="bg1"/>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84" name="Straight Arrow Connector 83">
            <a:extLst>
              <a:ext uri="{FF2B5EF4-FFF2-40B4-BE49-F238E27FC236}">
                <a16:creationId xmlns:a16="http://schemas.microsoft.com/office/drawing/2014/main" id="{75EFA6DE-D33C-B20D-DA39-D2DA3B03B27E}"/>
              </a:ext>
            </a:extLst>
          </p:cNvPr>
          <p:cNvCxnSpPr>
            <a:cxnSpLocks/>
          </p:cNvCxnSpPr>
          <p:nvPr/>
        </p:nvCxnSpPr>
        <p:spPr>
          <a:xfrm flipH="1">
            <a:off x="8150703" y="3615303"/>
            <a:ext cx="576820" cy="1146534"/>
          </a:xfrm>
          <a:prstGeom prst="straightConnector1">
            <a:avLst/>
          </a:prstGeom>
          <a:ln w="19050">
            <a:solidFill>
              <a:schemeClr val="bg1"/>
            </a:solidFill>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Arrow Connector 84">
            <a:extLst>
              <a:ext uri="{FF2B5EF4-FFF2-40B4-BE49-F238E27FC236}">
                <a16:creationId xmlns:a16="http://schemas.microsoft.com/office/drawing/2014/main" id="{24C67AD2-6F13-D9A7-F099-4FD61675CC82}"/>
              </a:ext>
            </a:extLst>
          </p:cNvPr>
          <p:cNvCxnSpPr>
            <a:cxnSpLocks/>
          </p:cNvCxnSpPr>
          <p:nvPr/>
        </p:nvCxnSpPr>
        <p:spPr>
          <a:xfrm>
            <a:off x="8973260" y="3615303"/>
            <a:ext cx="0" cy="1146534"/>
          </a:xfrm>
          <a:prstGeom prst="straightConnector1">
            <a:avLst/>
          </a:prstGeom>
          <a:ln w="19050">
            <a:solidFill>
              <a:schemeClr val="bg1"/>
            </a:solidFill>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Arrow Connector 85">
            <a:extLst>
              <a:ext uri="{FF2B5EF4-FFF2-40B4-BE49-F238E27FC236}">
                <a16:creationId xmlns:a16="http://schemas.microsoft.com/office/drawing/2014/main" id="{867870CF-324B-C1CF-AC54-C310D52ED941}"/>
              </a:ext>
            </a:extLst>
          </p:cNvPr>
          <p:cNvCxnSpPr>
            <a:cxnSpLocks/>
          </p:cNvCxnSpPr>
          <p:nvPr/>
        </p:nvCxnSpPr>
        <p:spPr>
          <a:xfrm>
            <a:off x="9218998" y="3615303"/>
            <a:ext cx="590215" cy="1146534"/>
          </a:xfrm>
          <a:prstGeom prst="straightConnector1">
            <a:avLst/>
          </a:prstGeom>
          <a:ln w="19050">
            <a:solidFill>
              <a:schemeClr val="bg1"/>
            </a:solidFill>
            <a:headEnd type="triangle" w="med" len="med"/>
            <a:tailEnd type="none" w="med" len="med"/>
          </a:ln>
        </p:spPr>
        <p:style>
          <a:lnRef idx="1">
            <a:schemeClr val="dk1"/>
          </a:lnRef>
          <a:fillRef idx="0">
            <a:schemeClr val="dk1"/>
          </a:fillRef>
          <a:effectRef idx="0">
            <a:schemeClr val="dk1"/>
          </a:effectRef>
          <a:fontRef idx="minor">
            <a:schemeClr val="tx1"/>
          </a:fontRef>
        </p:style>
      </p:cxnSp>
      <p:sp>
        <p:nvSpPr>
          <p:cNvPr id="105" name="TextBox 104">
            <a:extLst>
              <a:ext uri="{FF2B5EF4-FFF2-40B4-BE49-F238E27FC236}">
                <a16:creationId xmlns:a16="http://schemas.microsoft.com/office/drawing/2014/main" id="{2C563A03-3DC3-31BA-642A-F69B9A4A5315}"/>
              </a:ext>
            </a:extLst>
          </p:cNvPr>
          <p:cNvSpPr txBox="1"/>
          <p:nvPr/>
        </p:nvSpPr>
        <p:spPr>
          <a:xfrm>
            <a:off x="8262977" y="4133664"/>
            <a:ext cx="1386722" cy="369332"/>
          </a:xfrm>
          <a:prstGeom prst="rect">
            <a:avLst/>
          </a:prstGeom>
          <a:noFill/>
        </p:spPr>
        <p:txBody>
          <a:bodyPr wrap="square">
            <a:spAutoFit/>
          </a:bodyPr>
          <a:lstStyle/>
          <a:p>
            <a:pPr algn="ctr"/>
            <a:r>
              <a:rPr lang="en-US" sz="1800" dirty="0">
                <a:solidFill>
                  <a:srgbClr val="767171"/>
                </a:solidFill>
              </a:rPr>
              <a:t>data</a:t>
            </a:r>
            <a:endParaRPr lang="en-BE" dirty="0">
              <a:solidFill>
                <a:srgbClr val="767171"/>
              </a:solidFill>
            </a:endParaRPr>
          </a:p>
        </p:txBody>
      </p:sp>
      <p:sp>
        <p:nvSpPr>
          <p:cNvPr id="106" name="TextBox 105">
            <a:extLst>
              <a:ext uri="{FF2B5EF4-FFF2-40B4-BE49-F238E27FC236}">
                <a16:creationId xmlns:a16="http://schemas.microsoft.com/office/drawing/2014/main" id="{D1B8CF23-F311-8BB4-AC6D-1BF245A71478}"/>
              </a:ext>
            </a:extLst>
          </p:cNvPr>
          <p:cNvSpPr txBox="1"/>
          <p:nvPr/>
        </p:nvSpPr>
        <p:spPr>
          <a:xfrm>
            <a:off x="2800927" y="4088938"/>
            <a:ext cx="1386722" cy="369332"/>
          </a:xfrm>
          <a:prstGeom prst="rect">
            <a:avLst/>
          </a:prstGeom>
          <a:noFill/>
        </p:spPr>
        <p:txBody>
          <a:bodyPr wrap="square">
            <a:spAutoFit/>
          </a:bodyPr>
          <a:lstStyle/>
          <a:p>
            <a:pPr algn="ctr"/>
            <a:r>
              <a:rPr lang="en-US" sz="1800" dirty="0">
                <a:solidFill>
                  <a:srgbClr val="767171"/>
                </a:solidFill>
              </a:rPr>
              <a:t>actions</a:t>
            </a:r>
            <a:endParaRPr lang="en-BE" dirty="0">
              <a:solidFill>
                <a:srgbClr val="767171"/>
              </a:solidFill>
            </a:endParaRPr>
          </a:p>
        </p:txBody>
      </p:sp>
      <p:sp>
        <p:nvSpPr>
          <p:cNvPr id="15" name="Arrow: Pentagon 14">
            <a:extLst>
              <a:ext uri="{FF2B5EF4-FFF2-40B4-BE49-F238E27FC236}">
                <a16:creationId xmlns:a16="http://schemas.microsoft.com/office/drawing/2014/main" id="{B793FF7C-E3A3-C713-821E-35ABFE686D6B}"/>
              </a:ext>
            </a:extLst>
          </p:cNvPr>
          <p:cNvSpPr/>
          <p:nvPr/>
        </p:nvSpPr>
        <p:spPr>
          <a:xfrm flipH="1">
            <a:off x="2664442" y="2025661"/>
            <a:ext cx="1889342" cy="1275646"/>
          </a:xfrm>
          <a:prstGeom prst="homePlate">
            <a:avLst>
              <a:gd name="adj" fmla="val 12651"/>
            </a:avLst>
          </a:prstGeom>
          <a:solidFill>
            <a:srgbClr val="A1D1C7"/>
          </a:solidFill>
          <a:ln w="6350">
            <a:prstDash val="solid"/>
            <a:headEnd type="none" w="med" len="med"/>
            <a:tailEnd type="triangle" w="med" len="med"/>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BE" sz="2400" dirty="0">
                <a:solidFill>
                  <a:schemeClr val="bg1">
                    <a:lumMod val="50000"/>
                  </a:schemeClr>
                </a:solidFill>
              </a:rPr>
              <a:t>Drive</a:t>
            </a:r>
            <a:endParaRPr lang="en-BE" sz="2400" dirty="0">
              <a:solidFill>
                <a:schemeClr val="bg1">
                  <a:lumMod val="50000"/>
                </a:schemeClr>
              </a:solidFill>
            </a:endParaRPr>
          </a:p>
        </p:txBody>
      </p:sp>
      <p:grpSp>
        <p:nvGrpSpPr>
          <p:cNvPr id="18" name="Group 17">
            <a:extLst>
              <a:ext uri="{FF2B5EF4-FFF2-40B4-BE49-F238E27FC236}">
                <a16:creationId xmlns:a16="http://schemas.microsoft.com/office/drawing/2014/main" id="{1FA2CEFF-C754-148F-BF1D-358F13445A2F}"/>
              </a:ext>
            </a:extLst>
          </p:cNvPr>
          <p:cNvGrpSpPr/>
          <p:nvPr/>
        </p:nvGrpSpPr>
        <p:grpSpPr>
          <a:xfrm>
            <a:off x="2825255" y="2521496"/>
            <a:ext cx="1939817" cy="622829"/>
            <a:chOff x="3018476" y="1166163"/>
            <a:chExt cx="3304612" cy="1122284"/>
          </a:xfrm>
        </p:grpSpPr>
        <p:pic>
          <p:nvPicPr>
            <p:cNvPr id="20" name="Graphique 5">
              <a:extLst>
                <a:ext uri="{FF2B5EF4-FFF2-40B4-BE49-F238E27FC236}">
                  <a16:creationId xmlns:a16="http://schemas.microsoft.com/office/drawing/2014/main" id="{8565B1D0-D5E3-F814-5FD7-AF3AD0D725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18476" y="1166163"/>
              <a:ext cx="2271887" cy="990749"/>
            </a:xfrm>
            <a:prstGeom prst="rect">
              <a:avLst/>
            </a:prstGeom>
          </p:spPr>
        </p:pic>
        <p:sp>
          <p:nvSpPr>
            <p:cNvPr id="22" name="TextBox 21">
              <a:extLst>
                <a:ext uri="{FF2B5EF4-FFF2-40B4-BE49-F238E27FC236}">
                  <a16:creationId xmlns:a16="http://schemas.microsoft.com/office/drawing/2014/main" id="{0D56B053-EC5A-ADEA-4510-40F8BD054119}"/>
                </a:ext>
              </a:extLst>
            </p:cNvPr>
            <p:cNvSpPr txBox="1"/>
            <p:nvPr/>
          </p:nvSpPr>
          <p:spPr>
            <a:xfrm>
              <a:off x="3782886" y="1927965"/>
              <a:ext cx="2540202" cy="360482"/>
            </a:xfrm>
            <a:prstGeom prst="rect">
              <a:avLst/>
            </a:prstGeom>
            <a:solidFill>
              <a:srgbClr val="A1D1C7"/>
            </a:solidFill>
          </p:spPr>
          <p:txBody>
            <a:bodyPr wrap="square" rtlCol="0" anchor="b">
              <a:spAutoFit/>
            </a:bodyPr>
            <a:lstStyle/>
            <a:p>
              <a:r>
                <a:rPr lang="en-US" sz="700" dirty="0">
                  <a:solidFill>
                    <a:schemeClr val="accent3"/>
                  </a:solidFill>
                  <a:latin typeface="Ubuntu" panose="020B0504030602030204" pitchFamily="34" charset="0"/>
                </a:rPr>
                <a:t>Simplifying Complexity</a:t>
              </a:r>
              <a:endParaRPr lang="en-BE" sz="700" dirty="0">
                <a:solidFill>
                  <a:schemeClr val="accent3"/>
                </a:solidFill>
                <a:latin typeface="Ubuntu" panose="020B0504030602030204" pitchFamily="34" charset="0"/>
              </a:endParaRPr>
            </a:p>
          </p:txBody>
        </p:sp>
      </p:grpSp>
      <p:sp>
        <p:nvSpPr>
          <p:cNvPr id="16" name="Arrow: Pentagon 15">
            <a:extLst>
              <a:ext uri="{FF2B5EF4-FFF2-40B4-BE49-F238E27FC236}">
                <a16:creationId xmlns:a16="http://schemas.microsoft.com/office/drawing/2014/main" id="{8B2D5B3B-4942-EF27-1DE7-BB21AF1E1F5A}"/>
              </a:ext>
            </a:extLst>
          </p:cNvPr>
          <p:cNvSpPr/>
          <p:nvPr/>
        </p:nvSpPr>
        <p:spPr>
          <a:xfrm flipH="1">
            <a:off x="4239588" y="1715207"/>
            <a:ext cx="3855257" cy="1847508"/>
          </a:xfrm>
          <a:prstGeom prst="homePlate">
            <a:avLst>
              <a:gd name="adj" fmla="val 12651"/>
            </a:avLst>
          </a:prstGeom>
          <a:solidFill>
            <a:srgbClr val="A1D1C7"/>
          </a:solidFill>
          <a:ln w="6350">
            <a:prstDash val="solid"/>
            <a:headEnd type="none" w="med" len="med"/>
            <a:tailEnd type="triangle" w="med" len="med"/>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BE" sz="2400" dirty="0" err="1">
                <a:solidFill>
                  <a:schemeClr val="bg1">
                    <a:lumMod val="50000"/>
                  </a:schemeClr>
                </a:solidFill>
              </a:rPr>
              <a:t>Evaluate</a:t>
            </a:r>
            <a:endParaRPr lang="en-BE" sz="2400" dirty="0">
              <a:solidFill>
                <a:schemeClr val="bg1">
                  <a:lumMod val="50000"/>
                </a:schemeClr>
              </a:solidFill>
            </a:endParaRPr>
          </a:p>
        </p:txBody>
      </p:sp>
      <p:sp>
        <p:nvSpPr>
          <p:cNvPr id="14" name="Arrow: Pentagon 13">
            <a:extLst>
              <a:ext uri="{FF2B5EF4-FFF2-40B4-BE49-F238E27FC236}">
                <a16:creationId xmlns:a16="http://schemas.microsoft.com/office/drawing/2014/main" id="{870E89D0-A76D-45D0-75E8-ECF506188211}"/>
              </a:ext>
            </a:extLst>
          </p:cNvPr>
          <p:cNvSpPr/>
          <p:nvPr/>
        </p:nvSpPr>
        <p:spPr>
          <a:xfrm flipH="1">
            <a:off x="7704080" y="1994315"/>
            <a:ext cx="1889342" cy="1306992"/>
          </a:xfrm>
          <a:prstGeom prst="homePlate">
            <a:avLst>
              <a:gd name="adj" fmla="val 12651"/>
            </a:avLst>
          </a:prstGeom>
          <a:solidFill>
            <a:srgbClr val="A1D1C7"/>
          </a:solidFill>
          <a:ln w="6350">
            <a:prstDash val="solid"/>
            <a:headEnd type="none" w="med" len="med"/>
            <a:tailEnd type="triangle" w="med" len="med"/>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BE" sz="2400" dirty="0" err="1">
                <a:solidFill>
                  <a:schemeClr val="bg1">
                    <a:lumMod val="50000"/>
                  </a:schemeClr>
                </a:solidFill>
              </a:rPr>
              <a:t>Measure</a:t>
            </a:r>
            <a:endParaRPr lang="en-BE" sz="2400" dirty="0">
              <a:solidFill>
                <a:schemeClr val="bg1">
                  <a:lumMod val="50000"/>
                </a:schemeClr>
              </a:solidFill>
            </a:endParaRPr>
          </a:p>
        </p:txBody>
      </p:sp>
      <p:pic>
        <p:nvPicPr>
          <p:cNvPr id="17" name="Picture 16" descr="A white text on a black background&#10;&#10;AI-generated content may be incorrect.">
            <a:extLst>
              <a:ext uri="{FF2B5EF4-FFF2-40B4-BE49-F238E27FC236}">
                <a16:creationId xmlns:a16="http://schemas.microsoft.com/office/drawing/2014/main" id="{17E9E2A4-25F1-91EC-0D1A-CAD88911C123}"/>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8287558" y="2409582"/>
            <a:ext cx="1011769" cy="692743"/>
          </a:xfrm>
          <a:prstGeom prst="rect">
            <a:avLst/>
          </a:prstGeom>
        </p:spPr>
      </p:pic>
      <p:sp>
        <p:nvSpPr>
          <p:cNvPr id="23" name="TextBox 22">
            <a:extLst>
              <a:ext uri="{FF2B5EF4-FFF2-40B4-BE49-F238E27FC236}">
                <a16:creationId xmlns:a16="http://schemas.microsoft.com/office/drawing/2014/main" id="{A2C6AA97-F002-EB55-8668-6162B837A94C}"/>
              </a:ext>
            </a:extLst>
          </p:cNvPr>
          <p:cNvSpPr txBox="1"/>
          <p:nvPr/>
        </p:nvSpPr>
        <p:spPr>
          <a:xfrm>
            <a:off x="8160863" y="3088237"/>
            <a:ext cx="1265159" cy="159332"/>
          </a:xfrm>
          <a:prstGeom prst="rect">
            <a:avLst/>
          </a:prstGeom>
          <a:noFill/>
        </p:spPr>
        <p:txBody>
          <a:bodyPr wrap="none" rtlCol="0">
            <a:spAutoFit/>
          </a:bodyPr>
          <a:lstStyle/>
          <a:p>
            <a:pPr algn="ctr"/>
            <a:r>
              <a:rPr lang="en-US" sz="700" dirty="0">
                <a:solidFill>
                  <a:schemeClr val="accent3"/>
                </a:solidFill>
                <a:latin typeface="Ubuntu" panose="020B0504030602030204" pitchFamily="34" charset="0"/>
              </a:rPr>
              <a:t>built to run • designed to change</a:t>
            </a:r>
            <a:endParaRPr lang="en-BE" sz="700" dirty="0">
              <a:solidFill>
                <a:schemeClr val="accent3"/>
              </a:solidFill>
              <a:latin typeface="Ubuntu" panose="020B0504030602030204" pitchFamily="34" charset="0"/>
            </a:endParaRPr>
          </a:p>
        </p:txBody>
      </p:sp>
      <p:grpSp>
        <p:nvGrpSpPr>
          <p:cNvPr id="80" name="Group 79">
            <a:extLst>
              <a:ext uri="{FF2B5EF4-FFF2-40B4-BE49-F238E27FC236}">
                <a16:creationId xmlns:a16="http://schemas.microsoft.com/office/drawing/2014/main" id="{1FB5B924-50BC-C4B3-4775-E2C4664D6B17}"/>
              </a:ext>
            </a:extLst>
          </p:cNvPr>
          <p:cNvGrpSpPr/>
          <p:nvPr/>
        </p:nvGrpSpPr>
        <p:grpSpPr>
          <a:xfrm>
            <a:off x="5340629" y="2073556"/>
            <a:ext cx="1752366" cy="1122228"/>
            <a:chOff x="4840020" y="1814902"/>
            <a:chExt cx="2772687" cy="1878152"/>
          </a:xfrm>
        </p:grpSpPr>
        <p:pic>
          <p:nvPicPr>
            <p:cNvPr id="35" name="Graphic 34" descr="Users with solid fill">
              <a:extLst>
                <a:ext uri="{FF2B5EF4-FFF2-40B4-BE49-F238E27FC236}">
                  <a16:creationId xmlns:a16="http://schemas.microsoft.com/office/drawing/2014/main" id="{63BFA149-3DBF-B36C-D9C4-950049F6F00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840020" y="3158317"/>
              <a:ext cx="520654" cy="520654"/>
            </a:xfrm>
            <a:prstGeom prst="rect">
              <a:avLst/>
            </a:prstGeom>
          </p:spPr>
        </p:pic>
        <p:pic>
          <p:nvPicPr>
            <p:cNvPr id="37" name="Graphic 36" descr="Meeting outline">
              <a:extLst>
                <a:ext uri="{FF2B5EF4-FFF2-40B4-BE49-F238E27FC236}">
                  <a16:creationId xmlns:a16="http://schemas.microsoft.com/office/drawing/2014/main" id="{03EC9FD5-F290-6B9E-3AFC-2A2B2A6EA97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323488" y="2439631"/>
              <a:ext cx="727326" cy="727326"/>
            </a:xfrm>
            <a:prstGeom prst="rect">
              <a:avLst/>
            </a:prstGeom>
          </p:spPr>
        </p:pic>
        <p:pic>
          <p:nvPicPr>
            <p:cNvPr id="39" name="Graphic 38" descr="Meeting with solid fill">
              <a:extLst>
                <a:ext uri="{FF2B5EF4-FFF2-40B4-BE49-F238E27FC236}">
                  <a16:creationId xmlns:a16="http://schemas.microsoft.com/office/drawing/2014/main" id="{B2190992-8275-04EF-9958-C09CDCD4F75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970901" y="1814902"/>
              <a:ext cx="914400" cy="914400"/>
            </a:xfrm>
            <a:prstGeom prst="rect">
              <a:avLst/>
            </a:prstGeom>
          </p:spPr>
        </p:pic>
        <p:pic>
          <p:nvPicPr>
            <p:cNvPr id="40" name="Graphic 39" descr="Users with solid fill">
              <a:extLst>
                <a:ext uri="{FF2B5EF4-FFF2-40B4-BE49-F238E27FC236}">
                  <a16:creationId xmlns:a16="http://schemas.microsoft.com/office/drawing/2014/main" id="{AD39D203-E5A6-C753-A276-31F6DE2C586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378001" y="3150841"/>
              <a:ext cx="520654" cy="520654"/>
            </a:xfrm>
            <a:prstGeom prst="rect">
              <a:avLst/>
            </a:prstGeom>
          </p:spPr>
        </p:pic>
        <p:pic>
          <p:nvPicPr>
            <p:cNvPr id="41" name="Graphic 40" descr="Users with solid fill">
              <a:extLst>
                <a:ext uri="{FF2B5EF4-FFF2-40B4-BE49-F238E27FC236}">
                  <a16:creationId xmlns:a16="http://schemas.microsoft.com/office/drawing/2014/main" id="{E3665D66-9194-D394-76C9-6D9C0716FCD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30138" y="3164924"/>
              <a:ext cx="520654" cy="520654"/>
            </a:xfrm>
            <a:prstGeom prst="rect">
              <a:avLst/>
            </a:prstGeom>
          </p:spPr>
        </p:pic>
        <p:pic>
          <p:nvPicPr>
            <p:cNvPr id="42" name="Graphic 41" descr="Meeting outline">
              <a:extLst>
                <a:ext uri="{FF2B5EF4-FFF2-40B4-BE49-F238E27FC236}">
                  <a16:creationId xmlns:a16="http://schemas.microsoft.com/office/drawing/2014/main" id="{14110AEA-A093-EDD0-7954-63CCB71310F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715700" y="2448408"/>
              <a:ext cx="727326" cy="727326"/>
            </a:xfrm>
            <a:prstGeom prst="rect">
              <a:avLst/>
            </a:prstGeom>
          </p:spPr>
        </p:pic>
        <p:pic>
          <p:nvPicPr>
            <p:cNvPr id="43" name="Graphic 42" descr="Users with solid fill">
              <a:extLst>
                <a:ext uri="{FF2B5EF4-FFF2-40B4-BE49-F238E27FC236}">
                  <a16:creationId xmlns:a16="http://schemas.microsoft.com/office/drawing/2014/main" id="{4F000D25-ACA1-41FD-0925-5CF589997BB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39916" y="3158317"/>
              <a:ext cx="520654" cy="520654"/>
            </a:xfrm>
            <a:prstGeom prst="rect">
              <a:avLst/>
            </a:prstGeom>
          </p:spPr>
        </p:pic>
        <p:pic>
          <p:nvPicPr>
            <p:cNvPr id="44" name="Graphic 43" descr="Users with solid fill">
              <a:extLst>
                <a:ext uri="{FF2B5EF4-FFF2-40B4-BE49-F238E27FC236}">
                  <a16:creationId xmlns:a16="http://schemas.microsoft.com/office/drawing/2014/main" id="{AAFBB412-C888-60C4-EF32-C3478E1D1F1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092053" y="3172400"/>
              <a:ext cx="520654" cy="520654"/>
            </a:xfrm>
            <a:prstGeom prst="rect">
              <a:avLst/>
            </a:prstGeom>
          </p:spPr>
        </p:pic>
        <p:cxnSp>
          <p:nvCxnSpPr>
            <p:cNvPr id="46" name="Straight Connector 45">
              <a:extLst>
                <a:ext uri="{FF2B5EF4-FFF2-40B4-BE49-F238E27FC236}">
                  <a16:creationId xmlns:a16="http://schemas.microsoft.com/office/drawing/2014/main" id="{3878AA5D-D374-65EF-D34C-D9277DAAFF83}"/>
                </a:ext>
              </a:extLst>
            </p:cNvPr>
            <p:cNvCxnSpPr/>
            <p:nvPr/>
          </p:nvCxnSpPr>
          <p:spPr>
            <a:xfrm flipV="1">
              <a:off x="5134271" y="3061252"/>
              <a:ext cx="264097" cy="195943"/>
            </a:xfrm>
            <a:prstGeom prst="line">
              <a:avLst/>
            </a:prstGeom>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52699759-0FDF-202D-9831-6D45DD6E4B18}"/>
                </a:ext>
              </a:extLst>
            </p:cNvPr>
            <p:cNvCxnSpPr>
              <a:cxnSpLocks/>
            </p:cNvCxnSpPr>
            <p:nvPr/>
          </p:nvCxnSpPr>
          <p:spPr>
            <a:xfrm flipV="1">
              <a:off x="5651403" y="3120722"/>
              <a:ext cx="3522" cy="135688"/>
            </a:xfrm>
            <a:prstGeom prst="line">
              <a:avLst/>
            </a:prstGeom>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76D792FE-544E-B1AF-2400-1F0BE89D9DC9}"/>
                </a:ext>
              </a:extLst>
            </p:cNvPr>
            <p:cNvCxnSpPr>
              <a:cxnSpLocks/>
            </p:cNvCxnSpPr>
            <p:nvPr/>
          </p:nvCxnSpPr>
          <p:spPr>
            <a:xfrm flipH="1" flipV="1">
              <a:off x="5949349" y="3082048"/>
              <a:ext cx="200129" cy="172451"/>
            </a:xfrm>
            <a:prstGeom prst="line">
              <a:avLst/>
            </a:prstGeom>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1CF323F1-5CF6-BD6E-F8C9-ECA6A6DB1E80}"/>
                </a:ext>
              </a:extLst>
            </p:cNvPr>
            <p:cNvCxnSpPr>
              <a:cxnSpLocks/>
            </p:cNvCxnSpPr>
            <p:nvPr/>
          </p:nvCxnSpPr>
          <p:spPr>
            <a:xfrm flipV="1">
              <a:off x="6822161" y="3132999"/>
              <a:ext cx="82705" cy="148695"/>
            </a:xfrm>
            <a:prstGeom prst="line">
              <a:avLst/>
            </a:prstGeom>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BC52A9D1-5E63-8736-3FD4-F22E84ABEF72}"/>
                </a:ext>
              </a:extLst>
            </p:cNvPr>
            <p:cNvCxnSpPr>
              <a:cxnSpLocks/>
            </p:cNvCxnSpPr>
            <p:nvPr/>
          </p:nvCxnSpPr>
          <p:spPr>
            <a:xfrm flipH="1" flipV="1">
              <a:off x="7260539" y="3128876"/>
              <a:ext cx="97334" cy="160963"/>
            </a:xfrm>
            <a:prstGeom prst="line">
              <a:avLst/>
            </a:prstGeom>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361DAA94-1DCA-D0DE-AE4D-A1E72DB0F6BB}"/>
                </a:ext>
              </a:extLst>
            </p:cNvPr>
            <p:cNvCxnSpPr>
              <a:cxnSpLocks/>
            </p:cNvCxnSpPr>
            <p:nvPr/>
          </p:nvCxnSpPr>
          <p:spPr>
            <a:xfrm flipH="1" flipV="1">
              <a:off x="6632257" y="2556683"/>
              <a:ext cx="156148" cy="134776"/>
            </a:xfrm>
            <a:prstGeom prst="line">
              <a:avLst/>
            </a:prstGeom>
          </p:spPr>
          <p:style>
            <a:lnRef idx="1">
              <a:schemeClr val="dk1"/>
            </a:lnRef>
            <a:fillRef idx="0">
              <a:schemeClr val="dk1"/>
            </a:fillRef>
            <a:effectRef idx="0">
              <a:schemeClr val="dk1"/>
            </a:effectRef>
            <a:fontRef idx="minor">
              <a:schemeClr val="tx1"/>
            </a:fontRef>
          </p:style>
        </p:cxnSp>
        <p:cxnSp>
          <p:nvCxnSpPr>
            <p:cNvPr id="64" name="Straight Connector 63">
              <a:extLst>
                <a:ext uri="{FF2B5EF4-FFF2-40B4-BE49-F238E27FC236}">
                  <a16:creationId xmlns:a16="http://schemas.microsoft.com/office/drawing/2014/main" id="{0C32AE56-5CBF-321A-694F-4E4AE5071AC1}"/>
                </a:ext>
              </a:extLst>
            </p:cNvPr>
            <p:cNvCxnSpPr>
              <a:cxnSpLocks/>
            </p:cNvCxnSpPr>
            <p:nvPr/>
          </p:nvCxnSpPr>
          <p:spPr>
            <a:xfrm flipV="1">
              <a:off x="6091937" y="2590339"/>
              <a:ext cx="148094" cy="151470"/>
            </a:xfrm>
            <a:prstGeom prst="line">
              <a:avLst/>
            </a:prstGeom>
          </p:spPr>
          <p:style>
            <a:lnRef idx="1">
              <a:schemeClr val="dk1"/>
            </a:lnRef>
            <a:fillRef idx="0">
              <a:schemeClr val="dk1"/>
            </a:fillRef>
            <a:effectRef idx="0">
              <a:schemeClr val="dk1"/>
            </a:effectRef>
            <a:fontRef idx="minor">
              <a:schemeClr val="tx1"/>
            </a:fontRef>
          </p:style>
        </p:cxnSp>
      </p:grpSp>
      <p:sp>
        <p:nvSpPr>
          <p:cNvPr id="81" name="TextBox 80">
            <a:extLst>
              <a:ext uri="{FF2B5EF4-FFF2-40B4-BE49-F238E27FC236}">
                <a16:creationId xmlns:a16="http://schemas.microsoft.com/office/drawing/2014/main" id="{D88C8A68-9F3B-B847-28CC-B591FC5393AE}"/>
              </a:ext>
            </a:extLst>
          </p:cNvPr>
          <p:cNvSpPr txBox="1"/>
          <p:nvPr/>
        </p:nvSpPr>
        <p:spPr>
          <a:xfrm>
            <a:off x="4909659" y="3172552"/>
            <a:ext cx="2695102" cy="338554"/>
          </a:xfrm>
          <a:prstGeom prst="rect">
            <a:avLst/>
          </a:prstGeom>
          <a:noFill/>
        </p:spPr>
        <p:txBody>
          <a:bodyPr wrap="square" rtlCol="0">
            <a:spAutoFit/>
          </a:bodyPr>
          <a:lstStyle/>
          <a:p>
            <a:pPr algn="ctr"/>
            <a:r>
              <a:rPr lang="fr-BE" sz="1600" dirty="0">
                <a:solidFill>
                  <a:schemeClr val="bg1">
                    <a:lumMod val="50000"/>
                  </a:schemeClr>
                </a:solidFill>
              </a:rPr>
              <a:t>(</a:t>
            </a:r>
            <a:r>
              <a:rPr lang="fr-BE" sz="1600" dirty="0" err="1">
                <a:solidFill>
                  <a:schemeClr val="bg1">
                    <a:lumMod val="50000"/>
                  </a:schemeClr>
                </a:solidFill>
              </a:rPr>
              <a:t>governance</a:t>
            </a:r>
            <a:r>
              <a:rPr lang="fr-BE" sz="1600" dirty="0">
                <a:solidFill>
                  <a:schemeClr val="bg1">
                    <a:lumMod val="50000"/>
                  </a:schemeClr>
                </a:solidFill>
              </a:rPr>
              <a:t> meetings)</a:t>
            </a:r>
            <a:endParaRPr lang="en-BE" sz="1600" dirty="0">
              <a:solidFill>
                <a:schemeClr val="bg1">
                  <a:lumMod val="50000"/>
                </a:schemeClr>
              </a:solidFill>
            </a:endParaRPr>
          </a:p>
        </p:txBody>
      </p:sp>
      <p:cxnSp>
        <p:nvCxnSpPr>
          <p:cNvPr id="89" name="Straight Arrow Connector 88">
            <a:extLst>
              <a:ext uri="{FF2B5EF4-FFF2-40B4-BE49-F238E27FC236}">
                <a16:creationId xmlns:a16="http://schemas.microsoft.com/office/drawing/2014/main" id="{642817C0-107C-7FAA-3F1F-FCFC606491AF}"/>
              </a:ext>
            </a:extLst>
          </p:cNvPr>
          <p:cNvCxnSpPr>
            <a:cxnSpLocks/>
          </p:cNvCxnSpPr>
          <p:nvPr/>
        </p:nvCxnSpPr>
        <p:spPr>
          <a:xfrm flipH="1" flipV="1">
            <a:off x="6145880" y="3727095"/>
            <a:ext cx="26230" cy="1077486"/>
          </a:xfrm>
          <a:prstGeom prst="straightConnector1">
            <a:avLst/>
          </a:prstGeom>
          <a:ln w="19050">
            <a:solidFill>
              <a:schemeClr val="bg1"/>
            </a:solidFill>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93" name="TextBox 92">
            <a:extLst>
              <a:ext uri="{FF2B5EF4-FFF2-40B4-BE49-F238E27FC236}">
                <a16:creationId xmlns:a16="http://schemas.microsoft.com/office/drawing/2014/main" id="{66DD8E1F-EDD2-3549-2F15-46CC48AA12E8}"/>
              </a:ext>
            </a:extLst>
          </p:cNvPr>
          <p:cNvSpPr txBox="1"/>
          <p:nvPr/>
        </p:nvSpPr>
        <p:spPr>
          <a:xfrm>
            <a:off x="5485290" y="4133664"/>
            <a:ext cx="1386722" cy="369332"/>
          </a:xfrm>
          <a:prstGeom prst="rect">
            <a:avLst/>
          </a:prstGeom>
          <a:noFill/>
        </p:spPr>
        <p:txBody>
          <a:bodyPr wrap="square">
            <a:spAutoFit/>
          </a:bodyPr>
          <a:lstStyle/>
          <a:p>
            <a:pPr algn="ctr"/>
            <a:r>
              <a:rPr lang="en-US" sz="1800" dirty="0">
                <a:solidFill>
                  <a:srgbClr val="767171"/>
                </a:solidFill>
              </a:rPr>
              <a:t>feedback</a:t>
            </a:r>
            <a:endParaRPr lang="en-BE" dirty="0">
              <a:solidFill>
                <a:srgbClr val="767171"/>
              </a:solidFill>
            </a:endParaRPr>
          </a:p>
        </p:txBody>
      </p:sp>
    </p:spTree>
    <p:extLst>
      <p:ext uri="{BB962C8B-B14F-4D97-AF65-F5344CB8AC3E}">
        <p14:creationId xmlns:p14="http://schemas.microsoft.com/office/powerpoint/2010/main" val="3483982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DF6ABB-0B84-DCFC-8B52-115D31114D42}"/>
              </a:ext>
            </a:extLst>
          </p:cNvPr>
          <p:cNvSpPr>
            <a:spLocks noGrp="1"/>
          </p:cNvSpPr>
          <p:nvPr>
            <p:ph type="body" sz="quarter" idx="13"/>
          </p:nvPr>
        </p:nvSpPr>
        <p:spPr>
          <a:xfrm>
            <a:off x="1328895" y="1930400"/>
            <a:ext cx="9971989" cy="4348406"/>
          </a:xfrm>
        </p:spPr>
        <p:txBody>
          <a:bodyPr/>
          <a:lstStyle/>
          <a:p>
            <a:r>
              <a:rPr lang="en-US" sz="2400" dirty="0"/>
              <a:t>Partnerships</a:t>
            </a:r>
          </a:p>
          <a:p>
            <a:pPr marL="571500" indent="-571500">
              <a:buFontTx/>
              <a:buChar char="-"/>
            </a:pPr>
            <a:r>
              <a:rPr lang="en-US" sz="2000" dirty="0" err="1"/>
              <a:t>beVault</a:t>
            </a:r>
            <a:r>
              <a:rPr lang="en-US" sz="2000" dirty="0"/>
              <a:t> VAR/OEM </a:t>
            </a:r>
          </a:p>
          <a:p>
            <a:pPr marL="1257300" lvl="1" indent="-571500">
              <a:buFontTx/>
              <a:buChar char="-"/>
            </a:pPr>
            <a:r>
              <a:rPr lang="en-US" sz="2000" dirty="0"/>
              <a:t>Technical partners looking for </a:t>
            </a:r>
            <a:r>
              <a:rPr lang="en-US" sz="2000" b="1" dirty="0"/>
              <a:t>data automation solutions</a:t>
            </a:r>
          </a:p>
          <a:p>
            <a:pPr marL="1257300" lvl="1" indent="-571500">
              <a:buFontTx/>
              <a:buChar char="-"/>
            </a:pPr>
            <a:r>
              <a:rPr lang="en-US" sz="2000" dirty="0"/>
              <a:t>Data experts &amp; Technical partners looking </a:t>
            </a:r>
            <a:r>
              <a:rPr lang="en-US" sz="2000" b="1" dirty="0"/>
              <a:t>for data-vault certified solutions</a:t>
            </a:r>
          </a:p>
          <a:p>
            <a:pPr marL="571500" indent="-571500">
              <a:buFontTx/>
              <a:buChar char="-"/>
            </a:pPr>
            <a:r>
              <a:rPr lang="en-US" sz="2000" dirty="0"/>
              <a:t>proPilot VAR/OEM:</a:t>
            </a:r>
          </a:p>
          <a:p>
            <a:pPr marL="1257300" lvl="1" indent="-571500">
              <a:buFontTx/>
              <a:buChar char="-"/>
            </a:pPr>
            <a:r>
              <a:rPr lang="en-US" sz="2000" dirty="0"/>
              <a:t>Business partners looking for </a:t>
            </a:r>
            <a:r>
              <a:rPr lang="en-US" sz="2000" b="1" dirty="0"/>
              <a:t>simple-to-configure and easy-to-use piloting solutions</a:t>
            </a:r>
          </a:p>
          <a:p>
            <a:pPr marL="571500" indent="-571500">
              <a:buFontTx/>
              <a:buChar char="-"/>
            </a:pPr>
            <a:r>
              <a:rPr lang="en-US" sz="2000" dirty="0"/>
              <a:t>Joint Venture</a:t>
            </a:r>
          </a:p>
          <a:p>
            <a:pPr marL="1257300" lvl="1" indent="-571500">
              <a:buFontTx/>
              <a:buChar char="-"/>
            </a:pPr>
            <a:r>
              <a:rPr lang="en-US" sz="2000" b="1" dirty="0"/>
              <a:t>business consulting firms </a:t>
            </a:r>
            <a:r>
              <a:rPr lang="en-US" sz="2000" dirty="0"/>
              <a:t>interested in ‘tooled consulting’ business models</a:t>
            </a:r>
          </a:p>
          <a:p>
            <a:r>
              <a:rPr lang="en-US" sz="2400" dirty="0"/>
              <a:t>Funding</a:t>
            </a:r>
          </a:p>
          <a:p>
            <a:pPr marL="342900" indent="-342900">
              <a:buFont typeface="Arial" panose="020B0604020202020204" pitchFamily="34" charset="0"/>
              <a:buChar char="•"/>
            </a:pPr>
            <a:r>
              <a:rPr lang="en-US" sz="2000" dirty="0"/>
              <a:t>Investment Round planned in 2025 Q1</a:t>
            </a:r>
          </a:p>
          <a:p>
            <a:pPr marL="1028700" lvl="1" indent="-342900"/>
            <a:r>
              <a:rPr lang="en-US" sz="2000" dirty="0"/>
              <a:t>Please contact me for further details</a:t>
            </a:r>
          </a:p>
          <a:p>
            <a:r>
              <a:rPr lang="en-US" sz="2400" dirty="0"/>
              <a:t>	 </a:t>
            </a:r>
          </a:p>
          <a:p>
            <a:pPr marL="1257300" lvl="1" indent="-571500">
              <a:buFontTx/>
              <a:buChar char="-"/>
            </a:pPr>
            <a:endParaRPr lang="en-US" sz="2000" dirty="0"/>
          </a:p>
          <a:p>
            <a:endParaRPr lang="en-US" sz="2000" dirty="0"/>
          </a:p>
        </p:txBody>
      </p:sp>
      <p:sp>
        <p:nvSpPr>
          <p:cNvPr id="5" name="Text Placeholder 4">
            <a:extLst>
              <a:ext uri="{FF2B5EF4-FFF2-40B4-BE49-F238E27FC236}">
                <a16:creationId xmlns:a16="http://schemas.microsoft.com/office/drawing/2014/main" id="{2DA36DE9-712B-13F6-4EEC-42ACB287CFF0}"/>
              </a:ext>
            </a:extLst>
          </p:cNvPr>
          <p:cNvSpPr>
            <a:spLocks noGrp="1"/>
          </p:cNvSpPr>
          <p:nvPr>
            <p:ph type="body" sz="quarter" idx="10"/>
          </p:nvPr>
        </p:nvSpPr>
        <p:spPr/>
        <p:txBody>
          <a:bodyPr/>
          <a:lstStyle/>
          <a:p>
            <a:endParaRPr lang="en-BE"/>
          </a:p>
        </p:txBody>
      </p:sp>
      <p:sp>
        <p:nvSpPr>
          <p:cNvPr id="7" name="Text Placeholder 6">
            <a:extLst>
              <a:ext uri="{FF2B5EF4-FFF2-40B4-BE49-F238E27FC236}">
                <a16:creationId xmlns:a16="http://schemas.microsoft.com/office/drawing/2014/main" id="{3A13F91B-C83F-19F2-4B36-E19F46E66459}"/>
              </a:ext>
            </a:extLst>
          </p:cNvPr>
          <p:cNvSpPr>
            <a:spLocks noGrp="1"/>
          </p:cNvSpPr>
          <p:nvPr>
            <p:ph type="body" sz="quarter" idx="12"/>
          </p:nvPr>
        </p:nvSpPr>
        <p:spPr/>
        <p:txBody>
          <a:bodyPr/>
          <a:lstStyle/>
          <a:p>
            <a:r>
              <a:rPr lang="en-US" dirty="0"/>
              <a:t>dFakto is looking for</a:t>
            </a:r>
            <a:endParaRPr lang="en-BE" dirty="0"/>
          </a:p>
        </p:txBody>
      </p:sp>
      <p:sp>
        <p:nvSpPr>
          <p:cNvPr id="6" name="Text Placeholder 5">
            <a:extLst>
              <a:ext uri="{FF2B5EF4-FFF2-40B4-BE49-F238E27FC236}">
                <a16:creationId xmlns:a16="http://schemas.microsoft.com/office/drawing/2014/main" id="{36F1C677-B03A-C08B-B516-5ACEEEF6D0DC}"/>
              </a:ext>
            </a:extLst>
          </p:cNvPr>
          <p:cNvSpPr>
            <a:spLocks noGrp="1"/>
          </p:cNvSpPr>
          <p:nvPr>
            <p:ph type="body" sz="quarter" idx="11"/>
          </p:nvPr>
        </p:nvSpPr>
        <p:spPr/>
        <p:txBody>
          <a:bodyPr/>
          <a:lstStyle/>
          <a:p>
            <a:endParaRPr lang="en-BE"/>
          </a:p>
        </p:txBody>
      </p:sp>
      <p:sp>
        <p:nvSpPr>
          <p:cNvPr id="2" name="Arrow: Pentagon 1">
            <a:extLst>
              <a:ext uri="{FF2B5EF4-FFF2-40B4-BE49-F238E27FC236}">
                <a16:creationId xmlns:a16="http://schemas.microsoft.com/office/drawing/2014/main" id="{461B482C-43DC-C12F-FAAA-3C891D3BFC28}"/>
              </a:ext>
            </a:extLst>
          </p:cNvPr>
          <p:cNvSpPr/>
          <p:nvPr/>
        </p:nvSpPr>
        <p:spPr>
          <a:xfrm>
            <a:off x="7133580" y="906723"/>
            <a:ext cx="2223706" cy="1267046"/>
          </a:xfrm>
          <a:prstGeom prst="homePlate">
            <a:avLst>
              <a:gd name="adj" fmla="val 29152"/>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600" dirty="0"/>
              <a:t>Consulting </a:t>
            </a:r>
            <a:br>
              <a:rPr lang="en-US" sz="1600" dirty="0"/>
            </a:br>
            <a:r>
              <a:rPr lang="en-US" sz="1600" dirty="0"/>
              <a:t>&amp; Delivery</a:t>
            </a:r>
            <a:endParaRPr lang="en-BE" sz="1600" dirty="0"/>
          </a:p>
        </p:txBody>
      </p:sp>
      <p:pic>
        <p:nvPicPr>
          <p:cNvPr id="3" name="Graphique 4">
            <a:extLst>
              <a:ext uri="{FF2B5EF4-FFF2-40B4-BE49-F238E27FC236}">
                <a16:creationId xmlns:a16="http://schemas.microsoft.com/office/drawing/2014/main" id="{43BA8FC7-92CE-2CD0-9F7C-D6352D1181E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10292" y="1093290"/>
            <a:ext cx="1283539" cy="247301"/>
          </a:xfrm>
          <a:prstGeom prst="rect">
            <a:avLst/>
          </a:prstGeom>
        </p:spPr>
      </p:pic>
      <p:sp>
        <p:nvSpPr>
          <p:cNvPr id="4" name="Arrow: Pentagon 3">
            <a:extLst>
              <a:ext uri="{FF2B5EF4-FFF2-40B4-BE49-F238E27FC236}">
                <a16:creationId xmlns:a16="http://schemas.microsoft.com/office/drawing/2014/main" id="{08A8F4BB-93B2-F53F-651A-B907AE22B39C}"/>
              </a:ext>
            </a:extLst>
          </p:cNvPr>
          <p:cNvSpPr/>
          <p:nvPr/>
        </p:nvSpPr>
        <p:spPr>
          <a:xfrm>
            <a:off x="9525970" y="906091"/>
            <a:ext cx="2223706" cy="1267046"/>
          </a:xfrm>
          <a:prstGeom prst="homePlate">
            <a:avLst>
              <a:gd name="adj" fmla="val 29152"/>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600" dirty="0"/>
              <a:t>Maintenance &amp; Evolutions (optional)</a:t>
            </a:r>
            <a:endParaRPr lang="en-BE" sz="1600" dirty="0"/>
          </a:p>
        </p:txBody>
      </p:sp>
      <p:pic>
        <p:nvPicPr>
          <p:cNvPr id="10" name="Graphique 4">
            <a:extLst>
              <a:ext uri="{FF2B5EF4-FFF2-40B4-BE49-F238E27FC236}">
                <a16:creationId xmlns:a16="http://schemas.microsoft.com/office/drawing/2014/main" id="{E57BB481-BF7B-3381-0C71-805B2F97323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02682" y="1092658"/>
            <a:ext cx="1283539" cy="247301"/>
          </a:xfrm>
          <a:prstGeom prst="rect">
            <a:avLst/>
          </a:prstGeom>
        </p:spPr>
      </p:pic>
      <p:sp>
        <p:nvSpPr>
          <p:cNvPr id="11" name="TextBox 10">
            <a:extLst>
              <a:ext uri="{FF2B5EF4-FFF2-40B4-BE49-F238E27FC236}">
                <a16:creationId xmlns:a16="http://schemas.microsoft.com/office/drawing/2014/main" id="{90FDAD8D-3F16-99C6-E8D5-9D1F71506062}"/>
              </a:ext>
            </a:extLst>
          </p:cNvPr>
          <p:cNvSpPr txBox="1"/>
          <p:nvPr/>
        </p:nvSpPr>
        <p:spPr>
          <a:xfrm>
            <a:off x="7582372" y="1249349"/>
            <a:ext cx="1475508" cy="338554"/>
          </a:xfrm>
          <a:prstGeom prst="rect">
            <a:avLst/>
          </a:prstGeom>
          <a:noFill/>
        </p:spPr>
        <p:txBody>
          <a:bodyPr wrap="square" rtlCol="0">
            <a:spAutoFit/>
          </a:bodyPr>
          <a:lstStyle/>
          <a:p>
            <a:r>
              <a:rPr lang="en-US" sz="1600" dirty="0">
                <a:solidFill>
                  <a:schemeClr val="accent2"/>
                </a:solidFill>
              </a:rPr>
              <a:t>&amp; partners</a:t>
            </a:r>
            <a:endParaRPr lang="en-BE" sz="1600" dirty="0">
              <a:solidFill>
                <a:schemeClr val="accent2"/>
              </a:solidFill>
            </a:endParaRPr>
          </a:p>
        </p:txBody>
      </p:sp>
      <p:sp>
        <p:nvSpPr>
          <p:cNvPr id="12" name="TextBox 11">
            <a:extLst>
              <a:ext uri="{FF2B5EF4-FFF2-40B4-BE49-F238E27FC236}">
                <a16:creationId xmlns:a16="http://schemas.microsoft.com/office/drawing/2014/main" id="{DDBC4A81-9269-86DC-3A2C-EB132B489382}"/>
              </a:ext>
            </a:extLst>
          </p:cNvPr>
          <p:cNvSpPr txBox="1"/>
          <p:nvPr/>
        </p:nvSpPr>
        <p:spPr>
          <a:xfrm>
            <a:off x="9978587" y="1247243"/>
            <a:ext cx="1475508" cy="338554"/>
          </a:xfrm>
          <a:prstGeom prst="rect">
            <a:avLst/>
          </a:prstGeom>
          <a:noFill/>
        </p:spPr>
        <p:txBody>
          <a:bodyPr wrap="square" rtlCol="0">
            <a:spAutoFit/>
          </a:bodyPr>
          <a:lstStyle/>
          <a:p>
            <a:r>
              <a:rPr lang="en-US" sz="1600" dirty="0">
                <a:solidFill>
                  <a:schemeClr val="accent2"/>
                </a:solidFill>
              </a:rPr>
              <a:t>&amp; partners</a:t>
            </a:r>
            <a:endParaRPr lang="en-BE" sz="1600" dirty="0">
              <a:solidFill>
                <a:schemeClr val="accent2"/>
              </a:solidFill>
            </a:endParaRPr>
          </a:p>
        </p:txBody>
      </p:sp>
    </p:spTree>
    <p:extLst>
      <p:ext uri="{BB962C8B-B14F-4D97-AF65-F5344CB8AC3E}">
        <p14:creationId xmlns:p14="http://schemas.microsoft.com/office/powerpoint/2010/main" val="2910459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3">
            <a:extLst>
              <a:ext uri="{FF2B5EF4-FFF2-40B4-BE49-F238E27FC236}">
                <a16:creationId xmlns:a16="http://schemas.microsoft.com/office/drawing/2014/main" id="{D337FF6A-A991-5A72-14FB-1404DFE4989F}"/>
              </a:ext>
            </a:extLst>
          </p:cNvPr>
          <p:cNvSpPr>
            <a:spLocks noGrp="1" noRot="1" noMove="1" noResize="1" noEditPoints="1" noAdjustHandles="1" noChangeArrowheads="1" noChangeShapeType="1"/>
          </p:cNvSpPr>
          <p:nvPr/>
        </p:nvSpPr>
        <p:spPr>
          <a:xfrm>
            <a:off x="7194313" y="1984144"/>
            <a:ext cx="4174726" cy="4057459"/>
          </a:xfrm>
          <a:prstGeom prst="wedgeRectCallout">
            <a:avLst>
              <a:gd name="adj1" fmla="val -66586"/>
              <a:gd name="adj2" fmla="val -3857"/>
            </a:avLst>
          </a:prstGeom>
          <a:solidFill>
            <a:schemeClr val="accent3"/>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1600" dirty="0" err="1"/>
              <a:t>Linkedin</a:t>
            </a:r>
            <a:r>
              <a:rPr lang="en-US" sz="1600" dirty="0"/>
              <a:t>: https://www.linkedin.com/in/tdevylder/</a:t>
            </a:r>
            <a:endParaRPr lang="en-BE" sz="1600" dirty="0"/>
          </a:p>
        </p:txBody>
      </p:sp>
      <p:sp>
        <p:nvSpPr>
          <p:cNvPr id="10" name="Espace réservé du texte 3">
            <a:extLst>
              <a:ext uri="{FF2B5EF4-FFF2-40B4-BE49-F238E27FC236}">
                <a16:creationId xmlns:a16="http://schemas.microsoft.com/office/drawing/2014/main" id="{CF814EF7-7047-03FD-AFF4-5B6C2AD7E202}"/>
              </a:ext>
            </a:extLst>
          </p:cNvPr>
          <p:cNvSpPr txBox="1">
            <a:spLocks/>
          </p:cNvSpPr>
          <p:nvPr/>
        </p:nvSpPr>
        <p:spPr>
          <a:xfrm>
            <a:off x="4687842" y="4651149"/>
            <a:ext cx="1991669" cy="1355724"/>
          </a:xfrm>
          <a:prstGeom prst="rect">
            <a:avLst/>
          </a:prstGeom>
        </p:spPr>
        <p:txBody>
          <a:bodyPr/>
          <a:lstStyle>
            <a:lvl1pPr marL="228600" indent="-228600" algn="l" defTabSz="914400" rtl="0" eaLnBrk="1" latinLnBrk="0" hangingPunct="1">
              <a:lnSpc>
                <a:spcPct val="90000"/>
              </a:lnSpc>
              <a:spcBef>
                <a:spcPts val="1000"/>
              </a:spcBef>
              <a:buClr>
                <a:schemeClr val="bg1"/>
              </a:buClr>
              <a:buFont typeface="Arial" panose="020B0604020202020204" pitchFamily="34" charset="0"/>
              <a:buChar char="•"/>
              <a:defRPr sz="1500" b="0" i="0" kern="1200">
                <a:solidFill>
                  <a:srgbClr val="072038"/>
                </a:solidFill>
                <a:latin typeface="Outfit Light" pitchFamily="2" charset="0"/>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1400" b="0" i="0" kern="1200">
                <a:solidFill>
                  <a:srgbClr val="072038"/>
                </a:solidFill>
                <a:latin typeface="Outfit Light"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b="0" i="0" kern="1200">
                <a:solidFill>
                  <a:srgbClr val="072038"/>
                </a:solidFill>
                <a:latin typeface="Outfit Light"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00" b="0" i="0" kern="1200">
                <a:solidFill>
                  <a:srgbClr val="072038"/>
                </a:solidFill>
                <a:latin typeface="Outfit Light"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72038"/>
                </a:solidFill>
                <a:latin typeface="Outfit Ligh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b="1" dirty="0">
                <a:solidFill>
                  <a:schemeClr val="bg1"/>
                </a:solidFill>
                <a:latin typeface="+mn-lt"/>
              </a:rPr>
              <a:t>Thibaut De Vylder</a:t>
            </a:r>
          </a:p>
          <a:p>
            <a:pPr marL="0" indent="0" algn="ctr">
              <a:buNone/>
            </a:pPr>
            <a:r>
              <a:rPr lang="fr-FR" sz="1400" b="1" dirty="0">
                <a:latin typeface="+mn-lt"/>
              </a:rPr>
              <a:t>CEO</a:t>
            </a:r>
          </a:p>
          <a:p>
            <a:pPr marL="0" indent="0" algn="ctr">
              <a:buNone/>
            </a:pPr>
            <a:r>
              <a:rPr lang="fr-FR" sz="1400" dirty="0">
                <a:latin typeface="+mn-lt"/>
              </a:rPr>
              <a:t>+32 478 69 21 86</a:t>
            </a:r>
          </a:p>
          <a:p>
            <a:pPr marL="0" indent="0" algn="ctr">
              <a:buNone/>
            </a:pPr>
            <a:r>
              <a:rPr lang="fr-FR" sz="1400" dirty="0">
                <a:latin typeface="+mn-lt"/>
              </a:rPr>
              <a:t>tdv@dfakto.com</a:t>
            </a:r>
          </a:p>
        </p:txBody>
      </p:sp>
      <p:pic>
        <p:nvPicPr>
          <p:cNvPr id="11" name="Image 21">
            <a:extLst>
              <a:ext uri="{FF2B5EF4-FFF2-40B4-BE49-F238E27FC236}">
                <a16:creationId xmlns:a16="http://schemas.microsoft.com/office/drawing/2014/main" id="{0F58764C-1BF2-22C1-4932-520AAD3E7A70}"/>
              </a:ext>
            </a:extLst>
          </p:cNvPr>
          <p:cNvPicPr>
            <a:picLocks noChangeAspect="1"/>
          </p:cNvPicPr>
          <p:nvPr/>
        </p:nvPicPr>
        <p:blipFill>
          <a:blip r:embed="rId2" cstate="print">
            <a:extLst>
              <a:ext uri="{28A0092B-C50C-407E-A947-70E740481C1C}">
                <a14:useLocalDpi xmlns:a14="http://schemas.microsoft.com/office/drawing/2010/main" val="0"/>
              </a:ext>
            </a:extLst>
          </a:blip>
          <a:srcRect r="-629"/>
          <a:stretch/>
        </p:blipFill>
        <p:spPr bwMode="auto">
          <a:xfrm>
            <a:off x="5064761" y="3168898"/>
            <a:ext cx="1355725" cy="1385818"/>
          </a:xfrm>
          <a:prstGeom prst="ellipse">
            <a:avLst/>
          </a:prstGeom>
          <a:ln w="63500" cap="rnd">
            <a:noFill/>
          </a:ln>
          <a:effectLst/>
        </p:spPr>
      </p:pic>
      <p:pic>
        <p:nvPicPr>
          <p:cNvPr id="3" name="Picture 2">
            <a:extLst>
              <a:ext uri="{FF2B5EF4-FFF2-40B4-BE49-F238E27FC236}">
                <a16:creationId xmlns:a16="http://schemas.microsoft.com/office/drawing/2014/main" id="{A11EC29A-7DB3-3291-73B0-E31B38C3EC5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7609840" y="2123440"/>
            <a:ext cx="3384246" cy="3362961"/>
          </a:xfrm>
          <a:prstGeom prst="rect">
            <a:avLst/>
          </a:prstGeom>
          <a:noFill/>
        </p:spPr>
      </p:pic>
    </p:spTree>
    <p:extLst>
      <p:ext uri="{BB962C8B-B14F-4D97-AF65-F5344CB8AC3E}">
        <p14:creationId xmlns:p14="http://schemas.microsoft.com/office/powerpoint/2010/main" val="30349990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CAF995-8807-4C9B-A695-9A39A62F1CC2}"/>
              </a:ext>
            </a:extLst>
          </p:cNvPr>
          <p:cNvSpPr>
            <a:spLocks noGrp="1"/>
          </p:cNvSpPr>
          <p:nvPr>
            <p:ph type="body" sz="quarter" idx="12"/>
          </p:nvPr>
        </p:nvSpPr>
        <p:spPr>
          <a:xfrm>
            <a:off x="779854" y="133514"/>
            <a:ext cx="10877078" cy="4590886"/>
          </a:xfrm>
        </p:spPr>
        <p:txBody>
          <a:bodyPr/>
          <a:lstStyle/>
          <a:p>
            <a:r>
              <a:rPr lang="en-US" sz="3600" b="1" dirty="0"/>
              <a:t>Solving the data-management paradox</a:t>
            </a:r>
          </a:p>
          <a:p>
            <a:r>
              <a:rPr lang="en-US" sz="2400" b="1" dirty="0"/>
              <a:t>business data tools </a:t>
            </a:r>
            <a:r>
              <a:rPr lang="en-US" sz="2400" dirty="0"/>
              <a:t>= </a:t>
            </a:r>
            <a:r>
              <a:rPr lang="en-US" sz="2400" b="1" u="sng" dirty="0"/>
              <a:t>fast</a:t>
            </a:r>
            <a:r>
              <a:rPr lang="en-US" sz="2400" dirty="0"/>
              <a:t> results, but </a:t>
            </a:r>
            <a:r>
              <a:rPr lang="en-US" sz="2400" b="1" u="sng" dirty="0"/>
              <a:t>don’t scale</a:t>
            </a:r>
            <a:r>
              <a:rPr lang="en-US" sz="2400" dirty="0"/>
              <a:t>.</a:t>
            </a:r>
          </a:p>
          <a:p>
            <a:r>
              <a:rPr lang="en-US" sz="2400" b="1" dirty="0"/>
              <a:t>data</a:t>
            </a:r>
            <a:r>
              <a:rPr lang="en-US" sz="2400" dirty="0"/>
              <a:t> </a:t>
            </a:r>
            <a:r>
              <a:rPr lang="en-US" sz="2400" b="1" dirty="0"/>
              <a:t>tech platforms </a:t>
            </a:r>
            <a:r>
              <a:rPr lang="en-US" sz="2400" dirty="0"/>
              <a:t>= </a:t>
            </a:r>
            <a:r>
              <a:rPr lang="en-US" sz="2400" b="1" u="sng" dirty="0"/>
              <a:t>broad potential</a:t>
            </a:r>
            <a:r>
              <a:rPr lang="en-US" sz="2400" dirty="0"/>
              <a:t>, but </a:t>
            </a:r>
            <a:r>
              <a:rPr lang="en-US" sz="2400" b="1" u="sng" dirty="0"/>
              <a:t>slow</a:t>
            </a:r>
            <a:r>
              <a:rPr lang="en-US" sz="2400" dirty="0"/>
              <a:t> to deliver tangible value.</a:t>
            </a:r>
          </a:p>
          <a:p>
            <a:endParaRPr lang="en-US" sz="2400" dirty="0">
              <a:sym typeface="Wingdings" panose="05000000000000000000" pitchFamily="2" charset="2"/>
            </a:endParaRPr>
          </a:p>
          <a:p>
            <a:pPr marL="342900" indent="-342900">
              <a:buFont typeface="Wingdings" panose="05000000000000000000" pitchFamily="2" charset="2"/>
              <a:buChar char="à"/>
            </a:pPr>
            <a:r>
              <a:rPr lang="en-US" sz="2400" dirty="0"/>
              <a:t>deliver outcomes </a:t>
            </a:r>
            <a:r>
              <a:rPr lang="en-US" sz="2400" b="1" dirty="0"/>
              <a:t>now and in the future</a:t>
            </a:r>
          </a:p>
          <a:p>
            <a:pPr marL="342900" indent="-342900">
              <a:buFont typeface="Wingdings" panose="05000000000000000000" pitchFamily="2" charset="2"/>
              <a:buChar char="à"/>
            </a:pPr>
            <a:r>
              <a:rPr lang="en-US" sz="2400" dirty="0"/>
              <a:t>at </a:t>
            </a:r>
            <a:r>
              <a:rPr lang="en-US" sz="2400" b="1" dirty="0"/>
              <a:t>a fraction of the time and cost</a:t>
            </a:r>
            <a:r>
              <a:rPr lang="en-US" sz="2400" dirty="0"/>
              <a:t> traditional approach would do </a:t>
            </a:r>
          </a:p>
          <a:p>
            <a:endParaRPr lang="en-US" sz="2400" dirty="0"/>
          </a:p>
        </p:txBody>
      </p:sp>
      <p:grpSp>
        <p:nvGrpSpPr>
          <p:cNvPr id="2" name="Group 1">
            <a:extLst>
              <a:ext uri="{FF2B5EF4-FFF2-40B4-BE49-F238E27FC236}">
                <a16:creationId xmlns:a16="http://schemas.microsoft.com/office/drawing/2014/main" id="{574F861D-3A83-D6E1-8756-DB60AF20C4CC}"/>
              </a:ext>
            </a:extLst>
          </p:cNvPr>
          <p:cNvGrpSpPr/>
          <p:nvPr/>
        </p:nvGrpSpPr>
        <p:grpSpPr>
          <a:xfrm>
            <a:off x="3999815" y="5209362"/>
            <a:ext cx="4437157" cy="461146"/>
            <a:chOff x="7226709" y="4753828"/>
            <a:chExt cx="4437157" cy="461146"/>
          </a:xfrm>
        </p:grpSpPr>
        <p:sp>
          <p:nvSpPr>
            <p:cNvPr id="4" name="TextBox 3">
              <a:extLst>
                <a:ext uri="{FF2B5EF4-FFF2-40B4-BE49-F238E27FC236}">
                  <a16:creationId xmlns:a16="http://schemas.microsoft.com/office/drawing/2014/main" id="{A285C9EA-A9BB-360B-93EE-ECD69FED8303}"/>
                </a:ext>
              </a:extLst>
            </p:cNvPr>
            <p:cNvSpPr txBox="1"/>
            <p:nvPr/>
          </p:nvSpPr>
          <p:spPr>
            <a:xfrm>
              <a:off x="7226709" y="4784087"/>
              <a:ext cx="443715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2200" b="0" i="0" u="none" strike="noStrike" kern="1200" cap="none" spc="0" normalizeH="0" baseline="0" noProof="0" dirty="0">
                <a:ln>
                  <a:noFill/>
                </a:ln>
                <a:solidFill>
                  <a:srgbClr val="FEFFFF"/>
                </a:solidFill>
                <a:effectLst/>
                <a:uLnTx/>
                <a:uFillTx/>
                <a:latin typeface="Ubuntu" panose="020B0504030602030204" pitchFamily="34" charset="0"/>
                <a:ea typeface="+mn-ea"/>
                <a:cs typeface="+mn-cs"/>
              </a:endParaRPr>
            </a:p>
          </p:txBody>
        </p:sp>
        <p:pic>
          <p:nvPicPr>
            <p:cNvPr id="5" name="Picture 4" descr="A white text on a black background&#10;&#10;AI-generated content may be incorrect.">
              <a:extLst>
                <a:ext uri="{FF2B5EF4-FFF2-40B4-BE49-F238E27FC236}">
                  <a16:creationId xmlns:a16="http://schemas.microsoft.com/office/drawing/2014/main" id="{FA63089C-7E92-D64E-FBBD-64DB8A89C91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234514" y="4753828"/>
              <a:ext cx="4163258" cy="45719"/>
            </a:xfrm>
            <a:prstGeom prst="rect">
              <a:avLst/>
            </a:prstGeom>
          </p:spPr>
        </p:pic>
      </p:grpSp>
      <p:sp>
        <p:nvSpPr>
          <p:cNvPr id="7" name="Isosceles Triangle 6">
            <a:extLst>
              <a:ext uri="{FF2B5EF4-FFF2-40B4-BE49-F238E27FC236}">
                <a16:creationId xmlns:a16="http://schemas.microsoft.com/office/drawing/2014/main" id="{839F23AD-A441-709A-DFFB-837A6227BA94}"/>
              </a:ext>
            </a:extLst>
          </p:cNvPr>
          <p:cNvSpPr/>
          <p:nvPr/>
        </p:nvSpPr>
        <p:spPr>
          <a:xfrm flipH="1" flipV="1">
            <a:off x="5911509" y="4132411"/>
            <a:ext cx="336884" cy="219695"/>
          </a:xfrm>
          <a:prstGeom prst="triangle">
            <a:avLst>
              <a:gd name="adj" fmla="val 4659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7A9FB2"/>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42D4827-945F-E8DB-1CC7-333EF70571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3533" y="4607646"/>
            <a:ext cx="4511431" cy="1694835"/>
          </a:xfrm>
          <a:prstGeom prst="rect">
            <a:avLst/>
          </a:prstGeom>
        </p:spPr>
      </p:pic>
      <p:cxnSp>
        <p:nvCxnSpPr>
          <p:cNvPr id="12" name="Straight Arrow Connector 11">
            <a:extLst>
              <a:ext uri="{FF2B5EF4-FFF2-40B4-BE49-F238E27FC236}">
                <a16:creationId xmlns:a16="http://schemas.microsoft.com/office/drawing/2014/main" id="{055FB282-2724-9617-25BB-C31E33BE2EDD}"/>
              </a:ext>
            </a:extLst>
          </p:cNvPr>
          <p:cNvCxnSpPr/>
          <p:nvPr/>
        </p:nvCxnSpPr>
        <p:spPr>
          <a:xfrm>
            <a:off x="6318504" y="1609344"/>
            <a:ext cx="896112" cy="19881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76BBB50-15F4-7E09-E8FE-3EFC29AA208E}"/>
              </a:ext>
            </a:extLst>
          </p:cNvPr>
          <p:cNvCxnSpPr>
            <a:cxnSpLocks/>
          </p:cNvCxnSpPr>
          <p:nvPr/>
        </p:nvCxnSpPr>
        <p:spPr>
          <a:xfrm flipH="1">
            <a:off x="5596128" y="1609344"/>
            <a:ext cx="3035808" cy="19881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4681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5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8" name="Straight Arrow Connector 97">
            <a:extLst>
              <a:ext uri="{FF2B5EF4-FFF2-40B4-BE49-F238E27FC236}">
                <a16:creationId xmlns:a16="http://schemas.microsoft.com/office/drawing/2014/main" id="{F28B92D7-55C6-22C8-9BD8-B871C944E978}"/>
              </a:ext>
            </a:extLst>
          </p:cNvPr>
          <p:cNvCxnSpPr>
            <a:cxnSpLocks/>
          </p:cNvCxnSpPr>
          <p:nvPr/>
        </p:nvCxnSpPr>
        <p:spPr>
          <a:xfrm>
            <a:off x="1068944" y="4683513"/>
            <a:ext cx="10605752" cy="72066"/>
          </a:xfrm>
          <a:prstGeom prst="straightConnector1">
            <a:avLst/>
          </a:prstGeom>
          <a:ln>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16506BF8-D7D0-4CE7-C153-59C84158627E}"/>
              </a:ext>
            </a:extLst>
          </p:cNvPr>
          <p:cNvGrpSpPr/>
          <p:nvPr/>
        </p:nvGrpSpPr>
        <p:grpSpPr>
          <a:xfrm>
            <a:off x="6830659" y="487893"/>
            <a:ext cx="2030005" cy="2009359"/>
            <a:chOff x="5669667" y="336550"/>
            <a:chExt cx="2496433" cy="2789558"/>
          </a:xfrm>
        </p:grpSpPr>
        <p:sp>
          <p:nvSpPr>
            <p:cNvPr id="24" name="Arrow: Pentagon 23">
              <a:extLst>
                <a:ext uri="{FF2B5EF4-FFF2-40B4-BE49-F238E27FC236}">
                  <a16:creationId xmlns:a16="http://schemas.microsoft.com/office/drawing/2014/main" id="{D6997D57-5D2B-9752-2E71-3FAD7E0B0048}"/>
                </a:ext>
              </a:extLst>
            </p:cNvPr>
            <p:cNvSpPr/>
            <p:nvPr/>
          </p:nvSpPr>
          <p:spPr>
            <a:xfrm>
              <a:off x="5669667" y="336550"/>
              <a:ext cx="2496433" cy="800100"/>
            </a:xfrm>
            <a:prstGeom prst="homePlate">
              <a:avLst/>
            </a:prstGeom>
            <a:solidFill>
              <a:srgbClr val="4A6C7A"/>
            </a:solidFill>
            <a:effectLst>
              <a:glow rad="101600">
                <a:schemeClr val="accent1">
                  <a:lumMod val="50000"/>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dirty="0"/>
                <a:t>Artificial </a:t>
              </a:r>
              <a:br>
                <a:rPr lang="en-US" dirty="0"/>
              </a:br>
              <a:r>
                <a:rPr lang="en-US" dirty="0"/>
                <a:t>Intelligence</a:t>
              </a:r>
              <a:endParaRPr lang="en-BE" dirty="0"/>
            </a:p>
          </p:txBody>
        </p:sp>
        <p:sp>
          <p:nvSpPr>
            <p:cNvPr id="25" name="Arrow: Pentagon 24">
              <a:extLst>
                <a:ext uri="{FF2B5EF4-FFF2-40B4-BE49-F238E27FC236}">
                  <a16:creationId xmlns:a16="http://schemas.microsoft.com/office/drawing/2014/main" id="{9D98BFB5-EBB8-7A2B-11FA-A2BE1B30234C}"/>
                </a:ext>
              </a:extLst>
            </p:cNvPr>
            <p:cNvSpPr/>
            <p:nvPr/>
          </p:nvSpPr>
          <p:spPr>
            <a:xfrm>
              <a:off x="5669667" y="1337718"/>
              <a:ext cx="2496433" cy="800100"/>
            </a:xfrm>
            <a:prstGeom prst="homePlate">
              <a:avLst/>
            </a:prstGeom>
            <a:solidFill>
              <a:srgbClr val="4A6C7A"/>
            </a:solidFill>
            <a:effectLst>
              <a:glow rad="101600">
                <a:schemeClr val="accent1">
                  <a:lumMod val="50000"/>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dirty="0"/>
                <a:t>Business </a:t>
              </a:r>
              <a:br>
                <a:rPr lang="en-US" dirty="0"/>
              </a:br>
              <a:r>
                <a:rPr lang="en-US" dirty="0"/>
                <a:t>Intelligence</a:t>
              </a:r>
              <a:endParaRPr lang="en-BE" dirty="0"/>
            </a:p>
          </p:txBody>
        </p:sp>
        <p:sp>
          <p:nvSpPr>
            <p:cNvPr id="26" name="Arrow: Pentagon 25">
              <a:extLst>
                <a:ext uri="{FF2B5EF4-FFF2-40B4-BE49-F238E27FC236}">
                  <a16:creationId xmlns:a16="http://schemas.microsoft.com/office/drawing/2014/main" id="{7CC8556D-AF07-8089-3F8A-39046C29FC69}"/>
                </a:ext>
              </a:extLst>
            </p:cNvPr>
            <p:cNvSpPr/>
            <p:nvPr/>
          </p:nvSpPr>
          <p:spPr>
            <a:xfrm>
              <a:off x="5669667" y="2326008"/>
              <a:ext cx="2496433" cy="800100"/>
            </a:xfrm>
            <a:prstGeom prst="homePlate">
              <a:avLst/>
            </a:prstGeom>
            <a:solidFill>
              <a:srgbClr val="4A6C7A"/>
            </a:solidFill>
            <a:effectLst>
              <a:glow rad="101600">
                <a:schemeClr val="accent1">
                  <a:lumMod val="50000"/>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dirty="0"/>
                <a:t>Data </a:t>
              </a:r>
              <a:br>
                <a:rPr lang="en-US" dirty="0"/>
              </a:br>
              <a:r>
                <a:rPr lang="en-US" dirty="0"/>
                <a:t>Governance</a:t>
              </a:r>
              <a:endParaRPr lang="en-BE" dirty="0"/>
            </a:p>
          </p:txBody>
        </p:sp>
      </p:grpSp>
      <p:sp>
        <p:nvSpPr>
          <p:cNvPr id="22" name="Hexagon 21">
            <a:extLst>
              <a:ext uri="{FF2B5EF4-FFF2-40B4-BE49-F238E27FC236}">
                <a16:creationId xmlns:a16="http://schemas.microsoft.com/office/drawing/2014/main" id="{9586C9F4-82DF-2C04-86CA-57C313E25E74}"/>
              </a:ext>
            </a:extLst>
          </p:cNvPr>
          <p:cNvSpPr/>
          <p:nvPr/>
        </p:nvSpPr>
        <p:spPr>
          <a:xfrm>
            <a:off x="4727998" y="302908"/>
            <a:ext cx="2760023" cy="2379330"/>
          </a:xfrm>
          <a:prstGeom prst="hexagon">
            <a:avLst/>
          </a:prstGeom>
          <a:solidFill>
            <a:srgbClr val="4A6C7A"/>
          </a:solidFill>
          <a:effectLst>
            <a:glow rad="101600">
              <a:schemeClr val="accent1">
                <a:lumMod val="50000"/>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29" name="Arrow: Pentagon 28">
            <a:extLst>
              <a:ext uri="{FF2B5EF4-FFF2-40B4-BE49-F238E27FC236}">
                <a16:creationId xmlns:a16="http://schemas.microsoft.com/office/drawing/2014/main" id="{5E980C6B-BDAF-51C3-1A30-3077E13E64A5}"/>
              </a:ext>
            </a:extLst>
          </p:cNvPr>
          <p:cNvSpPr/>
          <p:nvPr/>
        </p:nvSpPr>
        <p:spPr>
          <a:xfrm>
            <a:off x="3057143" y="449493"/>
            <a:ext cx="2400874" cy="233079"/>
          </a:xfrm>
          <a:prstGeom prst="homePlate">
            <a:avLst/>
          </a:prstGeom>
          <a:solidFill>
            <a:srgbClr val="4A6C7A"/>
          </a:solidFill>
          <a:effectLst>
            <a:glow rad="101600">
              <a:schemeClr val="accent1">
                <a:lumMod val="50000"/>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Source 1</a:t>
            </a:r>
            <a:endParaRPr lang="en-BE" dirty="0"/>
          </a:p>
        </p:txBody>
      </p:sp>
      <p:sp>
        <p:nvSpPr>
          <p:cNvPr id="30" name="Arrow: Pentagon 29">
            <a:extLst>
              <a:ext uri="{FF2B5EF4-FFF2-40B4-BE49-F238E27FC236}">
                <a16:creationId xmlns:a16="http://schemas.microsoft.com/office/drawing/2014/main" id="{2EF53D56-140D-7B13-A0BC-E97003138916}"/>
              </a:ext>
            </a:extLst>
          </p:cNvPr>
          <p:cNvSpPr/>
          <p:nvPr/>
        </p:nvSpPr>
        <p:spPr>
          <a:xfrm>
            <a:off x="3057143" y="906100"/>
            <a:ext cx="2127231" cy="233079"/>
          </a:xfrm>
          <a:prstGeom prst="homePlate">
            <a:avLst/>
          </a:prstGeom>
          <a:solidFill>
            <a:srgbClr val="4A6C7A"/>
          </a:solidFill>
          <a:effectLst>
            <a:glow rad="101600">
              <a:schemeClr val="accent1">
                <a:lumMod val="50000"/>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Source 2</a:t>
            </a:r>
            <a:endParaRPr lang="en-BE" dirty="0"/>
          </a:p>
        </p:txBody>
      </p:sp>
      <p:sp>
        <p:nvSpPr>
          <p:cNvPr id="31" name="Arrow: Pentagon 30">
            <a:extLst>
              <a:ext uri="{FF2B5EF4-FFF2-40B4-BE49-F238E27FC236}">
                <a16:creationId xmlns:a16="http://schemas.microsoft.com/office/drawing/2014/main" id="{64663F69-ADDC-FB5F-E65F-4EE707D98B53}"/>
              </a:ext>
            </a:extLst>
          </p:cNvPr>
          <p:cNvSpPr/>
          <p:nvPr/>
        </p:nvSpPr>
        <p:spPr>
          <a:xfrm>
            <a:off x="3057143" y="1356833"/>
            <a:ext cx="1928252" cy="233079"/>
          </a:xfrm>
          <a:prstGeom prst="homePlate">
            <a:avLst/>
          </a:prstGeom>
          <a:solidFill>
            <a:srgbClr val="4A6C7A"/>
          </a:solidFill>
          <a:effectLst>
            <a:glow rad="101600">
              <a:schemeClr val="accent1">
                <a:lumMod val="50000"/>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a:t>
            </a:r>
            <a:endParaRPr lang="en-BE" dirty="0"/>
          </a:p>
        </p:txBody>
      </p:sp>
      <p:sp>
        <p:nvSpPr>
          <p:cNvPr id="35" name="Arrow: Pentagon 34">
            <a:extLst>
              <a:ext uri="{FF2B5EF4-FFF2-40B4-BE49-F238E27FC236}">
                <a16:creationId xmlns:a16="http://schemas.microsoft.com/office/drawing/2014/main" id="{BEF487E0-C8F6-575D-AF6B-5A2D569AA4AD}"/>
              </a:ext>
            </a:extLst>
          </p:cNvPr>
          <p:cNvSpPr/>
          <p:nvPr/>
        </p:nvSpPr>
        <p:spPr>
          <a:xfrm>
            <a:off x="3057143" y="2264174"/>
            <a:ext cx="2279084" cy="233078"/>
          </a:xfrm>
          <a:prstGeom prst="homePlate">
            <a:avLst/>
          </a:prstGeom>
          <a:solidFill>
            <a:srgbClr val="4A6C7A"/>
          </a:solidFill>
          <a:effectLst>
            <a:glow rad="101600">
              <a:schemeClr val="accent1">
                <a:lumMod val="50000"/>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Source N</a:t>
            </a:r>
            <a:endParaRPr lang="en-BE" dirty="0"/>
          </a:p>
        </p:txBody>
      </p:sp>
      <p:sp>
        <p:nvSpPr>
          <p:cNvPr id="66" name="AutoShape 16">
            <a:extLst>
              <a:ext uri="{FF2B5EF4-FFF2-40B4-BE49-F238E27FC236}">
                <a16:creationId xmlns:a16="http://schemas.microsoft.com/office/drawing/2014/main" id="{D7FFBAF9-6373-842D-7723-6D78FDE2E7D0}"/>
              </a:ext>
            </a:extLst>
          </p:cNvPr>
          <p:cNvSpPr>
            <a:spLocks noChangeAspect="1" noChangeArrowheads="1"/>
          </p:cNvSpPr>
          <p:nvPr/>
        </p:nvSpPr>
        <p:spPr bwMode="auto">
          <a:xfrm>
            <a:off x="11934696" y="1889207"/>
            <a:ext cx="82666" cy="7995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BE" sz="2000"/>
          </a:p>
        </p:txBody>
      </p:sp>
      <p:pic>
        <p:nvPicPr>
          <p:cNvPr id="90" name="Graphic 89">
            <a:extLst>
              <a:ext uri="{FF2B5EF4-FFF2-40B4-BE49-F238E27FC236}">
                <a16:creationId xmlns:a16="http://schemas.microsoft.com/office/drawing/2014/main" id="{FA7C57A9-E72F-BC3D-84C1-E97EFB34B30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05662" y="-460468"/>
            <a:ext cx="1452556" cy="1608985"/>
          </a:xfrm>
          <a:prstGeom prst="rect">
            <a:avLst/>
          </a:prstGeom>
        </p:spPr>
      </p:pic>
      <p:sp>
        <p:nvSpPr>
          <p:cNvPr id="40" name="Hexagon 39">
            <a:extLst>
              <a:ext uri="{FF2B5EF4-FFF2-40B4-BE49-F238E27FC236}">
                <a16:creationId xmlns:a16="http://schemas.microsoft.com/office/drawing/2014/main" id="{632825FF-A984-5284-3F2F-05791178B910}"/>
              </a:ext>
            </a:extLst>
          </p:cNvPr>
          <p:cNvSpPr/>
          <p:nvPr/>
        </p:nvSpPr>
        <p:spPr>
          <a:xfrm>
            <a:off x="1443501" y="4163392"/>
            <a:ext cx="1167475" cy="1006444"/>
          </a:xfrm>
          <a:prstGeom prst="hexagon">
            <a:avLst/>
          </a:prstGeom>
          <a:solidFill>
            <a:srgbClr val="4A6C7A"/>
          </a:solidFill>
          <a:effectLst>
            <a:glow rad="101600">
              <a:schemeClr val="accent1">
                <a:lumMod val="50000"/>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2400" dirty="0">
                <a:latin typeface="Abadi" panose="020F0502020204030204" pitchFamily="34" charset="0"/>
              </a:rPr>
              <a:t>facility</a:t>
            </a:r>
            <a:br>
              <a:rPr lang="en-US" sz="2400" dirty="0">
                <a:latin typeface="Abadi" panose="020F0502020204030204" pitchFamily="34" charset="0"/>
              </a:rPr>
            </a:br>
            <a:r>
              <a:rPr lang="en-US" sz="2400" dirty="0">
                <a:latin typeface="Abadi" panose="020F0502020204030204" pitchFamily="34" charset="0"/>
              </a:rPr>
              <a:t>Vault</a:t>
            </a:r>
            <a:endParaRPr lang="en-BE" sz="2400" dirty="0">
              <a:latin typeface="Abadi" panose="020F0502020204030204" pitchFamily="34" charset="0"/>
            </a:endParaRPr>
          </a:p>
        </p:txBody>
      </p:sp>
      <p:sp>
        <p:nvSpPr>
          <p:cNvPr id="41" name="Hexagon 40">
            <a:extLst>
              <a:ext uri="{FF2B5EF4-FFF2-40B4-BE49-F238E27FC236}">
                <a16:creationId xmlns:a16="http://schemas.microsoft.com/office/drawing/2014/main" id="{488750AE-3D1E-5E15-F376-9FE75DD3AE26}"/>
              </a:ext>
            </a:extLst>
          </p:cNvPr>
          <p:cNvSpPr/>
          <p:nvPr/>
        </p:nvSpPr>
        <p:spPr>
          <a:xfrm>
            <a:off x="2551741" y="4821604"/>
            <a:ext cx="1167475" cy="1006444"/>
          </a:xfrm>
          <a:prstGeom prst="hexagon">
            <a:avLst/>
          </a:prstGeom>
          <a:solidFill>
            <a:srgbClr val="4A6C7A"/>
          </a:solidFill>
          <a:effectLst>
            <a:glow rad="101600">
              <a:schemeClr val="accent1">
                <a:lumMod val="50000"/>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dirty="0"/>
              <a:t>PPPMO</a:t>
            </a:r>
            <a:br>
              <a:rPr lang="en-US" sz="2400" dirty="0">
                <a:latin typeface="Abadi" panose="020F0502020204030204" pitchFamily="34" charset="0"/>
              </a:rPr>
            </a:br>
            <a:r>
              <a:rPr lang="en-US" sz="2400" dirty="0">
                <a:latin typeface="Abadi" panose="020F0502020204030204" pitchFamily="34" charset="0"/>
              </a:rPr>
              <a:t>Vault</a:t>
            </a:r>
            <a:endParaRPr lang="en-BE" sz="2400" dirty="0">
              <a:latin typeface="Abadi" panose="020F0502020204030204" pitchFamily="34" charset="0"/>
            </a:endParaRPr>
          </a:p>
        </p:txBody>
      </p:sp>
      <p:sp>
        <p:nvSpPr>
          <p:cNvPr id="42" name="Hexagon 41">
            <a:extLst>
              <a:ext uri="{FF2B5EF4-FFF2-40B4-BE49-F238E27FC236}">
                <a16:creationId xmlns:a16="http://schemas.microsoft.com/office/drawing/2014/main" id="{570F8985-CA7B-42C2-BD6F-FBCEB416B4B8}"/>
              </a:ext>
            </a:extLst>
          </p:cNvPr>
          <p:cNvSpPr/>
          <p:nvPr/>
        </p:nvSpPr>
        <p:spPr>
          <a:xfrm>
            <a:off x="3658896" y="4245736"/>
            <a:ext cx="1167475" cy="1006444"/>
          </a:xfrm>
          <a:prstGeom prst="hexagon">
            <a:avLst/>
          </a:prstGeom>
          <a:solidFill>
            <a:srgbClr val="4A6C7A"/>
          </a:solidFill>
          <a:effectLst>
            <a:glow rad="101600">
              <a:schemeClr val="accent1">
                <a:lumMod val="50000"/>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2400" dirty="0">
                <a:latin typeface="Abadi" panose="020F0502020204030204" pitchFamily="34" charset="0"/>
              </a:rPr>
              <a:t>risk</a:t>
            </a:r>
          </a:p>
          <a:p>
            <a:pPr algn="ctr"/>
            <a:r>
              <a:rPr lang="en-US" sz="2400" dirty="0">
                <a:latin typeface="Abadi" panose="020F0502020204030204" pitchFamily="34" charset="0"/>
              </a:rPr>
              <a:t>Vault</a:t>
            </a:r>
            <a:endParaRPr lang="en-BE" sz="2400" dirty="0">
              <a:latin typeface="Abadi" panose="020F0502020204030204" pitchFamily="34" charset="0"/>
            </a:endParaRPr>
          </a:p>
        </p:txBody>
      </p:sp>
      <p:sp>
        <p:nvSpPr>
          <p:cNvPr id="43" name="Hexagon 42">
            <a:extLst>
              <a:ext uri="{FF2B5EF4-FFF2-40B4-BE49-F238E27FC236}">
                <a16:creationId xmlns:a16="http://schemas.microsoft.com/office/drawing/2014/main" id="{15AFCB8E-DC8F-AD75-909D-B9C9221D4773}"/>
              </a:ext>
            </a:extLst>
          </p:cNvPr>
          <p:cNvSpPr/>
          <p:nvPr/>
        </p:nvSpPr>
        <p:spPr>
          <a:xfrm>
            <a:off x="4774587" y="4810067"/>
            <a:ext cx="1167475" cy="1006444"/>
          </a:xfrm>
          <a:prstGeom prst="hexagon">
            <a:avLst/>
          </a:prstGeom>
          <a:solidFill>
            <a:srgbClr val="4A6C7A"/>
          </a:solidFill>
          <a:effectLst>
            <a:glow rad="101600">
              <a:schemeClr val="accent1">
                <a:lumMod val="50000"/>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2400" dirty="0">
                <a:latin typeface="Abadi" panose="020F0502020204030204" pitchFamily="34" charset="0"/>
              </a:rPr>
              <a:t>fin</a:t>
            </a:r>
            <a:br>
              <a:rPr lang="en-US" sz="2400" dirty="0">
                <a:latin typeface="Abadi" panose="020F0502020204030204" pitchFamily="34" charset="0"/>
              </a:rPr>
            </a:br>
            <a:r>
              <a:rPr lang="en-US" sz="2400" dirty="0">
                <a:latin typeface="Abadi" panose="020F0502020204030204" pitchFamily="34" charset="0"/>
              </a:rPr>
              <a:t>Vault</a:t>
            </a:r>
            <a:endParaRPr lang="en-BE" sz="2400" dirty="0">
              <a:latin typeface="Abadi" panose="020F0502020204030204" pitchFamily="34" charset="0"/>
            </a:endParaRPr>
          </a:p>
        </p:txBody>
      </p:sp>
      <p:sp>
        <p:nvSpPr>
          <p:cNvPr id="44" name="Hexagon 43">
            <a:extLst>
              <a:ext uri="{FF2B5EF4-FFF2-40B4-BE49-F238E27FC236}">
                <a16:creationId xmlns:a16="http://schemas.microsoft.com/office/drawing/2014/main" id="{37F9A102-20F9-C021-E4B6-7FE84B7651D5}"/>
              </a:ext>
            </a:extLst>
          </p:cNvPr>
          <p:cNvSpPr/>
          <p:nvPr/>
        </p:nvSpPr>
        <p:spPr>
          <a:xfrm>
            <a:off x="5871957" y="4245735"/>
            <a:ext cx="1167475" cy="1006444"/>
          </a:xfrm>
          <a:prstGeom prst="hexagon">
            <a:avLst/>
          </a:prstGeom>
          <a:solidFill>
            <a:srgbClr val="4A6C7A"/>
          </a:solidFill>
          <a:effectLst>
            <a:glow rad="101600">
              <a:schemeClr val="accent1">
                <a:lumMod val="50000"/>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2400" dirty="0">
                <a:latin typeface="Abadi" panose="020F0502020204030204" pitchFamily="34" charset="0"/>
              </a:rPr>
              <a:t>retail</a:t>
            </a:r>
            <a:br>
              <a:rPr lang="en-US" sz="2400" dirty="0">
                <a:latin typeface="Abadi" panose="020F0502020204030204" pitchFamily="34" charset="0"/>
              </a:rPr>
            </a:br>
            <a:r>
              <a:rPr lang="en-US" sz="2400" dirty="0">
                <a:latin typeface="Abadi" panose="020F0502020204030204" pitchFamily="34" charset="0"/>
              </a:rPr>
              <a:t>Vault</a:t>
            </a:r>
            <a:endParaRPr lang="en-BE" sz="2400" dirty="0">
              <a:latin typeface="Abadi" panose="020F0502020204030204" pitchFamily="34" charset="0"/>
            </a:endParaRPr>
          </a:p>
        </p:txBody>
      </p:sp>
      <p:sp>
        <p:nvSpPr>
          <p:cNvPr id="45" name="Hexagon 44">
            <a:extLst>
              <a:ext uri="{FF2B5EF4-FFF2-40B4-BE49-F238E27FC236}">
                <a16:creationId xmlns:a16="http://schemas.microsoft.com/office/drawing/2014/main" id="{4B9E1389-4835-99CA-C9C9-2D84404413E5}"/>
              </a:ext>
            </a:extLst>
          </p:cNvPr>
          <p:cNvSpPr/>
          <p:nvPr/>
        </p:nvSpPr>
        <p:spPr>
          <a:xfrm>
            <a:off x="8085017" y="4245735"/>
            <a:ext cx="1167475" cy="1006444"/>
          </a:xfrm>
          <a:prstGeom prst="hexagon">
            <a:avLst/>
          </a:prstGeom>
          <a:solidFill>
            <a:srgbClr val="4A6C7A"/>
          </a:solidFill>
          <a:effectLst>
            <a:glow rad="101600">
              <a:schemeClr val="accent1">
                <a:lumMod val="50000"/>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2400" dirty="0">
                <a:latin typeface="Abadi" panose="020F0502020204030204" pitchFamily="34" charset="0"/>
              </a:rPr>
              <a:t>ai</a:t>
            </a:r>
            <a:br>
              <a:rPr lang="en-US" sz="2400" dirty="0">
                <a:latin typeface="Abadi" panose="020F0502020204030204" pitchFamily="34" charset="0"/>
              </a:rPr>
            </a:br>
            <a:r>
              <a:rPr lang="en-US" sz="2400" dirty="0">
                <a:latin typeface="Abadi" panose="020F0502020204030204" pitchFamily="34" charset="0"/>
              </a:rPr>
              <a:t>Vault</a:t>
            </a:r>
            <a:endParaRPr lang="en-BE" sz="2400" dirty="0">
              <a:latin typeface="Abadi" panose="020F0502020204030204" pitchFamily="34" charset="0"/>
            </a:endParaRPr>
          </a:p>
        </p:txBody>
      </p:sp>
      <p:sp>
        <p:nvSpPr>
          <p:cNvPr id="46" name="Hexagon 45">
            <a:extLst>
              <a:ext uri="{FF2B5EF4-FFF2-40B4-BE49-F238E27FC236}">
                <a16:creationId xmlns:a16="http://schemas.microsoft.com/office/drawing/2014/main" id="{59464633-07B5-B725-87D3-7A7A1FB90F53}"/>
              </a:ext>
            </a:extLst>
          </p:cNvPr>
          <p:cNvSpPr/>
          <p:nvPr/>
        </p:nvSpPr>
        <p:spPr>
          <a:xfrm>
            <a:off x="6987647" y="4828236"/>
            <a:ext cx="1167475" cy="1006444"/>
          </a:xfrm>
          <a:prstGeom prst="hexagon">
            <a:avLst/>
          </a:prstGeom>
          <a:solidFill>
            <a:srgbClr val="4A6C7A"/>
          </a:solidFill>
          <a:effectLst>
            <a:glow rad="101600">
              <a:schemeClr val="accent1">
                <a:lumMod val="50000"/>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2400" dirty="0">
                <a:latin typeface="Abadi" panose="020F0502020204030204" pitchFamily="34" charset="0"/>
              </a:rPr>
              <a:t>gov</a:t>
            </a:r>
            <a:br>
              <a:rPr lang="en-US" sz="2400" dirty="0">
                <a:latin typeface="Abadi" panose="020F0502020204030204" pitchFamily="34" charset="0"/>
              </a:rPr>
            </a:br>
            <a:r>
              <a:rPr lang="en-US" sz="2400" dirty="0">
                <a:latin typeface="Abadi" panose="020F0502020204030204" pitchFamily="34" charset="0"/>
              </a:rPr>
              <a:t>Vault</a:t>
            </a:r>
            <a:endParaRPr lang="en-BE" sz="2400" dirty="0">
              <a:latin typeface="Abadi" panose="020F0502020204030204" pitchFamily="34" charset="0"/>
            </a:endParaRPr>
          </a:p>
        </p:txBody>
      </p:sp>
      <p:sp>
        <p:nvSpPr>
          <p:cNvPr id="48" name="Hexagon 47">
            <a:extLst>
              <a:ext uri="{FF2B5EF4-FFF2-40B4-BE49-F238E27FC236}">
                <a16:creationId xmlns:a16="http://schemas.microsoft.com/office/drawing/2014/main" id="{2502AC39-C3BD-41E8-FD64-A1CB364286C4}"/>
              </a:ext>
            </a:extLst>
          </p:cNvPr>
          <p:cNvSpPr/>
          <p:nvPr/>
        </p:nvSpPr>
        <p:spPr>
          <a:xfrm>
            <a:off x="9198107" y="4828236"/>
            <a:ext cx="1167475" cy="1006444"/>
          </a:xfrm>
          <a:prstGeom prst="hexagon">
            <a:avLst/>
          </a:prstGeom>
          <a:solidFill>
            <a:schemeClr val="bg2"/>
          </a:solidFill>
          <a:effectLst>
            <a:glow rad="101600">
              <a:schemeClr val="accent1">
                <a:lumMod val="50000"/>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2400" dirty="0">
                <a:latin typeface="Abadi" panose="020F0502020204030204" pitchFamily="34" charset="0"/>
              </a:rPr>
              <a:t>bet</a:t>
            </a:r>
            <a:br>
              <a:rPr lang="en-US" sz="2400" dirty="0">
                <a:latin typeface="Abadi" panose="020F0502020204030204" pitchFamily="34" charset="0"/>
              </a:rPr>
            </a:br>
            <a:r>
              <a:rPr lang="en-US" sz="2400" dirty="0">
                <a:latin typeface="Abadi" panose="020F0502020204030204" pitchFamily="34" charset="0"/>
              </a:rPr>
              <a:t>Vault</a:t>
            </a:r>
            <a:endParaRPr lang="en-BE" sz="2400" dirty="0">
              <a:latin typeface="Abadi" panose="020F0502020204030204" pitchFamily="34" charset="0"/>
            </a:endParaRPr>
          </a:p>
        </p:txBody>
      </p:sp>
      <p:pic>
        <p:nvPicPr>
          <p:cNvPr id="57" name="Picture 56">
            <a:extLst>
              <a:ext uri="{FF2B5EF4-FFF2-40B4-BE49-F238E27FC236}">
                <a16:creationId xmlns:a16="http://schemas.microsoft.com/office/drawing/2014/main" id="{B0D8F29F-365B-34B6-E3ED-C2C4939640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5323" y="5959964"/>
            <a:ext cx="252205" cy="243938"/>
          </a:xfrm>
          <a:prstGeom prst="rect">
            <a:avLst/>
          </a:prstGeom>
        </p:spPr>
      </p:pic>
      <p:pic>
        <p:nvPicPr>
          <p:cNvPr id="58" name="Picture 57">
            <a:extLst>
              <a:ext uri="{FF2B5EF4-FFF2-40B4-BE49-F238E27FC236}">
                <a16:creationId xmlns:a16="http://schemas.microsoft.com/office/drawing/2014/main" id="{9E63B3CE-4446-9150-47D2-531045A470F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107092" y="3179498"/>
            <a:ext cx="496470" cy="334078"/>
          </a:xfrm>
          <a:prstGeom prst="rect">
            <a:avLst/>
          </a:prstGeom>
        </p:spPr>
      </p:pic>
      <p:pic>
        <p:nvPicPr>
          <p:cNvPr id="59" name="Picture 58">
            <a:extLst>
              <a:ext uri="{FF2B5EF4-FFF2-40B4-BE49-F238E27FC236}">
                <a16:creationId xmlns:a16="http://schemas.microsoft.com/office/drawing/2014/main" id="{DEB7B87B-EAFF-625C-46F7-52D665CF21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0432" y="6198847"/>
            <a:ext cx="294197" cy="254341"/>
          </a:xfrm>
          <a:prstGeom prst="rect">
            <a:avLst/>
          </a:prstGeom>
        </p:spPr>
      </p:pic>
      <p:pic>
        <p:nvPicPr>
          <p:cNvPr id="61" name="Picture 10" descr="Download Amnesty International (AI) Logo in SVG Vector or PNG File Format -  Logo.wine">
            <a:extLst>
              <a:ext uri="{FF2B5EF4-FFF2-40B4-BE49-F238E27FC236}">
                <a16:creationId xmlns:a16="http://schemas.microsoft.com/office/drawing/2014/main" id="{B22FC934-F606-562D-8704-DA1E9BD9A79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9608" b="21503"/>
          <a:stretch/>
        </p:blipFill>
        <p:spPr bwMode="auto">
          <a:xfrm>
            <a:off x="7237298" y="3403544"/>
            <a:ext cx="316854" cy="120316"/>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2" descr="Presskit | Agoria">
            <a:extLst>
              <a:ext uri="{FF2B5EF4-FFF2-40B4-BE49-F238E27FC236}">
                <a16:creationId xmlns:a16="http://schemas.microsoft.com/office/drawing/2014/main" id="{C6A6C714-9E68-9F47-7E76-0DC9E89B66D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02736" y="3209289"/>
            <a:ext cx="293854" cy="87486"/>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4" descr="Jan De Nul - Jobday-Sciences ULB/VUB">
            <a:extLst>
              <a:ext uri="{FF2B5EF4-FFF2-40B4-BE49-F238E27FC236}">
                <a16:creationId xmlns:a16="http://schemas.microsoft.com/office/drawing/2014/main" id="{7D66AFC6-5081-9754-A488-88A53AC5AE8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78869" y="5959964"/>
            <a:ext cx="533245" cy="16321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8" descr="Naming Design, Brand Design pour Exki">
            <a:extLst>
              <a:ext uri="{FF2B5EF4-FFF2-40B4-BE49-F238E27FC236}">
                <a16:creationId xmlns:a16="http://schemas.microsoft.com/office/drawing/2014/main" id="{8131C83B-F9EA-684E-2D57-954E72A88FF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31930" y="5337036"/>
            <a:ext cx="690465" cy="445645"/>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4">
            <a:extLst>
              <a:ext uri="{FF2B5EF4-FFF2-40B4-BE49-F238E27FC236}">
                <a16:creationId xmlns:a16="http://schemas.microsoft.com/office/drawing/2014/main" id="{C638DBAF-72DF-D841-7A69-C26E07566D3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p:blipFill>
        <p:spPr bwMode="auto">
          <a:xfrm>
            <a:off x="6098624" y="5443975"/>
            <a:ext cx="357070" cy="18074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a:extLst>
              <a:ext uri="{FF2B5EF4-FFF2-40B4-BE49-F238E27FC236}">
                <a16:creationId xmlns:a16="http://schemas.microsoft.com/office/drawing/2014/main" id="{722B753C-CF81-E782-73AF-38A3A4616A4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85117" y="2927920"/>
            <a:ext cx="879299" cy="230525"/>
          </a:xfrm>
          <a:prstGeom prst="rect">
            <a:avLst/>
          </a:prstGeom>
        </p:spPr>
      </p:pic>
      <p:pic>
        <p:nvPicPr>
          <p:cNvPr id="70" name="Picture 69">
            <a:extLst>
              <a:ext uri="{FF2B5EF4-FFF2-40B4-BE49-F238E27FC236}">
                <a16:creationId xmlns:a16="http://schemas.microsoft.com/office/drawing/2014/main" id="{D99F8575-916B-4F39-B2E3-F4CCB54BAF0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46077" y="5986291"/>
            <a:ext cx="302282" cy="202718"/>
          </a:xfrm>
          <a:prstGeom prst="rect">
            <a:avLst/>
          </a:prstGeom>
        </p:spPr>
      </p:pic>
      <p:pic>
        <p:nvPicPr>
          <p:cNvPr id="71" name="Picture 70">
            <a:extLst>
              <a:ext uri="{FF2B5EF4-FFF2-40B4-BE49-F238E27FC236}">
                <a16:creationId xmlns:a16="http://schemas.microsoft.com/office/drawing/2014/main" id="{CE3B7C1E-1703-6B17-7B25-2F14B7B789C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935442" y="2974241"/>
            <a:ext cx="823854" cy="326042"/>
          </a:xfrm>
          <a:prstGeom prst="rect">
            <a:avLst/>
          </a:prstGeom>
        </p:spPr>
      </p:pic>
      <p:pic>
        <p:nvPicPr>
          <p:cNvPr id="72" name="Picture 71">
            <a:extLst>
              <a:ext uri="{FF2B5EF4-FFF2-40B4-BE49-F238E27FC236}">
                <a16:creationId xmlns:a16="http://schemas.microsoft.com/office/drawing/2014/main" id="{42640B61-E758-40C0-3EEC-F5ED6AE49AA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922318" y="5924731"/>
            <a:ext cx="367886" cy="223693"/>
          </a:xfrm>
          <a:prstGeom prst="rect">
            <a:avLst/>
          </a:prstGeom>
        </p:spPr>
      </p:pic>
      <p:pic>
        <p:nvPicPr>
          <p:cNvPr id="73" name="Image 7">
            <a:extLst>
              <a:ext uri="{FF2B5EF4-FFF2-40B4-BE49-F238E27FC236}">
                <a16:creationId xmlns:a16="http://schemas.microsoft.com/office/drawing/2014/main" id="{F57B115B-2820-2163-697D-E5D3584B0E8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412131" y="3314637"/>
            <a:ext cx="321784" cy="263567"/>
          </a:xfrm>
          <a:prstGeom prst="rect">
            <a:avLst/>
          </a:prstGeom>
        </p:spPr>
      </p:pic>
      <p:pic>
        <p:nvPicPr>
          <p:cNvPr id="76" name="Picture 75" descr="A logo with red and blue text&#10;&#10;Description automatically generated">
            <a:extLst>
              <a:ext uri="{FF2B5EF4-FFF2-40B4-BE49-F238E27FC236}">
                <a16:creationId xmlns:a16="http://schemas.microsoft.com/office/drawing/2014/main" id="{17A7BA26-CCCD-3F1F-2E1E-FC737F86305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446077" y="6233602"/>
            <a:ext cx="225654" cy="214189"/>
          </a:xfrm>
          <a:prstGeom prst="rect">
            <a:avLst/>
          </a:prstGeom>
        </p:spPr>
      </p:pic>
      <p:pic>
        <p:nvPicPr>
          <p:cNvPr id="77" name="Picture 18">
            <a:extLst>
              <a:ext uri="{FF2B5EF4-FFF2-40B4-BE49-F238E27FC236}">
                <a16:creationId xmlns:a16="http://schemas.microsoft.com/office/drawing/2014/main" id="{4CF514A5-A78F-75DE-0ADC-4C631040F26C}"/>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969474" y="6148424"/>
            <a:ext cx="514360" cy="25878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
            <a:extLst>
              <a:ext uri="{FF2B5EF4-FFF2-40B4-BE49-F238E27FC236}">
                <a16:creationId xmlns:a16="http://schemas.microsoft.com/office/drawing/2014/main" id="{5569675C-438C-40BE-4F58-D773265A35C1}"/>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808705" y="3328169"/>
            <a:ext cx="552625" cy="185406"/>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12" descr="uems-eaccme-logo – MedEd Global Solutions">
            <a:extLst>
              <a:ext uri="{FF2B5EF4-FFF2-40B4-BE49-F238E27FC236}">
                <a16:creationId xmlns:a16="http://schemas.microsoft.com/office/drawing/2014/main" id="{AC187DF5-F2F5-347D-FBBD-7CF649A3B102}"/>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602736" y="3333879"/>
            <a:ext cx="171151" cy="165539"/>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0" descr="Un nouveau logo pour Crelan - Guide-Epargne.be">
            <a:extLst>
              <a:ext uri="{FF2B5EF4-FFF2-40B4-BE49-F238E27FC236}">
                <a16:creationId xmlns:a16="http://schemas.microsoft.com/office/drawing/2014/main" id="{51EDE155-FB48-0DDF-CCE0-89339A555DA4}"/>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209041" y="5929356"/>
            <a:ext cx="252205" cy="163215"/>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12">
            <a:extLst>
              <a:ext uri="{FF2B5EF4-FFF2-40B4-BE49-F238E27FC236}">
                <a16:creationId xmlns:a16="http://schemas.microsoft.com/office/drawing/2014/main" id="{48C851D1-A0BE-5CE7-39C8-FC14CB323217}"/>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788514" y="6084605"/>
            <a:ext cx="302282" cy="292371"/>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14">
            <a:extLst>
              <a:ext uri="{FF2B5EF4-FFF2-40B4-BE49-F238E27FC236}">
                <a16:creationId xmlns:a16="http://schemas.microsoft.com/office/drawing/2014/main" id="{1E04890D-8B9C-6E72-D778-3DC657E7070D}"/>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274409" y="3216079"/>
            <a:ext cx="283689" cy="153147"/>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16" descr="BNP Paribas logo and symbol, meaning, history, PNG">
            <a:extLst>
              <a:ext uri="{FF2B5EF4-FFF2-40B4-BE49-F238E27FC236}">
                <a16:creationId xmlns:a16="http://schemas.microsoft.com/office/drawing/2014/main" id="{EBAD2B45-F10D-741B-769F-058C0BDB2E11}"/>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868653" y="5321013"/>
            <a:ext cx="736505" cy="400702"/>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18" descr="Secrétariat général pour l'investissement (SGPI) - Coboteam Auvergne  Rhône-Alpes - Cluster Régional Robotique et Cobotique">
            <a:extLst>
              <a:ext uri="{FF2B5EF4-FFF2-40B4-BE49-F238E27FC236}">
                <a16:creationId xmlns:a16="http://schemas.microsoft.com/office/drawing/2014/main" id="{6AEC4CBB-D914-5CFB-AD03-CF9439584EE7}"/>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7103151" y="6056524"/>
            <a:ext cx="261091" cy="320452"/>
          </a:xfrm>
          <a:prstGeom prst="rect">
            <a:avLst/>
          </a:prstGeom>
          <a:noFill/>
          <a:extLst>
            <a:ext uri="{909E8E84-426E-40DD-AFC4-6F175D3DCCD1}">
              <a14:hiddenFill xmlns:a14="http://schemas.microsoft.com/office/drawing/2010/main">
                <a:solidFill>
                  <a:srgbClr val="FFFFFF"/>
                </a:solidFill>
              </a14:hiddenFill>
            </a:ext>
          </a:extLst>
        </p:spPr>
      </p:pic>
      <p:sp>
        <p:nvSpPr>
          <p:cNvPr id="86" name="Hexagon 85">
            <a:extLst>
              <a:ext uri="{FF2B5EF4-FFF2-40B4-BE49-F238E27FC236}">
                <a16:creationId xmlns:a16="http://schemas.microsoft.com/office/drawing/2014/main" id="{183D035C-F83A-4EB5-7915-A29AED7B0505}"/>
              </a:ext>
            </a:extLst>
          </p:cNvPr>
          <p:cNvSpPr/>
          <p:nvPr/>
        </p:nvSpPr>
        <p:spPr>
          <a:xfrm>
            <a:off x="10263599" y="4229296"/>
            <a:ext cx="1167475" cy="1006444"/>
          </a:xfrm>
          <a:prstGeom prst="hexagon">
            <a:avLst/>
          </a:prstGeom>
          <a:solidFill>
            <a:schemeClr val="bg2"/>
          </a:solidFill>
          <a:effectLst>
            <a:glow rad="101600">
              <a:schemeClr val="accent1">
                <a:lumMod val="50000"/>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2400" dirty="0">
                <a:latin typeface="Abadi" panose="020F0502020204030204" pitchFamily="34" charset="0"/>
              </a:rPr>
              <a:t>cash</a:t>
            </a:r>
            <a:br>
              <a:rPr lang="en-US" sz="2400" dirty="0">
                <a:latin typeface="Abadi" panose="020F0502020204030204" pitchFamily="34" charset="0"/>
              </a:rPr>
            </a:br>
            <a:r>
              <a:rPr lang="en-US" sz="2400" dirty="0">
                <a:latin typeface="Abadi" panose="020F0502020204030204" pitchFamily="34" charset="0"/>
              </a:rPr>
              <a:t>Vault</a:t>
            </a:r>
            <a:endParaRPr lang="en-BE" sz="2400" dirty="0">
              <a:latin typeface="Abadi" panose="020F0502020204030204" pitchFamily="34" charset="0"/>
            </a:endParaRPr>
          </a:p>
        </p:txBody>
      </p:sp>
      <p:sp>
        <p:nvSpPr>
          <p:cNvPr id="88" name="Hexagon 87">
            <a:extLst>
              <a:ext uri="{FF2B5EF4-FFF2-40B4-BE49-F238E27FC236}">
                <a16:creationId xmlns:a16="http://schemas.microsoft.com/office/drawing/2014/main" id="{CB91A038-5487-9675-7749-EB1EBBADA18A}"/>
              </a:ext>
            </a:extLst>
          </p:cNvPr>
          <p:cNvSpPr/>
          <p:nvPr/>
        </p:nvSpPr>
        <p:spPr>
          <a:xfrm>
            <a:off x="6985382" y="3617219"/>
            <a:ext cx="1167475" cy="1006444"/>
          </a:xfrm>
          <a:prstGeom prst="hexagon">
            <a:avLst/>
          </a:prstGeom>
          <a:solidFill>
            <a:srgbClr val="4A6C7A"/>
          </a:solidFill>
          <a:effectLst>
            <a:glow rad="101600">
              <a:schemeClr val="accent1">
                <a:lumMod val="50000"/>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2400" dirty="0" err="1">
                <a:latin typeface="Abadi" panose="020F0502020204030204" pitchFamily="34" charset="0"/>
              </a:rPr>
              <a:t>assoc</a:t>
            </a:r>
            <a:br>
              <a:rPr lang="en-US" sz="2400" dirty="0">
                <a:latin typeface="Abadi" panose="020F0502020204030204" pitchFamily="34" charset="0"/>
              </a:rPr>
            </a:br>
            <a:r>
              <a:rPr lang="en-US" sz="2400" dirty="0">
                <a:latin typeface="Abadi" panose="020F0502020204030204" pitchFamily="34" charset="0"/>
              </a:rPr>
              <a:t>Vault</a:t>
            </a:r>
            <a:endParaRPr lang="en-BE" sz="2400" dirty="0">
              <a:latin typeface="Abadi" panose="020F0502020204030204" pitchFamily="34" charset="0"/>
            </a:endParaRPr>
          </a:p>
        </p:txBody>
      </p:sp>
      <p:sp>
        <p:nvSpPr>
          <p:cNvPr id="89" name="Hexagon 88">
            <a:extLst>
              <a:ext uri="{FF2B5EF4-FFF2-40B4-BE49-F238E27FC236}">
                <a16:creationId xmlns:a16="http://schemas.microsoft.com/office/drawing/2014/main" id="{B5BC5605-1FA3-253A-1ADA-DA4A422C79B3}"/>
              </a:ext>
            </a:extLst>
          </p:cNvPr>
          <p:cNvSpPr/>
          <p:nvPr/>
        </p:nvSpPr>
        <p:spPr>
          <a:xfrm>
            <a:off x="4772322" y="3611827"/>
            <a:ext cx="1167475" cy="1006444"/>
          </a:xfrm>
          <a:prstGeom prst="hexagon">
            <a:avLst/>
          </a:prstGeom>
          <a:solidFill>
            <a:srgbClr val="4A6C7A"/>
          </a:solidFill>
          <a:effectLst>
            <a:glow rad="101600">
              <a:schemeClr val="accent1">
                <a:lumMod val="50000"/>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en-US" sz="2000" dirty="0">
                <a:latin typeface="Abadi" panose="020F0502020204030204" pitchFamily="34" charset="0"/>
              </a:rPr>
              <a:t>customer</a:t>
            </a:r>
            <a:br>
              <a:rPr lang="en-US" sz="2400" dirty="0">
                <a:latin typeface="Abadi" panose="020F0502020204030204" pitchFamily="34" charset="0"/>
              </a:rPr>
            </a:br>
            <a:r>
              <a:rPr lang="en-US" sz="2400" dirty="0">
                <a:latin typeface="Abadi" panose="020F0502020204030204" pitchFamily="34" charset="0"/>
              </a:rPr>
              <a:t>Vault</a:t>
            </a:r>
            <a:endParaRPr lang="en-BE" sz="2400" dirty="0">
              <a:latin typeface="Abadi" panose="020F0502020204030204" pitchFamily="34" charset="0"/>
            </a:endParaRPr>
          </a:p>
        </p:txBody>
      </p:sp>
      <p:pic>
        <p:nvPicPr>
          <p:cNvPr id="1026" name="Picture 2">
            <a:extLst>
              <a:ext uri="{FF2B5EF4-FFF2-40B4-BE49-F238E27FC236}">
                <a16:creationId xmlns:a16="http://schemas.microsoft.com/office/drawing/2014/main" id="{180563F5-D365-F6B6-382A-3ECFC2F1C8A8}"/>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3876733" y="5736269"/>
            <a:ext cx="780328" cy="2236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C6A5C26-568B-EDCE-269C-E13DC784764A}"/>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3907552" y="6028795"/>
            <a:ext cx="749508" cy="161447"/>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94">
            <a:extLst>
              <a:ext uri="{FF2B5EF4-FFF2-40B4-BE49-F238E27FC236}">
                <a16:creationId xmlns:a16="http://schemas.microsoft.com/office/drawing/2014/main" id="{C95D0009-2902-534C-2C00-F251A7AFE8DD}"/>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922619" y="5377594"/>
            <a:ext cx="332272" cy="312363"/>
          </a:xfrm>
          <a:prstGeom prst="rect">
            <a:avLst/>
          </a:prstGeom>
        </p:spPr>
      </p:pic>
      <p:pic>
        <p:nvPicPr>
          <p:cNvPr id="1036" name="Picture 12" descr="Destinaitor: AI-Powered Destination Intelligence">
            <a:extLst>
              <a:ext uri="{FF2B5EF4-FFF2-40B4-BE49-F238E27FC236}">
                <a16:creationId xmlns:a16="http://schemas.microsoft.com/office/drawing/2014/main" id="{7729E90C-AE28-FB5A-A3FB-2C5812F255E1}"/>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8315283" y="5285578"/>
            <a:ext cx="745170" cy="41915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10043447-FFE7-C4DE-BA9D-A5073A61FFE8}"/>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1747969" y="5816511"/>
            <a:ext cx="261484" cy="262334"/>
          </a:xfrm>
          <a:prstGeom prst="rect">
            <a:avLst/>
          </a:prstGeom>
          <a:noFill/>
          <a:extLst>
            <a:ext uri="{909E8E84-426E-40DD-AFC4-6F175D3DCCD1}">
              <a14:hiddenFill xmlns:a14="http://schemas.microsoft.com/office/drawing/2010/main">
                <a:solidFill>
                  <a:srgbClr val="FFFFFF"/>
                </a:solidFill>
              </a14:hiddenFill>
            </a:ext>
          </a:extLst>
        </p:spPr>
      </p:pic>
      <p:sp>
        <p:nvSpPr>
          <p:cNvPr id="100" name="TextBox 99">
            <a:extLst>
              <a:ext uri="{FF2B5EF4-FFF2-40B4-BE49-F238E27FC236}">
                <a16:creationId xmlns:a16="http://schemas.microsoft.com/office/drawing/2014/main" id="{8AA67CA7-081B-33A0-3048-D45F77C939F7}"/>
              </a:ext>
            </a:extLst>
          </p:cNvPr>
          <p:cNvSpPr txBox="1"/>
          <p:nvPr/>
        </p:nvSpPr>
        <p:spPr>
          <a:xfrm rot="16200000">
            <a:off x="33097" y="3454575"/>
            <a:ext cx="2071615" cy="369332"/>
          </a:xfrm>
          <a:prstGeom prst="rect">
            <a:avLst/>
          </a:prstGeom>
          <a:noFill/>
        </p:spPr>
        <p:txBody>
          <a:bodyPr wrap="square" rtlCol="0">
            <a:spAutoFit/>
          </a:bodyPr>
          <a:lstStyle/>
          <a:p>
            <a:r>
              <a:rPr lang="en-US" dirty="0">
                <a:solidFill>
                  <a:schemeClr val="accent4"/>
                </a:solidFill>
              </a:rPr>
              <a:t>2000</a:t>
            </a:r>
            <a:endParaRPr lang="en-BE" dirty="0">
              <a:solidFill>
                <a:schemeClr val="accent4"/>
              </a:solidFill>
            </a:endParaRPr>
          </a:p>
        </p:txBody>
      </p:sp>
      <p:sp>
        <p:nvSpPr>
          <p:cNvPr id="101" name="TextBox 100">
            <a:extLst>
              <a:ext uri="{FF2B5EF4-FFF2-40B4-BE49-F238E27FC236}">
                <a16:creationId xmlns:a16="http://schemas.microsoft.com/office/drawing/2014/main" id="{C6092321-8940-E047-8B88-0365F3285BAE}"/>
              </a:ext>
            </a:extLst>
          </p:cNvPr>
          <p:cNvSpPr txBox="1"/>
          <p:nvPr/>
        </p:nvSpPr>
        <p:spPr>
          <a:xfrm rot="16200000">
            <a:off x="8299034" y="3434064"/>
            <a:ext cx="2071615" cy="369332"/>
          </a:xfrm>
          <a:prstGeom prst="rect">
            <a:avLst/>
          </a:prstGeom>
          <a:noFill/>
        </p:spPr>
        <p:txBody>
          <a:bodyPr wrap="square" rtlCol="0">
            <a:spAutoFit/>
          </a:bodyPr>
          <a:lstStyle/>
          <a:p>
            <a:r>
              <a:rPr lang="en-US" dirty="0">
                <a:solidFill>
                  <a:schemeClr val="accent4"/>
                </a:solidFill>
              </a:rPr>
              <a:t>2025</a:t>
            </a:r>
            <a:endParaRPr lang="en-BE" dirty="0">
              <a:solidFill>
                <a:schemeClr val="accent4"/>
              </a:solidFill>
            </a:endParaRPr>
          </a:p>
        </p:txBody>
      </p:sp>
      <p:pic>
        <p:nvPicPr>
          <p:cNvPr id="1040" name="Picture 16" descr="ASLK (Algemene Spaar- en Lijfrentekas) - KennisWest">
            <a:extLst>
              <a:ext uri="{FF2B5EF4-FFF2-40B4-BE49-F238E27FC236}">
                <a16:creationId xmlns:a16="http://schemas.microsoft.com/office/drawing/2014/main" id="{4D42FE03-6B91-8991-EABB-093BDF519F61}"/>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081552" y="5792716"/>
            <a:ext cx="279500" cy="322295"/>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2">
            <a:extLst>
              <a:ext uri="{FF2B5EF4-FFF2-40B4-BE49-F238E27FC236}">
                <a16:creationId xmlns:a16="http://schemas.microsoft.com/office/drawing/2014/main" id="{BB265CF9-0A4A-7060-F3CA-3243C679FB92}"/>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5013642" y="1165297"/>
            <a:ext cx="2279085" cy="856197"/>
          </a:xfrm>
          <a:prstGeom prst="rect">
            <a:avLst/>
          </a:prstGeom>
        </p:spPr>
      </p:pic>
    </p:spTree>
    <p:extLst>
      <p:ext uri="{BB962C8B-B14F-4D97-AF65-F5344CB8AC3E}">
        <p14:creationId xmlns:p14="http://schemas.microsoft.com/office/powerpoint/2010/main" val="38218609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fade">
                                      <p:cBhvr>
                                        <p:cTn id="46" dur="500"/>
                                        <p:tgtEl>
                                          <p:spTgt spid="4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fade">
                                      <p:cBhvr>
                                        <p:cTn id="49" dur="500"/>
                                        <p:tgtEl>
                                          <p:spTgt spid="4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par>
                                <p:cTn id="53" presetID="10" presetClass="entr" presetSubtype="0" fill="hold" nodeType="withEffect">
                                  <p:stCondLst>
                                    <p:cond delay="0"/>
                                  </p:stCondLst>
                                  <p:childTnLst>
                                    <p:set>
                                      <p:cBhvr>
                                        <p:cTn id="54" dur="1" fill="hold">
                                          <p:stCondLst>
                                            <p:cond delay="0"/>
                                          </p:stCondLst>
                                        </p:cTn>
                                        <p:tgtEl>
                                          <p:spTgt spid="57"/>
                                        </p:tgtEl>
                                        <p:attrNameLst>
                                          <p:attrName>style.visibility</p:attrName>
                                        </p:attrNameLst>
                                      </p:cBhvr>
                                      <p:to>
                                        <p:strVal val="visible"/>
                                      </p:to>
                                    </p:set>
                                    <p:animEffect transition="in" filter="fade">
                                      <p:cBhvr>
                                        <p:cTn id="55" dur="500"/>
                                        <p:tgtEl>
                                          <p:spTgt spid="57"/>
                                        </p:tgtEl>
                                      </p:cBhvr>
                                    </p:animEffect>
                                  </p:childTnLst>
                                </p:cTn>
                              </p:par>
                              <p:par>
                                <p:cTn id="56" presetID="10" presetClass="entr" presetSubtype="0" fill="hold" nodeType="withEffect">
                                  <p:stCondLst>
                                    <p:cond delay="0"/>
                                  </p:stCondLst>
                                  <p:childTnLst>
                                    <p:set>
                                      <p:cBhvr>
                                        <p:cTn id="57" dur="1" fill="hold">
                                          <p:stCondLst>
                                            <p:cond delay="0"/>
                                          </p:stCondLst>
                                        </p:cTn>
                                        <p:tgtEl>
                                          <p:spTgt spid="58"/>
                                        </p:tgtEl>
                                        <p:attrNameLst>
                                          <p:attrName>style.visibility</p:attrName>
                                        </p:attrNameLst>
                                      </p:cBhvr>
                                      <p:to>
                                        <p:strVal val="visible"/>
                                      </p:to>
                                    </p:set>
                                    <p:animEffect transition="in" filter="fade">
                                      <p:cBhvr>
                                        <p:cTn id="58" dur="500"/>
                                        <p:tgtEl>
                                          <p:spTgt spid="58"/>
                                        </p:tgtEl>
                                      </p:cBhvr>
                                    </p:animEffect>
                                  </p:childTnLst>
                                </p:cTn>
                              </p:par>
                              <p:par>
                                <p:cTn id="59" presetID="10" presetClass="entr" presetSubtype="0" fill="hold" nodeType="withEffect">
                                  <p:stCondLst>
                                    <p:cond delay="0"/>
                                  </p:stCondLst>
                                  <p:childTnLst>
                                    <p:set>
                                      <p:cBhvr>
                                        <p:cTn id="60" dur="1" fill="hold">
                                          <p:stCondLst>
                                            <p:cond delay="0"/>
                                          </p:stCondLst>
                                        </p:cTn>
                                        <p:tgtEl>
                                          <p:spTgt spid="59"/>
                                        </p:tgtEl>
                                        <p:attrNameLst>
                                          <p:attrName>style.visibility</p:attrName>
                                        </p:attrNameLst>
                                      </p:cBhvr>
                                      <p:to>
                                        <p:strVal val="visible"/>
                                      </p:to>
                                    </p:set>
                                    <p:animEffect transition="in" filter="fade">
                                      <p:cBhvr>
                                        <p:cTn id="61" dur="500"/>
                                        <p:tgtEl>
                                          <p:spTgt spid="59"/>
                                        </p:tgtEl>
                                      </p:cBhvr>
                                    </p:animEffect>
                                  </p:childTnLst>
                                </p:cTn>
                              </p:par>
                              <p:par>
                                <p:cTn id="62" presetID="10" presetClass="entr" presetSubtype="0" fill="hold" nodeType="withEffect">
                                  <p:stCondLst>
                                    <p:cond delay="0"/>
                                  </p:stCondLst>
                                  <p:childTnLst>
                                    <p:set>
                                      <p:cBhvr>
                                        <p:cTn id="63" dur="1" fill="hold">
                                          <p:stCondLst>
                                            <p:cond delay="0"/>
                                          </p:stCondLst>
                                        </p:cTn>
                                        <p:tgtEl>
                                          <p:spTgt spid="61"/>
                                        </p:tgtEl>
                                        <p:attrNameLst>
                                          <p:attrName>style.visibility</p:attrName>
                                        </p:attrNameLst>
                                      </p:cBhvr>
                                      <p:to>
                                        <p:strVal val="visible"/>
                                      </p:to>
                                    </p:set>
                                    <p:animEffect transition="in" filter="fade">
                                      <p:cBhvr>
                                        <p:cTn id="64" dur="500"/>
                                        <p:tgtEl>
                                          <p:spTgt spid="61"/>
                                        </p:tgtEl>
                                      </p:cBhvr>
                                    </p:animEffect>
                                  </p:childTnLst>
                                </p:cTn>
                              </p:par>
                              <p:par>
                                <p:cTn id="65" presetID="10" presetClass="entr" presetSubtype="0" fill="hold" nodeType="withEffect">
                                  <p:stCondLst>
                                    <p:cond delay="0"/>
                                  </p:stCondLst>
                                  <p:childTnLst>
                                    <p:set>
                                      <p:cBhvr>
                                        <p:cTn id="66" dur="1" fill="hold">
                                          <p:stCondLst>
                                            <p:cond delay="0"/>
                                          </p:stCondLst>
                                        </p:cTn>
                                        <p:tgtEl>
                                          <p:spTgt spid="62"/>
                                        </p:tgtEl>
                                        <p:attrNameLst>
                                          <p:attrName>style.visibility</p:attrName>
                                        </p:attrNameLst>
                                      </p:cBhvr>
                                      <p:to>
                                        <p:strVal val="visible"/>
                                      </p:to>
                                    </p:set>
                                    <p:animEffect transition="in" filter="fade">
                                      <p:cBhvr>
                                        <p:cTn id="67" dur="500"/>
                                        <p:tgtEl>
                                          <p:spTgt spid="62"/>
                                        </p:tgtEl>
                                      </p:cBhvr>
                                    </p:animEffect>
                                  </p:childTnLst>
                                </p:cTn>
                              </p:par>
                              <p:par>
                                <p:cTn id="68" presetID="10" presetClass="entr" presetSubtype="0" fill="hold" nodeType="withEffect">
                                  <p:stCondLst>
                                    <p:cond delay="0"/>
                                  </p:stCondLst>
                                  <p:childTnLst>
                                    <p:set>
                                      <p:cBhvr>
                                        <p:cTn id="69" dur="1" fill="hold">
                                          <p:stCondLst>
                                            <p:cond delay="0"/>
                                          </p:stCondLst>
                                        </p:cTn>
                                        <p:tgtEl>
                                          <p:spTgt spid="65"/>
                                        </p:tgtEl>
                                        <p:attrNameLst>
                                          <p:attrName>style.visibility</p:attrName>
                                        </p:attrNameLst>
                                      </p:cBhvr>
                                      <p:to>
                                        <p:strVal val="visible"/>
                                      </p:to>
                                    </p:set>
                                    <p:animEffect transition="in" filter="fade">
                                      <p:cBhvr>
                                        <p:cTn id="70" dur="500"/>
                                        <p:tgtEl>
                                          <p:spTgt spid="65"/>
                                        </p:tgtEl>
                                      </p:cBhvr>
                                    </p:animEffect>
                                  </p:childTnLst>
                                </p:cTn>
                              </p:par>
                              <p:par>
                                <p:cTn id="71" presetID="10" presetClass="entr" presetSubtype="0" fill="hold" nodeType="withEffect">
                                  <p:stCondLst>
                                    <p:cond delay="0"/>
                                  </p:stCondLst>
                                  <p:childTnLst>
                                    <p:set>
                                      <p:cBhvr>
                                        <p:cTn id="72" dur="1" fill="hold">
                                          <p:stCondLst>
                                            <p:cond delay="0"/>
                                          </p:stCondLst>
                                        </p:cTn>
                                        <p:tgtEl>
                                          <p:spTgt spid="67"/>
                                        </p:tgtEl>
                                        <p:attrNameLst>
                                          <p:attrName>style.visibility</p:attrName>
                                        </p:attrNameLst>
                                      </p:cBhvr>
                                      <p:to>
                                        <p:strVal val="visible"/>
                                      </p:to>
                                    </p:set>
                                    <p:animEffect transition="in" filter="fade">
                                      <p:cBhvr>
                                        <p:cTn id="73" dur="500"/>
                                        <p:tgtEl>
                                          <p:spTgt spid="67"/>
                                        </p:tgtEl>
                                      </p:cBhvr>
                                    </p:animEffect>
                                  </p:childTnLst>
                                </p:cTn>
                              </p:par>
                              <p:par>
                                <p:cTn id="74" presetID="10" presetClass="entr" presetSubtype="0" fill="hold" nodeType="withEffect">
                                  <p:stCondLst>
                                    <p:cond delay="0"/>
                                  </p:stCondLst>
                                  <p:childTnLst>
                                    <p:set>
                                      <p:cBhvr>
                                        <p:cTn id="75" dur="1" fill="hold">
                                          <p:stCondLst>
                                            <p:cond delay="0"/>
                                          </p:stCondLst>
                                        </p:cTn>
                                        <p:tgtEl>
                                          <p:spTgt spid="68"/>
                                        </p:tgtEl>
                                        <p:attrNameLst>
                                          <p:attrName>style.visibility</p:attrName>
                                        </p:attrNameLst>
                                      </p:cBhvr>
                                      <p:to>
                                        <p:strVal val="visible"/>
                                      </p:to>
                                    </p:set>
                                    <p:animEffect transition="in" filter="fade">
                                      <p:cBhvr>
                                        <p:cTn id="76" dur="500"/>
                                        <p:tgtEl>
                                          <p:spTgt spid="68"/>
                                        </p:tgtEl>
                                      </p:cBhvr>
                                    </p:animEffect>
                                  </p:childTnLst>
                                </p:cTn>
                              </p:par>
                              <p:par>
                                <p:cTn id="77" presetID="10" presetClass="entr" presetSubtype="0" fill="hold" nodeType="withEffect">
                                  <p:stCondLst>
                                    <p:cond delay="0"/>
                                  </p:stCondLst>
                                  <p:childTnLst>
                                    <p:set>
                                      <p:cBhvr>
                                        <p:cTn id="78" dur="1" fill="hold">
                                          <p:stCondLst>
                                            <p:cond delay="0"/>
                                          </p:stCondLst>
                                        </p:cTn>
                                        <p:tgtEl>
                                          <p:spTgt spid="69"/>
                                        </p:tgtEl>
                                        <p:attrNameLst>
                                          <p:attrName>style.visibility</p:attrName>
                                        </p:attrNameLst>
                                      </p:cBhvr>
                                      <p:to>
                                        <p:strVal val="visible"/>
                                      </p:to>
                                    </p:set>
                                    <p:animEffect transition="in" filter="fade">
                                      <p:cBhvr>
                                        <p:cTn id="79" dur="500"/>
                                        <p:tgtEl>
                                          <p:spTgt spid="69"/>
                                        </p:tgtEl>
                                      </p:cBhvr>
                                    </p:animEffect>
                                  </p:childTnLst>
                                </p:cTn>
                              </p:par>
                              <p:par>
                                <p:cTn id="80" presetID="10" presetClass="entr" presetSubtype="0" fill="hold" nodeType="withEffect">
                                  <p:stCondLst>
                                    <p:cond delay="0"/>
                                  </p:stCondLst>
                                  <p:childTnLst>
                                    <p:set>
                                      <p:cBhvr>
                                        <p:cTn id="81" dur="1" fill="hold">
                                          <p:stCondLst>
                                            <p:cond delay="0"/>
                                          </p:stCondLst>
                                        </p:cTn>
                                        <p:tgtEl>
                                          <p:spTgt spid="70"/>
                                        </p:tgtEl>
                                        <p:attrNameLst>
                                          <p:attrName>style.visibility</p:attrName>
                                        </p:attrNameLst>
                                      </p:cBhvr>
                                      <p:to>
                                        <p:strVal val="visible"/>
                                      </p:to>
                                    </p:set>
                                    <p:animEffect transition="in" filter="fade">
                                      <p:cBhvr>
                                        <p:cTn id="82" dur="500"/>
                                        <p:tgtEl>
                                          <p:spTgt spid="70"/>
                                        </p:tgtEl>
                                      </p:cBhvr>
                                    </p:animEffect>
                                  </p:childTnLst>
                                </p:cTn>
                              </p:par>
                              <p:par>
                                <p:cTn id="83" presetID="10" presetClass="entr" presetSubtype="0" fill="hold" nodeType="withEffect">
                                  <p:stCondLst>
                                    <p:cond delay="0"/>
                                  </p:stCondLst>
                                  <p:childTnLst>
                                    <p:set>
                                      <p:cBhvr>
                                        <p:cTn id="84" dur="1" fill="hold">
                                          <p:stCondLst>
                                            <p:cond delay="0"/>
                                          </p:stCondLst>
                                        </p:cTn>
                                        <p:tgtEl>
                                          <p:spTgt spid="71"/>
                                        </p:tgtEl>
                                        <p:attrNameLst>
                                          <p:attrName>style.visibility</p:attrName>
                                        </p:attrNameLst>
                                      </p:cBhvr>
                                      <p:to>
                                        <p:strVal val="visible"/>
                                      </p:to>
                                    </p:set>
                                    <p:animEffect transition="in" filter="fade">
                                      <p:cBhvr>
                                        <p:cTn id="85" dur="500"/>
                                        <p:tgtEl>
                                          <p:spTgt spid="71"/>
                                        </p:tgtEl>
                                      </p:cBhvr>
                                    </p:animEffect>
                                  </p:childTnLst>
                                </p:cTn>
                              </p:par>
                              <p:par>
                                <p:cTn id="86" presetID="10" presetClass="entr" presetSubtype="0" fill="hold" nodeType="withEffect">
                                  <p:stCondLst>
                                    <p:cond delay="0"/>
                                  </p:stCondLst>
                                  <p:childTnLst>
                                    <p:set>
                                      <p:cBhvr>
                                        <p:cTn id="87" dur="1" fill="hold">
                                          <p:stCondLst>
                                            <p:cond delay="0"/>
                                          </p:stCondLst>
                                        </p:cTn>
                                        <p:tgtEl>
                                          <p:spTgt spid="72"/>
                                        </p:tgtEl>
                                        <p:attrNameLst>
                                          <p:attrName>style.visibility</p:attrName>
                                        </p:attrNameLst>
                                      </p:cBhvr>
                                      <p:to>
                                        <p:strVal val="visible"/>
                                      </p:to>
                                    </p:set>
                                    <p:animEffect transition="in" filter="fade">
                                      <p:cBhvr>
                                        <p:cTn id="88" dur="500"/>
                                        <p:tgtEl>
                                          <p:spTgt spid="72"/>
                                        </p:tgtEl>
                                      </p:cBhvr>
                                    </p:animEffect>
                                  </p:childTnLst>
                                </p:cTn>
                              </p:par>
                              <p:par>
                                <p:cTn id="89" presetID="10" presetClass="entr" presetSubtype="0" fill="hold" nodeType="withEffect">
                                  <p:stCondLst>
                                    <p:cond delay="0"/>
                                  </p:stCondLst>
                                  <p:childTnLst>
                                    <p:set>
                                      <p:cBhvr>
                                        <p:cTn id="90" dur="1" fill="hold">
                                          <p:stCondLst>
                                            <p:cond delay="0"/>
                                          </p:stCondLst>
                                        </p:cTn>
                                        <p:tgtEl>
                                          <p:spTgt spid="73"/>
                                        </p:tgtEl>
                                        <p:attrNameLst>
                                          <p:attrName>style.visibility</p:attrName>
                                        </p:attrNameLst>
                                      </p:cBhvr>
                                      <p:to>
                                        <p:strVal val="visible"/>
                                      </p:to>
                                    </p:set>
                                    <p:animEffect transition="in" filter="fade">
                                      <p:cBhvr>
                                        <p:cTn id="91" dur="500"/>
                                        <p:tgtEl>
                                          <p:spTgt spid="73"/>
                                        </p:tgtEl>
                                      </p:cBhvr>
                                    </p:animEffect>
                                  </p:childTnLst>
                                </p:cTn>
                              </p:par>
                              <p:par>
                                <p:cTn id="92" presetID="10" presetClass="entr" presetSubtype="0" fill="hold" nodeType="withEffect">
                                  <p:stCondLst>
                                    <p:cond delay="0"/>
                                  </p:stCondLst>
                                  <p:childTnLst>
                                    <p:set>
                                      <p:cBhvr>
                                        <p:cTn id="93" dur="1" fill="hold">
                                          <p:stCondLst>
                                            <p:cond delay="0"/>
                                          </p:stCondLst>
                                        </p:cTn>
                                        <p:tgtEl>
                                          <p:spTgt spid="76"/>
                                        </p:tgtEl>
                                        <p:attrNameLst>
                                          <p:attrName>style.visibility</p:attrName>
                                        </p:attrNameLst>
                                      </p:cBhvr>
                                      <p:to>
                                        <p:strVal val="visible"/>
                                      </p:to>
                                    </p:set>
                                    <p:animEffect transition="in" filter="fade">
                                      <p:cBhvr>
                                        <p:cTn id="94" dur="500"/>
                                        <p:tgtEl>
                                          <p:spTgt spid="76"/>
                                        </p:tgtEl>
                                      </p:cBhvr>
                                    </p:animEffect>
                                  </p:childTnLst>
                                </p:cTn>
                              </p:par>
                              <p:par>
                                <p:cTn id="95" presetID="10" presetClass="entr" presetSubtype="0" fill="hold" nodeType="withEffect">
                                  <p:stCondLst>
                                    <p:cond delay="0"/>
                                  </p:stCondLst>
                                  <p:childTnLst>
                                    <p:set>
                                      <p:cBhvr>
                                        <p:cTn id="96" dur="1" fill="hold">
                                          <p:stCondLst>
                                            <p:cond delay="0"/>
                                          </p:stCondLst>
                                        </p:cTn>
                                        <p:tgtEl>
                                          <p:spTgt spid="77"/>
                                        </p:tgtEl>
                                        <p:attrNameLst>
                                          <p:attrName>style.visibility</p:attrName>
                                        </p:attrNameLst>
                                      </p:cBhvr>
                                      <p:to>
                                        <p:strVal val="visible"/>
                                      </p:to>
                                    </p:set>
                                    <p:animEffect transition="in" filter="fade">
                                      <p:cBhvr>
                                        <p:cTn id="97" dur="500"/>
                                        <p:tgtEl>
                                          <p:spTgt spid="77"/>
                                        </p:tgtEl>
                                      </p:cBhvr>
                                    </p:animEffect>
                                  </p:childTnLst>
                                </p:cTn>
                              </p:par>
                              <p:par>
                                <p:cTn id="98" presetID="10" presetClass="entr" presetSubtype="0" fill="hold" nodeType="withEffect">
                                  <p:stCondLst>
                                    <p:cond delay="0"/>
                                  </p:stCondLst>
                                  <p:childTnLst>
                                    <p:set>
                                      <p:cBhvr>
                                        <p:cTn id="99" dur="1" fill="hold">
                                          <p:stCondLst>
                                            <p:cond delay="0"/>
                                          </p:stCondLst>
                                        </p:cTn>
                                        <p:tgtEl>
                                          <p:spTgt spid="78"/>
                                        </p:tgtEl>
                                        <p:attrNameLst>
                                          <p:attrName>style.visibility</p:attrName>
                                        </p:attrNameLst>
                                      </p:cBhvr>
                                      <p:to>
                                        <p:strVal val="visible"/>
                                      </p:to>
                                    </p:set>
                                    <p:animEffect transition="in" filter="fade">
                                      <p:cBhvr>
                                        <p:cTn id="100" dur="500"/>
                                        <p:tgtEl>
                                          <p:spTgt spid="78"/>
                                        </p:tgtEl>
                                      </p:cBhvr>
                                    </p:animEffect>
                                  </p:childTnLst>
                                </p:cTn>
                              </p:par>
                              <p:par>
                                <p:cTn id="101" presetID="10" presetClass="entr" presetSubtype="0" fill="hold" nodeType="withEffect">
                                  <p:stCondLst>
                                    <p:cond delay="0"/>
                                  </p:stCondLst>
                                  <p:childTnLst>
                                    <p:set>
                                      <p:cBhvr>
                                        <p:cTn id="102" dur="1" fill="hold">
                                          <p:stCondLst>
                                            <p:cond delay="0"/>
                                          </p:stCondLst>
                                        </p:cTn>
                                        <p:tgtEl>
                                          <p:spTgt spid="80"/>
                                        </p:tgtEl>
                                        <p:attrNameLst>
                                          <p:attrName>style.visibility</p:attrName>
                                        </p:attrNameLst>
                                      </p:cBhvr>
                                      <p:to>
                                        <p:strVal val="visible"/>
                                      </p:to>
                                    </p:set>
                                    <p:animEffect transition="in" filter="fade">
                                      <p:cBhvr>
                                        <p:cTn id="103" dur="500"/>
                                        <p:tgtEl>
                                          <p:spTgt spid="80"/>
                                        </p:tgtEl>
                                      </p:cBhvr>
                                    </p:animEffect>
                                  </p:childTnLst>
                                </p:cTn>
                              </p:par>
                              <p:par>
                                <p:cTn id="104" presetID="10" presetClass="entr" presetSubtype="0" fill="hold" nodeType="withEffect">
                                  <p:stCondLst>
                                    <p:cond delay="0"/>
                                  </p:stCondLst>
                                  <p:childTnLst>
                                    <p:set>
                                      <p:cBhvr>
                                        <p:cTn id="105" dur="1" fill="hold">
                                          <p:stCondLst>
                                            <p:cond delay="0"/>
                                          </p:stCondLst>
                                        </p:cTn>
                                        <p:tgtEl>
                                          <p:spTgt spid="81"/>
                                        </p:tgtEl>
                                        <p:attrNameLst>
                                          <p:attrName>style.visibility</p:attrName>
                                        </p:attrNameLst>
                                      </p:cBhvr>
                                      <p:to>
                                        <p:strVal val="visible"/>
                                      </p:to>
                                    </p:set>
                                    <p:animEffect transition="in" filter="fade">
                                      <p:cBhvr>
                                        <p:cTn id="106" dur="500"/>
                                        <p:tgtEl>
                                          <p:spTgt spid="81"/>
                                        </p:tgtEl>
                                      </p:cBhvr>
                                    </p:animEffect>
                                  </p:childTnLst>
                                </p:cTn>
                              </p:par>
                              <p:par>
                                <p:cTn id="107" presetID="10" presetClass="entr" presetSubtype="0" fill="hold" nodeType="withEffect">
                                  <p:stCondLst>
                                    <p:cond delay="0"/>
                                  </p:stCondLst>
                                  <p:childTnLst>
                                    <p:set>
                                      <p:cBhvr>
                                        <p:cTn id="108" dur="1" fill="hold">
                                          <p:stCondLst>
                                            <p:cond delay="0"/>
                                          </p:stCondLst>
                                        </p:cTn>
                                        <p:tgtEl>
                                          <p:spTgt spid="82"/>
                                        </p:tgtEl>
                                        <p:attrNameLst>
                                          <p:attrName>style.visibility</p:attrName>
                                        </p:attrNameLst>
                                      </p:cBhvr>
                                      <p:to>
                                        <p:strVal val="visible"/>
                                      </p:to>
                                    </p:set>
                                    <p:animEffect transition="in" filter="fade">
                                      <p:cBhvr>
                                        <p:cTn id="109" dur="500"/>
                                        <p:tgtEl>
                                          <p:spTgt spid="82"/>
                                        </p:tgtEl>
                                      </p:cBhvr>
                                    </p:animEffect>
                                  </p:childTnLst>
                                </p:cTn>
                              </p:par>
                              <p:par>
                                <p:cTn id="110" presetID="10" presetClass="entr" presetSubtype="0" fill="hold" nodeType="withEffect">
                                  <p:stCondLst>
                                    <p:cond delay="0"/>
                                  </p:stCondLst>
                                  <p:childTnLst>
                                    <p:set>
                                      <p:cBhvr>
                                        <p:cTn id="111" dur="1" fill="hold">
                                          <p:stCondLst>
                                            <p:cond delay="0"/>
                                          </p:stCondLst>
                                        </p:cTn>
                                        <p:tgtEl>
                                          <p:spTgt spid="83"/>
                                        </p:tgtEl>
                                        <p:attrNameLst>
                                          <p:attrName>style.visibility</p:attrName>
                                        </p:attrNameLst>
                                      </p:cBhvr>
                                      <p:to>
                                        <p:strVal val="visible"/>
                                      </p:to>
                                    </p:set>
                                    <p:animEffect transition="in" filter="fade">
                                      <p:cBhvr>
                                        <p:cTn id="112" dur="500"/>
                                        <p:tgtEl>
                                          <p:spTgt spid="83"/>
                                        </p:tgtEl>
                                      </p:cBhvr>
                                    </p:animEffect>
                                  </p:childTnLst>
                                </p:cTn>
                              </p:par>
                              <p:par>
                                <p:cTn id="113" presetID="10" presetClass="entr" presetSubtype="0" fill="hold" nodeType="withEffect">
                                  <p:stCondLst>
                                    <p:cond delay="0"/>
                                  </p:stCondLst>
                                  <p:childTnLst>
                                    <p:set>
                                      <p:cBhvr>
                                        <p:cTn id="114" dur="1" fill="hold">
                                          <p:stCondLst>
                                            <p:cond delay="0"/>
                                          </p:stCondLst>
                                        </p:cTn>
                                        <p:tgtEl>
                                          <p:spTgt spid="84"/>
                                        </p:tgtEl>
                                        <p:attrNameLst>
                                          <p:attrName>style.visibility</p:attrName>
                                        </p:attrNameLst>
                                      </p:cBhvr>
                                      <p:to>
                                        <p:strVal val="visible"/>
                                      </p:to>
                                    </p:set>
                                    <p:animEffect transition="in" filter="fade">
                                      <p:cBhvr>
                                        <p:cTn id="115" dur="500"/>
                                        <p:tgtEl>
                                          <p:spTgt spid="84"/>
                                        </p:tgtEl>
                                      </p:cBhvr>
                                    </p:animEffect>
                                  </p:childTnLst>
                                </p:cTn>
                              </p:par>
                              <p:par>
                                <p:cTn id="116" presetID="10" presetClass="entr" presetSubtype="0" fill="hold" nodeType="withEffect">
                                  <p:stCondLst>
                                    <p:cond delay="0"/>
                                  </p:stCondLst>
                                  <p:childTnLst>
                                    <p:set>
                                      <p:cBhvr>
                                        <p:cTn id="117" dur="1" fill="hold">
                                          <p:stCondLst>
                                            <p:cond delay="0"/>
                                          </p:stCondLst>
                                        </p:cTn>
                                        <p:tgtEl>
                                          <p:spTgt spid="85"/>
                                        </p:tgtEl>
                                        <p:attrNameLst>
                                          <p:attrName>style.visibility</p:attrName>
                                        </p:attrNameLst>
                                      </p:cBhvr>
                                      <p:to>
                                        <p:strVal val="visible"/>
                                      </p:to>
                                    </p:set>
                                    <p:animEffect transition="in" filter="fade">
                                      <p:cBhvr>
                                        <p:cTn id="118" dur="500"/>
                                        <p:tgtEl>
                                          <p:spTgt spid="85"/>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86"/>
                                        </p:tgtEl>
                                        <p:attrNameLst>
                                          <p:attrName>style.visibility</p:attrName>
                                        </p:attrNameLst>
                                      </p:cBhvr>
                                      <p:to>
                                        <p:strVal val="visible"/>
                                      </p:to>
                                    </p:set>
                                    <p:animEffect transition="in" filter="fade">
                                      <p:cBhvr>
                                        <p:cTn id="121" dur="500"/>
                                        <p:tgtEl>
                                          <p:spTgt spid="86"/>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88"/>
                                        </p:tgtEl>
                                        <p:attrNameLst>
                                          <p:attrName>style.visibility</p:attrName>
                                        </p:attrNameLst>
                                      </p:cBhvr>
                                      <p:to>
                                        <p:strVal val="visible"/>
                                      </p:to>
                                    </p:set>
                                    <p:animEffect transition="in" filter="fade">
                                      <p:cBhvr>
                                        <p:cTn id="124" dur="500"/>
                                        <p:tgtEl>
                                          <p:spTgt spid="88"/>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89"/>
                                        </p:tgtEl>
                                        <p:attrNameLst>
                                          <p:attrName>style.visibility</p:attrName>
                                        </p:attrNameLst>
                                      </p:cBhvr>
                                      <p:to>
                                        <p:strVal val="visible"/>
                                      </p:to>
                                    </p:set>
                                    <p:animEffect transition="in" filter="fade">
                                      <p:cBhvr>
                                        <p:cTn id="127" dur="500"/>
                                        <p:tgtEl>
                                          <p:spTgt spid="89"/>
                                        </p:tgtEl>
                                      </p:cBhvr>
                                    </p:animEffect>
                                  </p:childTnLst>
                                </p:cTn>
                              </p:par>
                              <p:par>
                                <p:cTn id="128" presetID="10" presetClass="entr" presetSubtype="0" fill="hold" nodeType="withEffect">
                                  <p:stCondLst>
                                    <p:cond delay="0"/>
                                  </p:stCondLst>
                                  <p:childTnLst>
                                    <p:set>
                                      <p:cBhvr>
                                        <p:cTn id="129" dur="1" fill="hold">
                                          <p:stCondLst>
                                            <p:cond delay="0"/>
                                          </p:stCondLst>
                                        </p:cTn>
                                        <p:tgtEl>
                                          <p:spTgt spid="1026"/>
                                        </p:tgtEl>
                                        <p:attrNameLst>
                                          <p:attrName>style.visibility</p:attrName>
                                        </p:attrNameLst>
                                      </p:cBhvr>
                                      <p:to>
                                        <p:strVal val="visible"/>
                                      </p:to>
                                    </p:set>
                                    <p:animEffect transition="in" filter="fade">
                                      <p:cBhvr>
                                        <p:cTn id="130" dur="500"/>
                                        <p:tgtEl>
                                          <p:spTgt spid="1026"/>
                                        </p:tgtEl>
                                      </p:cBhvr>
                                    </p:animEffect>
                                  </p:childTnLst>
                                </p:cTn>
                              </p:par>
                              <p:par>
                                <p:cTn id="131" presetID="10" presetClass="entr" presetSubtype="0" fill="hold" nodeType="withEffect">
                                  <p:stCondLst>
                                    <p:cond delay="0"/>
                                  </p:stCondLst>
                                  <p:childTnLst>
                                    <p:set>
                                      <p:cBhvr>
                                        <p:cTn id="132" dur="1" fill="hold">
                                          <p:stCondLst>
                                            <p:cond delay="0"/>
                                          </p:stCondLst>
                                        </p:cTn>
                                        <p:tgtEl>
                                          <p:spTgt spid="1028"/>
                                        </p:tgtEl>
                                        <p:attrNameLst>
                                          <p:attrName>style.visibility</p:attrName>
                                        </p:attrNameLst>
                                      </p:cBhvr>
                                      <p:to>
                                        <p:strVal val="visible"/>
                                      </p:to>
                                    </p:set>
                                    <p:animEffect transition="in" filter="fade">
                                      <p:cBhvr>
                                        <p:cTn id="133" dur="500"/>
                                        <p:tgtEl>
                                          <p:spTgt spid="1028"/>
                                        </p:tgtEl>
                                      </p:cBhvr>
                                    </p:animEffect>
                                  </p:childTnLst>
                                </p:cTn>
                              </p:par>
                              <p:par>
                                <p:cTn id="134" presetID="10" presetClass="entr" presetSubtype="0" fill="hold" nodeType="withEffect">
                                  <p:stCondLst>
                                    <p:cond delay="0"/>
                                  </p:stCondLst>
                                  <p:childTnLst>
                                    <p:set>
                                      <p:cBhvr>
                                        <p:cTn id="135" dur="1" fill="hold">
                                          <p:stCondLst>
                                            <p:cond delay="0"/>
                                          </p:stCondLst>
                                        </p:cTn>
                                        <p:tgtEl>
                                          <p:spTgt spid="95"/>
                                        </p:tgtEl>
                                        <p:attrNameLst>
                                          <p:attrName>style.visibility</p:attrName>
                                        </p:attrNameLst>
                                      </p:cBhvr>
                                      <p:to>
                                        <p:strVal val="visible"/>
                                      </p:to>
                                    </p:set>
                                    <p:animEffect transition="in" filter="fade">
                                      <p:cBhvr>
                                        <p:cTn id="136" dur="500"/>
                                        <p:tgtEl>
                                          <p:spTgt spid="95"/>
                                        </p:tgtEl>
                                      </p:cBhvr>
                                    </p:animEffect>
                                  </p:childTnLst>
                                </p:cTn>
                              </p:par>
                              <p:par>
                                <p:cTn id="137" presetID="10" presetClass="entr" presetSubtype="0" fill="hold" nodeType="withEffect">
                                  <p:stCondLst>
                                    <p:cond delay="0"/>
                                  </p:stCondLst>
                                  <p:childTnLst>
                                    <p:set>
                                      <p:cBhvr>
                                        <p:cTn id="138" dur="1" fill="hold">
                                          <p:stCondLst>
                                            <p:cond delay="0"/>
                                          </p:stCondLst>
                                        </p:cTn>
                                        <p:tgtEl>
                                          <p:spTgt spid="1036"/>
                                        </p:tgtEl>
                                        <p:attrNameLst>
                                          <p:attrName>style.visibility</p:attrName>
                                        </p:attrNameLst>
                                      </p:cBhvr>
                                      <p:to>
                                        <p:strVal val="visible"/>
                                      </p:to>
                                    </p:set>
                                    <p:animEffect transition="in" filter="fade">
                                      <p:cBhvr>
                                        <p:cTn id="139" dur="500"/>
                                        <p:tgtEl>
                                          <p:spTgt spid="1036"/>
                                        </p:tgtEl>
                                      </p:cBhvr>
                                    </p:animEffect>
                                  </p:childTnLst>
                                </p:cTn>
                              </p:par>
                              <p:par>
                                <p:cTn id="140" presetID="10" presetClass="entr" presetSubtype="0" fill="hold" nodeType="withEffect">
                                  <p:stCondLst>
                                    <p:cond delay="0"/>
                                  </p:stCondLst>
                                  <p:childTnLst>
                                    <p:set>
                                      <p:cBhvr>
                                        <p:cTn id="141" dur="1" fill="hold">
                                          <p:stCondLst>
                                            <p:cond delay="0"/>
                                          </p:stCondLst>
                                        </p:cTn>
                                        <p:tgtEl>
                                          <p:spTgt spid="1038"/>
                                        </p:tgtEl>
                                        <p:attrNameLst>
                                          <p:attrName>style.visibility</p:attrName>
                                        </p:attrNameLst>
                                      </p:cBhvr>
                                      <p:to>
                                        <p:strVal val="visible"/>
                                      </p:to>
                                    </p:set>
                                    <p:animEffect transition="in" filter="fade">
                                      <p:cBhvr>
                                        <p:cTn id="142" dur="500"/>
                                        <p:tgtEl>
                                          <p:spTgt spid="1038"/>
                                        </p:tgtEl>
                                      </p:cBhvr>
                                    </p:animEffect>
                                  </p:childTnLst>
                                </p:cTn>
                              </p:par>
                              <p:par>
                                <p:cTn id="143" presetID="10" presetClass="entr" presetSubtype="0" fill="hold" nodeType="withEffect">
                                  <p:stCondLst>
                                    <p:cond delay="0"/>
                                  </p:stCondLst>
                                  <p:childTnLst>
                                    <p:set>
                                      <p:cBhvr>
                                        <p:cTn id="144" dur="1" fill="hold">
                                          <p:stCondLst>
                                            <p:cond delay="0"/>
                                          </p:stCondLst>
                                        </p:cTn>
                                        <p:tgtEl>
                                          <p:spTgt spid="1040"/>
                                        </p:tgtEl>
                                        <p:attrNameLst>
                                          <p:attrName>style.visibility</p:attrName>
                                        </p:attrNameLst>
                                      </p:cBhvr>
                                      <p:to>
                                        <p:strVal val="visible"/>
                                      </p:to>
                                    </p:set>
                                    <p:animEffect transition="in" filter="fade">
                                      <p:cBhvr>
                                        <p:cTn id="145"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9" grpId="0" animBg="1"/>
      <p:bldP spid="30" grpId="0" animBg="1"/>
      <p:bldP spid="31" grpId="0" animBg="1"/>
      <p:bldP spid="35" grpId="0" animBg="1"/>
      <p:bldP spid="40" grpId="0" animBg="1"/>
      <p:bldP spid="41" grpId="0" animBg="1"/>
      <p:bldP spid="42" grpId="0" animBg="1"/>
      <p:bldP spid="43" grpId="0" animBg="1"/>
      <p:bldP spid="44" grpId="0" animBg="1"/>
      <p:bldP spid="45" grpId="0" animBg="1"/>
      <p:bldP spid="46" grpId="0" animBg="1"/>
      <p:bldP spid="48" grpId="0" animBg="1"/>
      <p:bldP spid="86" grpId="0" animBg="1"/>
      <p:bldP spid="88" grpId="0" animBg="1"/>
      <p:bldP spid="89" grpId="0" animBg="1"/>
      <p:bldP spid="100" grpId="0"/>
      <p:bldP spid="10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CEDC7-2A03-3418-85CA-492C8B942D7A}"/>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6EFFCA5E-7D27-35CE-8B32-93E7DE08A2A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22" imgH="622" progId="TCLayout.ActiveDocument.1">
                  <p:embed/>
                </p:oleObj>
              </mc:Choice>
              <mc:Fallback>
                <p:oleObj name="think-cell Slide" r:id="rId4" imgW="622" imgH="622" progId="TCLayout.ActiveDocument.1">
                  <p:embed/>
                  <p:pic>
                    <p:nvPicPr>
                      <p:cNvPr id="6" name="think-cell data - do not delete" hidden="1">
                        <a:extLst>
                          <a:ext uri="{FF2B5EF4-FFF2-40B4-BE49-F238E27FC236}">
                            <a16:creationId xmlns:a16="http://schemas.microsoft.com/office/drawing/2014/main" id="{2A4B4073-2FBC-65C5-ABC1-C68D89DC35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Espace réservé du texte 2">
            <a:extLst>
              <a:ext uri="{FF2B5EF4-FFF2-40B4-BE49-F238E27FC236}">
                <a16:creationId xmlns:a16="http://schemas.microsoft.com/office/drawing/2014/main" id="{CCE38267-D557-A86E-CFFB-B37A81A54565}"/>
              </a:ext>
            </a:extLst>
          </p:cNvPr>
          <p:cNvSpPr>
            <a:spLocks noGrp="1"/>
          </p:cNvSpPr>
          <p:nvPr>
            <p:ph type="body" sz="quarter" idx="12"/>
          </p:nvPr>
        </p:nvSpPr>
        <p:spPr>
          <a:xfrm>
            <a:off x="915592" y="349422"/>
            <a:ext cx="10702347" cy="497115"/>
          </a:xfrm>
        </p:spPr>
        <p:txBody>
          <a:bodyPr/>
          <a:lstStyle/>
          <a:p>
            <a:r>
              <a:rPr lang="en-US" dirty="0">
                <a:solidFill>
                  <a:schemeClr val="accent1">
                    <a:lumMod val="10000"/>
                  </a:schemeClr>
                </a:solidFill>
              </a:rPr>
              <a:t>They trust us</a:t>
            </a:r>
            <a:endParaRPr lang="fr-FR" dirty="0">
              <a:solidFill>
                <a:schemeClr val="accent1">
                  <a:lumMod val="10000"/>
                </a:schemeClr>
              </a:solidFill>
            </a:endParaRPr>
          </a:p>
        </p:txBody>
      </p:sp>
      <p:sp>
        <p:nvSpPr>
          <p:cNvPr id="4" name="Espace réservé du texte 3">
            <a:extLst>
              <a:ext uri="{FF2B5EF4-FFF2-40B4-BE49-F238E27FC236}">
                <a16:creationId xmlns:a16="http://schemas.microsoft.com/office/drawing/2014/main" id="{13F27FCC-3AF9-6341-1612-00D9E583BF4B}"/>
              </a:ext>
            </a:extLst>
          </p:cNvPr>
          <p:cNvSpPr>
            <a:spLocks noGrp="1"/>
          </p:cNvSpPr>
          <p:nvPr>
            <p:ph type="body" sz="quarter" idx="10"/>
          </p:nvPr>
        </p:nvSpPr>
        <p:spPr/>
        <p:txBody>
          <a:bodyPr/>
          <a:lstStyle/>
          <a:p>
            <a:r>
              <a:rPr lang="fr-FR" dirty="0"/>
              <a:t>0.1</a:t>
            </a:r>
          </a:p>
        </p:txBody>
      </p:sp>
      <p:sp>
        <p:nvSpPr>
          <p:cNvPr id="5" name="Espace réservé du texte 4">
            <a:extLst>
              <a:ext uri="{FF2B5EF4-FFF2-40B4-BE49-F238E27FC236}">
                <a16:creationId xmlns:a16="http://schemas.microsoft.com/office/drawing/2014/main" id="{D64CE06C-D6A6-79F7-F655-5E351AA49509}"/>
              </a:ext>
            </a:extLst>
          </p:cNvPr>
          <p:cNvSpPr>
            <a:spLocks noGrp="1"/>
          </p:cNvSpPr>
          <p:nvPr>
            <p:ph type="body" sz="quarter" idx="11"/>
          </p:nvPr>
        </p:nvSpPr>
        <p:spPr/>
        <p:txBody>
          <a:bodyPr/>
          <a:lstStyle/>
          <a:p>
            <a:r>
              <a:rPr lang="fr-FR" dirty="0"/>
              <a:t>About dFakto</a:t>
            </a:r>
          </a:p>
        </p:txBody>
      </p:sp>
      <p:sp>
        <p:nvSpPr>
          <p:cNvPr id="14" name="Rectangle: Rounded Corners 13">
            <a:extLst>
              <a:ext uri="{FF2B5EF4-FFF2-40B4-BE49-F238E27FC236}">
                <a16:creationId xmlns:a16="http://schemas.microsoft.com/office/drawing/2014/main" id="{9ACBA829-2ECE-4276-DF57-04037B798E3F}"/>
              </a:ext>
            </a:extLst>
          </p:cNvPr>
          <p:cNvSpPr/>
          <p:nvPr/>
        </p:nvSpPr>
        <p:spPr>
          <a:xfrm>
            <a:off x="4786290" y="1174852"/>
            <a:ext cx="1650746" cy="2525484"/>
          </a:xfrm>
          <a:prstGeom prst="roundRect">
            <a:avLst>
              <a:gd name="adj" fmla="val 11499"/>
            </a:avLst>
          </a:prstGeom>
          <a:noFill/>
          <a:ln w="3175">
            <a:solidFill>
              <a:schemeClr val="accent4">
                <a:lumMod val="1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6" name="Rectangle: Rounded Corners 15">
            <a:extLst>
              <a:ext uri="{FF2B5EF4-FFF2-40B4-BE49-F238E27FC236}">
                <a16:creationId xmlns:a16="http://schemas.microsoft.com/office/drawing/2014/main" id="{8036FDFF-01B0-5D0B-7BB2-EC86B80CE30D}"/>
              </a:ext>
            </a:extLst>
          </p:cNvPr>
          <p:cNvSpPr/>
          <p:nvPr/>
        </p:nvSpPr>
        <p:spPr>
          <a:xfrm>
            <a:off x="2875624" y="1174852"/>
            <a:ext cx="1605968" cy="2525484"/>
          </a:xfrm>
          <a:prstGeom prst="roundRect">
            <a:avLst>
              <a:gd name="adj" fmla="val 11499"/>
            </a:avLst>
          </a:prstGeom>
          <a:noFill/>
          <a:ln w="3175">
            <a:solidFill>
              <a:schemeClr val="accent4">
                <a:lumMod val="1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2" name="Rectangle: Rounded Corners 21">
            <a:extLst>
              <a:ext uri="{FF2B5EF4-FFF2-40B4-BE49-F238E27FC236}">
                <a16:creationId xmlns:a16="http://schemas.microsoft.com/office/drawing/2014/main" id="{0E273245-5BE9-268E-A4EA-DCC9E2F28201}"/>
              </a:ext>
            </a:extLst>
          </p:cNvPr>
          <p:cNvSpPr/>
          <p:nvPr/>
        </p:nvSpPr>
        <p:spPr>
          <a:xfrm>
            <a:off x="964959" y="1204417"/>
            <a:ext cx="1650746" cy="4807470"/>
          </a:xfrm>
          <a:prstGeom prst="roundRect">
            <a:avLst>
              <a:gd name="adj" fmla="val 10048"/>
            </a:avLst>
          </a:prstGeom>
          <a:noFill/>
          <a:ln w="3175">
            <a:solidFill>
              <a:schemeClr val="accent4">
                <a:lumMod val="1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3" name="Rectangle: Rounded Corners 12">
            <a:extLst>
              <a:ext uri="{FF2B5EF4-FFF2-40B4-BE49-F238E27FC236}">
                <a16:creationId xmlns:a16="http://schemas.microsoft.com/office/drawing/2014/main" id="{41595820-17E3-3AB4-AEA4-B8CAE348A6AB}"/>
              </a:ext>
            </a:extLst>
          </p:cNvPr>
          <p:cNvSpPr/>
          <p:nvPr/>
        </p:nvSpPr>
        <p:spPr>
          <a:xfrm>
            <a:off x="2875624" y="4114240"/>
            <a:ext cx="5528416" cy="1897646"/>
          </a:xfrm>
          <a:prstGeom prst="roundRect">
            <a:avLst>
              <a:gd name="adj" fmla="val 9995"/>
            </a:avLst>
          </a:prstGeom>
          <a:solidFill>
            <a:schemeClr val="accent2"/>
          </a:solidFill>
          <a:ln w="3175">
            <a:solidFill>
              <a:schemeClr val="accent4">
                <a:lumMod val="1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2" name="Rectangle: Rounded Corners 11">
            <a:extLst>
              <a:ext uri="{FF2B5EF4-FFF2-40B4-BE49-F238E27FC236}">
                <a16:creationId xmlns:a16="http://schemas.microsoft.com/office/drawing/2014/main" id="{3C6D45CE-00C9-E9BD-42E1-DD2D77D68E04}"/>
              </a:ext>
            </a:extLst>
          </p:cNvPr>
          <p:cNvSpPr/>
          <p:nvPr/>
        </p:nvSpPr>
        <p:spPr>
          <a:xfrm>
            <a:off x="6753294" y="1149008"/>
            <a:ext cx="1650746" cy="2525484"/>
          </a:xfrm>
          <a:prstGeom prst="roundRect">
            <a:avLst>
              <a:gd name="adj" fmla="val 10435"/>
            </a:avLst>
          </a:prstGeom>
          <a:noFill/>
          <a:ln w="3175">
            <a:solidFill>
              <a:schemeClr val="accent4">
                <a:lumMod val="1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 name="Rectangle: Rounded Corners 1">
            <a:extLst>
              <a:ext uri="{FF2B5EF4-FFF2-40B4-BE49-F238E27FC236}">
                <a16:creationId xmlns:a16="http://schemas.microsoft.com/office/drawing/2014/main" id="{2FCB675E-53CA-7469-6FD4-055A762FD6BD}"/>
              </a:ext>
            </a:extLst>
          </p:cNvPr>
          <p:cNvSpPr/>
          <p:nvPr/>
        </p:nvSpPr>
        <p:spPr>
          <a:xfrm>
            <a:off x="8692129" y="1149008"/>
            <a:ext cx="3318732" cy="4862878"/>
          </a:xfrm>
          <a:prstGeom prst="roundRect">
            <a:avLst>
              <a:gd name="adj" fmla="val 4836"/>
            </a:avLst>
          </a:prstGeom>
          <a:noFill/>
          <a:ln w="3175">
            <a:solidFill>
              <a:schemeClr val="accent4">
                <a:lumMod val="1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1" name="TextBox 10">
            <a:extLst>
              <a:ext uri="{FF2B5EF4-FFF2-40B4-BE49-F238E27FC236}">
                <a16:creationId xmlns:a16="http://schemas.microsoft.com/office/drawing/2014/main" id="{BEEF3116-CD5A-EFF0-E8A3-9856E2ECDAE8}"/>
              </a:ext>
            </a:extLst>
          </p:cNvPr>
          <p:cNvSpPr txBox="1"/>
          <p:nvPr/>
        </p:nvSpPr>
        <p:spPr>
          <a:xfrm>
            <a:off x="1100989" y="987703"/>
            <a:ext cx="1391849" cy="341466"/>
          </a:xfrm>
          <a:prstGeom prst="rect">
            <a:avLst/>
          </a:prstGeom>
          <a:solidFill>
            <a:schemeClr val="accent2"/>
          </a:solidFill>
          <a:ln w="31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00" dirty="0">
                <a:solidFill>
                  <a:schemeClr val="bg2">
                    <a:lumMod val="50000"/>
                  </a:schemeClr>
                </a:solidFill>
              </a:rPr>
              <a:t>Financial Serv.</a:t>
            </a:r>
            <a:endParaRPr lang="en-BE" sz="1400" dirty="0">
              <a:solidFill>
                <a:schemeClr val="bg2">
                  <a:lumMod val="50000"/>
                </a:schemeClr>
              </a:solidFill>
            </a:endParaRPr>
          </a:p>
        </p:txBody>
      </p:sp>
      <p:pic>
        <p:nvPicPr>
          <p:cNvPr id="15" name="Picture 14">
            <a:extLst>
              <a:ext uri="{FF2B5EF4-FFF2-40B4-BE49-F238E27FC236}">
                <a16:creationId xmlns:a16="http://schemas.microsoft.com/office/drawing/2014/main" id="{1D8C2461-D4C6-49A5-B535-E1D126CDAB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79191" y="2673285"/>
            <a:ext cx="622280" cy="659131"/>
          </a:xfrm>
          <a:prstGeom prst="rect">
            <a:avLst/>
          </a:prstGeom>
        </p:spPr>
      </p:pic>
      <p:pic>
        <p:nvPicPr>
          <p:cNvPr id="17" name="Picture 16">
            <a:extLst>
              <a:ext uri="{FF2B5EF4-FFF2-40B4-BE49-F238E27FC236}">
                <a16:creationId xmlns:a16="http://schemas.microsoft.com/office/drawing/2014/main" id="{4EF35DB7-4203-5DEC-01A7-ABAB7883A07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323944" y="4910620"/>
            <a:ext cx="932776" cy="687376"/>
          </a:xfrm>
          <a:prstGeom prst="rect">
            <a:avLst/>
          </a:prstGeom>
        </p:spPr>
      </p:pic>
      <p:pic>
        <p:nvPicPr>
          <p:cNvPr id="18" name="Picture 17">
            <a:extLst>
              <a:ext uri="{FF2B5EF4-FFF2-40B4-BE49-F238E27FC236}">
                <a16:creationId xmlns:a16="http://schemas.microsoft.com/office/drawing/2014/main" id="{29320B14-D8D0-C46F-BFB4-DE5200EA16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88361" y="1558713"/>
            <a:ext cx="732185" cy="693207"/>
          </a:xfrm>
          <a:prstGeom prst="rect">
            <a:avLst/>
          </a:prstGeom>
        </p:spPr>
      </p:pic>
      <p:sp>
        <p:nvSpPr>
          <p:cNvPr id="19" name="TextBox 18">
            <a:extLst>
              <a:ext uri="{FF2B5EF4-FFF2-40B4-BE49-F238E27FC236}">
                <a16:creationId xmlns:a16="http://schemas.microsoft.com/office/drawing/2014/main" id="{C8583B10-8B8D-0200-387E-ABA172BA2EA3}"/>
              </a:ext>
            </a:extLst>
          </p:cNvPr>
          <p:cNvSpPr txBox="1"/>
          <p:nvPr/>
        </p:nvSpPr>
        <p:spPr>
          <a:xfrm>
            <a:off x="4481592" y="3943659"/>
            <a:ext cx="2271703" cy="341466"/>
          </a:xfrm>
          <a:prstGeom prst="rect">
            <a:avLst/>
          </a:prstGeom>
          <a:solidFill>
            <a:schemeClr val="accent2"/>
          </a:solidFill>
          <a:ln w="31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algn="ctr">
              <a:defRPr sz="1200">
                <a:solidFill>
                  <a:srgbClr val="0F7F7F"/>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00" dirty="0">
                <a:solidFill>
                  <a:schemeClr val="bg2">
                    <a:lumMod val="50000"/>
                  </a:schemeClr>
                </a:solidFill>
              </a:rPr>
              <a:t>Associations &amp; non-profit</a:t>
            </a:r>
            <a:endParaRPr lang="en-BE" sz="1400" dirty="0">
              <a:solidFill>
                <a:schemeClr val="bg2">
                  <a:lumMod val="50000"/>
                </a:schemeClr>
              </a:solidFill>
            </a:endParaRPr>
          </a:p>
        </p:txBody>
      </p:sp>
      <p:pic>
        <p:nvPicPr>
          <p:cNvPr id="1034" name="Picture 10" descr="Download Amnesty International (AI) Logo in SVG Vector or PNG File Format -  Logo.wine">
            <a:extLst>
              <a:ext uri="{FF2B5EF4-FFF2-40B4-BE49-F238E27FC236}">
                <a16:creationId xmlns:a16="http://schemas.microsoft.com/office/drawing/2014/main" id="{3BF01B6A-AF7C-5206-7FAC-EC5F26F7BE38}"/>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9608" b="21503"/>
          <a:stretch/>
        </p:blipFill>
        <p:spPr bwMode="auto">
          <a:xfrm>
            <a:off x="3022260" y="4466492"/>
            <a:ext cx="1385300" cy="57606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resskit | Agoria">
            <a:extLst>
              <a:ext uri="{FF2B5EF4-FFF2-40B4-BE49-F238E27FC236}">
                <a16:creationId xmlns:a16="http://schemas.microsoft.com/office/drawing/2014/main" id="{33E7553A-73DA-299B-4B47-2D88E855542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34720" y="5305308"/>
            <a:ext cx="1284738" cy="41887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C66E8B1C-B131-B6FE-CFFD-12037D4A42FA}"/>
              </a:ext>
            </a:extLst>
          </p:cNvPr>
          <p:cNvSpPr txBox="1"/>
          <p:nvPr/>
        </p:nvSpPr>
        <p:spPr>
          <a:xfrm>
            <a:off x="3059956" y="987703"/>
            <a:ext cx="1282082" cy="341466"/>
          </a:xfrm>
          <a:prstGeom prst="rect">
            <a:avLst/>
          </a:prstGeom>
          <a:solidFill>
            <a:schemeClr val="accent2"/>
          </a:solidFill>
          <a:ln w="31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algn="ctr">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00" dirty="0">
                <a:solidFill>
                  <a:schemeClr val="bg2">
                    <a:lumMod val="50000"/>
                  </a:schemeClr>
                </a:solidFill>
              </a:rPr>
              <a:t>Industry</a:t>
            </a:r>
            <a:endParaRPr lang="en-BE" sz="1400" dirty="0">
              <a:solidFill>
                <a:schemeClr val="bg2">
                  <a:lumMod val="50000"/>
                </a:schemeClr>
              </a:solidFill>
            </a:endParaRPr>
          </a:p>
        </p:txBody>
      </p:sp>
      <p:sp>
        <p:nvSpPr>
          <p:cNvPr id="21" name="TextBox 20">
            <a:extLst>
              <a:ext uri="{FF2B5EF4-FFF2-40B4-BE49-F238E27FC236}">
                <a16:creationId xmlns:a16="http://schemas.microsoft.com/office/drawing/2014/main" id="{9A8809FB-97E6-BF24-4BD3-E5B0CE50DA95}"/>
              </a:ext>
            </a:extLst>
          </p:cNvPr>
          <p:cNvSpPr txBox="1"/>
          <p:nvPr/>
        </p:nvSpPr>
        <p:spPr>
          <a:xfrm>
            <a:off x="6942340" y="987702"/>
            <a:ext cx="1272652" cy="341467"/>
          </a:xfrm>
          <a:prstGeom prst="rect">
            <a:avLst/>
          </a:prstGeom>
          <a:solidFill>
            <a:schemeClr val="accent2"/>
          </a:solidFill>
          <a:ln w="31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algn="ctr">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00" dirty="0">
                <a:solidFill>
                  <a:schemeClr val="bg2">
                    <a:lumMod val="50000"/>
                  </a:schemeClr>
                </a:solidFill>
              </a:rPr>
              <a:t>Event / MICE</a:t>
            </a:r>
            <a:endParaRPr lang="en-BE" sz="1400" dirty="0">
              <a:solidFill>
                <a:schemeClr val="bg2">
                  <a:lumMod val="50000"/>
                </a:schemeClr>
              </a:solidFill>
            </a:endParaRPr>
          </a:p>
        </p:txBody>
      </p:sp>
      <p:pic>
        <p:nvPicPr>
          <p:cNvPr id="1038" name="Picture 14" descr="Jan De Nul - Jobday-Sciences ULB/VUB">
            <a:extLst>
              <a:ext uri="{FF2B5EF4-FFF2-40B4-BE49-F238E27FC236}">
                <a16:creationId xmlns:a16="http://schemas.microsoft.com/office/drawing/2014/main" id="{33D7E9AD-00EF-B90B-D19C-C2DE756AEA5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98491" y="1756059"/>
            <a:ext cx="1327119" cy="444845"/>
          </a:xfrm>
          <a:prstGeom prst="rect">
            <a:avLst/>
          </a:prstGeom>
          <a:noFill/>
          <a:extLst>
            <a:ext uri="{909E8E84-426E-40DD-AFC4-6F175D3DCCD1}">
              <a14:hiddenFill xmlns:a14="http://schemas.microsoft.com/office/drawing/2010/main">
                <a:solidFill>
                  <a:srgbClr val="FFFFFF"/>
                </a:solidFill>
              </a14:hiddenFill>
            </a:ext>
          </a:extLst>
        </p:spPr>
      </p:pic>
      <p:sp>
        <p:nvSpPr>
          <p:cNvPr id="29" name="AutoShape 16">
            <a:extLst>
              <a:ext uri="{FF2B5EF4-FFF2-40B4-BE49-F238E27FC236}">
                <a16:creationId xmlns:a16="http://schemas.microsoft.com/office/drawing/2014/main" id="{92309C3A-270D-68D9-1E0B-F58BEFE49C41}"/>
              </a:ext>
            </a:extLst>
          </p:cNvPr>
          <p:cNvSpPr>
            <a:spLocks noChangeAspect="1" noChangeArrowheads="1"/>
          </p:cNvSpPr>
          <p:nvPr/>
        </p:nvSpPr>
        <p:spPr bwMode="auto">
          <a:xfrm>
            <a:off x="11239846" y="1698312"/>
            <a:ext cx="319257" cy="3381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BE" sz="2000"/>
          </a:p>
        </p:txBody>
      </p:sp>
      <p:pic>
        <p:nvPicPr>
          <p:cNvPr id="1042" name="Picture 18" descr="Naming Design, Brand Design pour Exki">
            <a:extLst>
              <a:ext uri="{FF2B5EF4-FFF2-40B4-BE49-F238E27FC236}">
                <a16:creationId xmlns:a16="http://schemas.microsoft.com/office/drawing/2014/main" id="{BCFEC4E5-5117-08D4-189F-0DB98DF5EE2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21377" y="1535107"/>
            <a:ext cx="1398081" cy="988199"/>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32339198-D712-E995-4364-8B135F06760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p:blipFill>
        <p:spPr bwMode="auto">
          <a:xfrm>
            <a:off x="4809360" y="2643561"/>
            <a:ext cx="1561125" cy="86537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97E7FF9E-B549-54FD-7A11-D1E198C9675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67140" y="3166216"/>
            <a:ext cx="1629107" cy="467730"/>
          </a:xfrm>
          <a:prstGeom prst="rect">
            <a:avLst/>
          </a:prstGeom>
        </p:spPr>
      </p:pic>
      <p:pic>
        <p:nvPicPr>
          <p:cNvPr id="38" name="Picture 37">
            <a:extLst>
              <a:ext uri="{FF2B5EF4-FFF2-40B4-BE49-F238E27FC236}">
                <a16:creationId xmlns:a16="http://schemas.microsoft.com/office/drawing/2014/main" id="{CCB78FCD-16CE-3986-D18C-93F278DCDEB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964317" y="1710620"/>
            <a:ext cx="1321587" cy="970599"/>
          </a:xfrm>
          <a:prstGeom prst="rect">
            <a:avLst/>
          </a:prstGeom>
        </p:spPr>
      </p:pic>
      <p:pic>
        <p:nvPicPr>
          <p:cNvPr id="41" name="Picture 40">
            <a:extLst>
              <a:ext uri="{FF2B5EF4-FFF2-40B4-BE49-F238E27FC236}">
                <a16:creationId xmlns:a16="http://schemas.microsoft.com/office/drawing/2014/main" id="{168FDC42-8543-9618-E9C8-DABD8875934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870882" y="4098482"/>
            <a:ext cx="1402273" cy="607741"/>
          </a:xfrm>
          <a:prstGeom prst="rect">
            <a:avLst/>
          </a:prstGeom>
        </p:spPr>
      </p:pic>
      <p:pic>
        <p:nvPicPr>
          <p:cNvPr id="7" name="Picture 6">
            <a:extLst>
              <a:ext uri="{FF2B5EF4-FFF2-40B4-BE49-F238E27FC236}">
                <a16:creationId xmlns:a16="http://schemas.microsoft.com/office/drawing/2014/main" id="{2BB37FC4-A2F6-FF3D-F92A-3A1DE8F6398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055994" y="5063063"/>
            <a:ext cx="915579" cy="607741"/>
          </a:xfrm>
          <a:prstGeom prst="rect">
            <a:avLst/>
          </a:prstGeom>
        </p:spPr>
      </p:pic>
      <p:pic>
        <p:nvPicPr>
          <p:cNvPr id="8" name="Image 7">
            <a:extLst>
              <a:ext uri="{FF2B5EF4-FFF2-40B4-BE49-F238E27FC236}">
                <a16:creationId xmlns:a16="http://schemas.microsoft.com/office/drawing/2014/main" id="{14FFF477-8286-853A-3316-ED8BB14E2A0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223814" y="2737530"/>
            <a:ext cx="713860" cy="640329"/>
          </a:xfrm>
          <a:prstGeom prst="rect">
            <a:avLst/>
          </a:prstGeom>
        </p:spPr>
      </p:pic>
      <p:sp>
        <p:nvSpPr>
          <p:cNvPr id="9" name="TextBox 20">
            <a:extLst>
              <a:ext uri="{FF2B5EF4-FFF2-40B4-BE49-F238E27FC236}">
                <a16:creationId xmlns:a16="http://schemas.microsoft.com/office/drawing/2014/main" id="{B5FB0A81-444C-B44B-3905-501C38091F75}"/>
              </a:ext>
            </a:extLst>
          </p:cNvPr>
          <p:cNvSpPr txBox="1"/>
          <p:nvPr/>
        </p:nvSpPr>
        <p:spPr>
          <a:xfrm>
            <a:off x="4958938" y="1028947"/>
            <a:ext cx="1289050" cy="258977"/>
          </a:xfrm>
          <a:prstGeom prst="rect">
            <a:avLst/>
          </a:prstGeom>
          <a:solidFill>
            <a:schemeClr val="accent2"/>
          </a:solidFill>
          <a:ln w="31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algn="ctr">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00" dirty="0">
                <a:solidFill>
                  <a:schemeClr val="bg2">
                    <a:lumMod val="50000"/>
                  </a:schemeClr>
                </a:solidFill>
              </a:rPr>
              <a:t>Retail</a:t>
            </a:r>
            <a:endParaRPr lang="en-BE" sz="1400" dirty="0">
              <a:solidFill>
                <a:schemeClr val="bg2">
                  <a:lumMod val="50000"/>
                </a:schemeClr>
              </a:solidFill>
            </a:endParaRPr>
          </a:p>
        </p:txBody>
      </p:sp>
      <p:sp>
        <p:nvSpPr>
          <p:cNvPr id="10" name="TextBox 20">
            <a:extLst>
              <a:ext uri="{FF2B5EF4-FFF2-40B4-BE49-F238E27FC236}">
                <a16:creationId xmlns:a16="http://schemas.microsoft.com/office/drawing/2014/main" id="{CF004ABE-D901-81EF-EF97-25797E82DD9D}"/>
              </a:ext>
            </a:extLst>
          </p:cNvPr>
          <p:cNvSpPr txBox="1"/>
          <p:nvPr/>
        </p:nvSpPr>
        <p:spPr>
          <a:xfrm>
            <a:off x="9681870" y="987702"/>
            <a:ext cx="1272652" cy="341467"/>
          </a:xfrm>
          <a:prstGeom prst="rect">
            <a:avLst/>
          </a:prstGeom>
          <a:solidFill>
            <a:schemeClr val="accent2"/>
          </a:solidFill>
          <a:ln w="31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algn="ctr">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00" dirty="0">
                <a:solidFill>
                  <a:schemeClr val="bg2">
                    <a:lumMod val="50000"/>
                  </a:schemeClr>
                </a:solidFill>
              </a:rPr>
              <a:t>Public Sector</a:t>
            </a:r>
            <a:endParaRPr lang="en-BE" sz="1400" dirty="0">
              <a:solidFill>
                <a:schemeClr val="bg2">
                  <a:lumMod val="50000"/>
                </a:schemeClr>
              </a:solidFill>
            </a:endParaRPr>
          </a:p>
        </p:txBody>
      </p:sp>
      <p:pic>
        <p:nvPicPr>
          <p:cNvPr id="36" name="Picture 35" descr="A logo with red and blue text&#10;&#10;Description automatically generated">
            <a:extLst>
              <a:ext uri="{FF2B5EF4-FFF2-40B4-BE49-F238E27FC236}">
                <a16:creationId xmlns:a16="http://schemas.microsoft.com/office/drawing/2014/main" id="{58C867FB-EC0A-6748-4BE8-E1A46FB3506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877384" y="4856448"/>
            <a:ext cx="800035" cy="831623"/>
          </a:xfrm>
          <a:prstGeom prst="rect">
            <a:avLst/>
          </a:prstGeom>
        </p:spPr>
      </p:pic>
      <p:pic>
        <p:nvPicPr>
          <p:cNvPr id="42" name="Picture 18">
            <a:extLst>
              <a:ext uri="{FF2B5EF4-FFF2-40B4-BE49-F238E27FC236}">
                <a16:creationId xmlns:a16="http://schemas.microsoft.com/office/drawing/2014/main" id="{2E92A1D2-179C-3C9D-80F2-96C5201B7825}"/>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155739" y="2681221"/>
            <a:ext cx="1088087" cy="59950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017484A8-5530-857B-5A2A-0EFE568D678A}"/>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094326" y="5333344"/>
            <a:ext cx="918470" cy="33746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Un nouveau logo, une nouvelle identité visuelle... - CHU ...">
            <a:extLst>
              <a:ext uri="{FF2B5EF4-FFF2-40B4-BE49-F238E27FC236}">
                <a16:creationId xmlns:a16="http://schemas.microsoft.com/office/drawing/2014/main" id="{9F694884-6032-4346-D3BA-2C04BC4D5817}"/>
              </a:ext>
            </a:extLst>
          </p:cNvPr>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p:blipFill>
        <p:spPr bwMode="auto">
          <a:xfrm>
            <a:off x="3167099" y="5101286"/>
            <a:ext cx="1520150" cy="70729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uems-eaccme-logo – MedEd Global Solutions">
            <a:extLst>
              <a:ext uri="{FF2B5EF4-FFF2-40B4-BE49-F238E27FC236}">
                <a16:creationId xmlns:a16="http://schemas.microsoft.com/office/drawing/2014/main" id="{152FDC7F-552C-A2BC-AE7E-A40AF4087711}"/>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204963" y="4309927"/>
            <a:ext cx="748279" cy="79259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Un nouveau logo pour Crelan - Guide-Epargne.be">
            <a:extLst>
              <a:ext uri="{FF2B5EF4-FFF2-40B4-BE49-F238E27FC236}">
                <a16:creationId xmlns:a16="http://schemas.microsoft.com/office/drawing/2014/main" id="{D6DF2536-DDA0-7949-F842-837D5057C6D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216763" y="3714987"/>
            <a:ext cx="1102651" cy="78146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a:extLst>
              <a:ext uri="{FF2B5EF4-FFF2-40B4-BE49-F238E27FC236}">
                <a16:creationId xmlns:a16="http://schemas.microsoft.com/office/drawing/2014/main" id="{E74F212A-2857-57D8-8AEF-E71F6F89AE5A}"/>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0869994" y="3533924"/>
            <a:ext cx="799583" cy="84693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4">
            <a:extLst>
              <a:ext uri="{FF2B5EF4-FFF2-40B4-BE49-F238E27FC236}">
                <a16:creationId xmlns:a16="http://schemas.microsoft.com/office/drawing/2014/main" id="{9541235C-4E96-EC46-1581-1E396696A8F7}"/>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026464" y="4384456"/>
            <a:ext cx="1240302" cy="73325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BNP Paribas logo and symbol, meaning, history, PNG">
            <a:extLst>
              <a:ext uri="{FF2B5EF4-FFF2-40B4-BE49-F238E27FC236}">
                <a16:creationId xmlns:a16="http://schemas.microsoft.com/office/drawing/2014/main" id="{A7AB5FF8-567F-E40F-E22D-886BC25CAE21}"/>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075412" y="1516043"/>
            <a:ext cx="1391849" cy="82927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8" descr="Secrétariat général pour l'investissement (SGPI) - Coboteam Auvergne  Rhône-Alpes - Cluster Régional Robotique et Cobotique">
            <a:extLst>
              <a:ext uri="{FF2B5EF4-FFF2-40B4-BE49-F238E27FC236}">
                <a16:creationId xmlns:a16="http://schemas.microsoft.com/office/drawing/2014/main" id="{20BA2D5D-100D-165C-FD7F-909B81BBC605}"/>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0666355" y="1609898"/>
            <a:ext cx="1141499" cy="1534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9905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6EEBA-DD2B-2F5A-B67F-4FDA3E5EA4B4}"/>
            </a:ext>
          </a:extLst>
        </p:cNvPr>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4AC8ED83-8F42-21DD-35F4-70349879337A}"/>
              </a:ext>
            </a:extLst>
          </p:cNvPr>
          <p:cNvSpPr>
            <a:spLocks noGrp="1"/>
          </p:cNvSpPr>
          <p:nvPr>
            <p:ph type="body" sz="quarter" idx="10"/>
          </p:nvPr>
        </p:nvSpPr>
        <p:spPr/>
        <p:txBody>
          <a:bodyPr/>
          <a:lstStyle/>
          <a:p>
            <a:r>
              <a:rPr lang="fr-FR" dirty="0"/>
              <a:t>1.1</a:t>
            </a:r>
          </a:p>
        </p:txBody>
      </p:sp>
      <p:sp>
        <p:nvSpPr>
          <p:cNvPr id="4" name="Espace réservé du texte 3">
            <a:extLst>
              <a:ext uri="{FF2B5EF4-FFF2-40B4-BE49-F238E27FC236}">
                <a16:creationId xmlns:a16="http://schemas.microsoft.com/office/drawing/2014/main" id="{236EF72C-29D9-73F8-B9D6-AAAD4DED948D}"/>
              </a:ext>
            </a:extLst>
          </p:cNvPr>
          <p:cNvSpPr>
            <a:spLocks noGrp="1"/>
          </p:cNvSpPr>
          <p:nvPr>
            <p:ph type="body" sz="quarter" idx="12"/>
          </p:nvPr>
        </p:nvSpPr>
        <p:spPr>
          <a:xfrm>
            <a:off x="869098" y="583841"/>
            <a:ext cx="10203709" cy="497115"/>
          </a:xfrm>
        </p:spPr>
        <p:txBody>
          <a:bodyPr/>
          <a:lstStyle/>
          <a:p>
            <a:r>
              <a:rPr lang="en-US" dirty="0"/>
              <a:t>Paradigm shift 1 : Coding </a:t>
            </a:r>
            <a:r>
              <a:rPr lang="en-US" dirty="0">
                <a:sym typeface="Wingdings" panose="05000000000000000000" pitchFamily="2" charset="2"/>
              </a:rPr>
              <a:t> Modelling</a:t>
            </a:r>
            <a:endParaRPr lang="fr-BE" dirty="0"/>
          </a:p>
        </p:txBody>
      </p:sp>
      <p:sp>
        <p:nvSpPr>
          <p:cNvPr id="19" name="Text Placeholder 18">
            <a:extLst>
              <a:ext uri="{FF2B5EF4-FFF2-40B4-BE49-F238E27FC236}">
                <a16:creationId xmlns:a16="http://schemas.microsoft.com/office/drawing/2014/main" id="{51D0D5CF-3B3E-BF53-12EE-A074C50E6971}"/>
              </a:ext>
            </a:extLst>
          </p:cNvPr>
          <p:cNvSpPr>
            <a:spLocks noGrp="1"/>
          </p:cNvSpPr>
          <p:nvPr>
            <p:ph type="body" sz="quarter" idx="11"/>
          </p:nvPr>
        </p:nvSpPr>
        <p:spPr/>
        <p:txBody>
          <a:bodyPr/>
          <a:lstStyle/>
          <a:p>
            <a:r>
              <a:rPr lang="fr-BE" dirty="0"/>
              <a:t>Objectives</a:t>
            </a:r>
            <a:endParaRPr lang="en-BE" dirty="0"/>
          </a:p>
        </p:txBody>
      </p:sp>
      <p:sp>
        <p:nvSpPr>
          <p:cNvPr id="15" name="ZoneTexte 7">
            <a:extLst>
              <a:ext uri="{FF2B5EF4-FFF2-40B4-BE49-F238E27FC236}">
                <a16:creationId xmlns:a16="http://schemas.microsoft.com/office/drawing/2014/main" id="{10B0A489-96EE-3C8D-AFD3-AC17836A7F79}"/>
              </a:ext>
            </a:extLst>
          </p:cNvPr>
          <p:cNvSpPr txBox="1"/>
          <p:nvPr/>
        </p:nvSpPr>
        <p:spPr>
          <a:xfrm>
            <a:off x="1126273" y="1472215"/>
            <a:ext cx="5020527" cy="461665"/>
          </a:xfrm>
          <a:prstGeom prst="rect">
            <a:avLst/>
          </a:prstGeom>
          <a:noFill/>
        </p:spPr>
        <p:txBody>
          <a:bodyPr wrap="square" rtlCol="0">
            <a:spAutoFit/>
          </a:bodyPr>
          <a:lstStyle/>
          <a:p>
            <a:r>
              <a:rPr lang="en-US" sz="2400" dirty="0"/>
              <a:t>From </a:t>
            </a:r>
            <a:r>
              <a:rPr lang="en-US" sz="2400" b="1" dirty="0"/>
              <a:t>coding</a:t>
            </a:r>
            <a:r>
              <a:rPr lang="en-US" sz="2400" dirty="0"/>
              <a:t> a data mgmt. solution</a:t>
            </a:r>
          </a:p>
        </p:txBody>
      </p:sp>
      <p:sp>
        <p:nvSpPr>
          <p:cNvPr id="18" name="ZoneTexte 9">
            <a:extLst>
              <a:ext uri="{FF2B5EF4-FFF2-40B4-BE49-F238E27FC236}">
                <a16:creationId xmlns:a16="http://schemas.microsoft.com/office/drawing/2014/main" id="{A9B5BE53-3908-62A7-9480-A8358D27137D}"/>
              </a:ext>
            </a:extLst>
          </p:cNvPr>
          <p:cNvSpPr txBox="1"/>
          <p:nvPr/>
        </p:nvSpPr>
        <p:spPr>
          <a:xfrm>
            <a:off x="1227517" y="5385785"/>
            <a:ext cx="4445000" cy="923330"/>
          </a:xfrm>
          <a:prstGeom prst="rect">
            <a:avLst/>
          </a:prstGeom>
          <a:noFill/>
        </p:spPr>
        <p:txBody>
          <a:bodyPr wrap="square" rtlCol="0">
            <a:spAutoFit/>
          </a:bodyPr>
          <a:lstStyle>
            <a:defPPr>
              <a:defRPr lang="fr-FR"/>
            </a:defPPr>
            <a:lvl1pPr>
              <a:defRPr/>
            </a:lvl1pPr>
          </a:lstStyle>
          <a:p>
            <a:r>
              <a:rPr lang="en-US" dirty="0"/>
              <a:t>1 Business Analyst for 3-5 Developers</a:t>
            </a:r>
          </a:p>
          <a:p>
            <a:r>
              <a:rPr lang="en-US" dirty="0"/>
              <a:t>High maintenance effort</a:t>
            </a:r>
          </a:p>
          <a:p>
            <a:r>
              <a:rPr lang="en-US" dirty="0"/>
              <a:t>Each evolution must be tested from zero</a:t>
            </a:r>
            <a:endParaRPr lang="fr-BE" dirty="0"/>
          </a:p>
        </p:txBody>
      </p:sp>
      <p:pic>
        <p:nvPicPr>
          <p:cNvPr id="1026" name="Picture 2" descr="How to Avoid SQL Injection in Your Code | The InfoSec Chronicles">
            <a:extLst>
              <a:ext uri="{FF2B5EF4-FFF2-40B4-BE49-F238E27FC236}">
                <a16:creationId xmlns:a16="http://schemas.microsoft.com/office/drawing/2014/main" id="{782F7C1C-8F4A-ADD7-9037-C4EDFF9E56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9351" y="2451363"/>
            <a:ext cx="4463166" cy="2543163"/>
          </a:xfrm>
          <a:prstGeom prst="rect">
            <a:avLst/>
          </a:prstGeom>
          <a:noFill/>
          <a:extLst>
            <a:ext uri="{909E8E84-426E-40DD-AFC4-6F175D3DCCD1}">
              <a14:hiddenFill xmlns:a14="http://schemas.microsoft.com/office/drawing/2010/main">
                <a:solidFill>
                  <a:srgbClr val="FFFFFF"/>
                </a:solidFill>
              </a14:hiddenFill>
            </a:ext>
          </a:extLst>
        </p:spPr>
      </p:pic>
      <p:sp>
        <p:nvSpPr>
          <p:cNvPr id="14" name="Arrow: Right 13">
            <a:extLst>
              <a:ext uri="{FF2B5EF4-FFF2-40B4-BE49-F238E27FC236}">
                <a16:creationId xmlns:a16="http://schemas.microsoft.com/office/drawing/2014/main" id="{0E4A7F5A-BECE-4DEB-CFA8-9ACF2E0672E4}"/>
              </a:ext>
            </a:extLst>
          </p:cNvPr>
          <p:cNvSpPr/>
          <p:nvPr/>
        </p:nvSpPr>
        <p:spPr>
          <a:xfrm>
            <a:off x="5804984" y="2625210"/>
            <a:ext cx="1043561" cy="2027362"/>
          </a:xfrm>
          <a:prstGeom prst="rightArrow">
            <a:avLst/>
          </a:prstGeom>
          <a:solidFill>
            <a:srgbClr val="84AB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ZoneTexte 9">
            <a:extLst>
              <a:ext uri="{FF2B5EF4-FFF2-40B4-BE49-F238E27FC236}">
                <a16:creationId xmlns:a16="http://schemas.microsoft.com/office/drawing/2014/main" id="{AC04FC30-5166-0A3C-3173-DDCCE2C2035F}"/>
              </a:ext>
            </a:extLst>
          </p:cNvPr>
          <p:cNvSpPr txBox="1"/>
          <p:nvPr/>
        </p:nvSpPr>
        <p:spPr>
          <a:xfrm>
            <a:off x="7081023" y="5385785"/>
            <a:ext cx="4583153" cy="923330"/>
          </a:xfrm>
          <a:prstGeom prst="rect">
            <a:avLst/>
          </a:prstGeom>
          <a:noFill/>
        </p:spPr>
        <p:txBody>
          <a:bodyPr wrap="square" rtlCol="0">
            <a:spAutoFit/>
          </a:bodyPr>
          <a:lstStyle>
            <a:defPPr>
              <a:defRPr lang="fr-FR"/>
            </a:defPPr>
            <a:lvl1pPr>
              <a:defRPr/>
            </a:lvl1pPr>
          </a:lstStyle>
          <a:p>
            <a:r>
              <a:rPr lang="en-US" dirty="0"/>
              <a:t>1 Business Analyst for &lt;1 Developer</a:t>
            </a:r>
          </a:p>
          <a:p>
            <a:r>
              <a:rPr lang="en-US" dirty="0"/>
              <a:t>Easy to run and maintain</a:t>
            </a:r>
          </a:p>
          <a:p>
            <a:r>
              <a:rPr lang="en-US" dirty="0"/>
              <a:t>Easy to evolve for new business needs</a:t>
            </a:r>
          </a:p>
        </p:txBody>
      </p:sp>
      <p:sp>
        <p:nvSpPr>
          <p:cNvPr id="34" name="ZoneTexte 7">
            <a:extLst>
              <a:ext uri="{FF2B5EF4-FFF2-40B4-BE49-F238E27FC236}">
                <a16:creationId xmlns:a16="http://schemas.microsoft.com/office/drawing/2014/main" id="{86A112B4-5BBF-D73F-1CA4-ECA7C05555CA}"/>
              </a:ext>
            </a:extLst>
          </p:cNvPr>
          <p:cNvSpPr txBox="1"/>
          <p:nvPr/>
        </p:nvSpPr>
        <p:spPr>
          <a:xfrm>
            <a:off x="6884981" y="1472215"/>
            <a:ext cx="4927574" cy="461665"/>
          </a:xfrm>
          <a:prstGeom prst="rect">
            <a:avLst/>
          </a:prstGeom>
          <a:noFill/>
        </p:spPr>
        <p:txBody>
          <a:bodyPr wrap="square" rtlCol="0">
            <a:spAutoFit/>
          </a:bodyPr>
          <a:lstStyle/>
          <a:p>
            <a:r>
              <a:rPr lang="en-US" sz="2400" dirty="0"/>
              <a:t>To </a:t>
            </a:r>
            <a:r>
              <a:rPr lang="en-US" sz="2400" b="1" dirty="0">
                <a:solidFill>
                  <a:schemeClr val="bg1"/>
                </a:solidFill>
              </a:rPr>
              <a:t>modelling </a:t>
            </a:r>
            <a:r>
              <a:rPr lang="en-US" sz="2400" dirty="0"/>
              <a:t>a data mgmt. solution</a:t>
            </a:r>
          </a:p>
        </p:txBody>
      </p:sp>
      <p:pic>
        <p:nvPicPr>
          <p:cNvPr id="36" name="Picture 35" descr="A diagram of a network&#10;&#10;Description automatically generated with medium confidence">
            <a:extLst>
              <a:ext uri="{FF2B5EF4-FFF2-40B4-BE49-F238E27FC236}">
                <a16:creationId xmlns:a16="http://schemas.microsoft.com/office/drawing/2014/main" id="{599115AF-7ED8-244D-095A-E026F4BC030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782568" y="2149467"/>
            <a:ext cx="5409432" cy="2978847"/>
          </a:xfrm>
          <a:prstGeom prst="rect">
            <a:avLst/>
          </a:prstGeom>
        </p:spPr>
      </p:pic>
    </p:spTree>
    <p:extLst>
      <p:ext uri="{BB962C8B-B14F-4D97-AF65-F5344CB8AC3E}">
        <p14:creationId xmlns:p14="http://schemas.microsoft.com/office/powerpoint/2010/main" val="1077725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Espace réservé du texte 3"/>
          <p:cNvSpPr txBox="1"/>
          <p:nvPr/>
        </p:nvSpPr>
        <p:spPr bwMode="auto">
          <a:xfrm>
            <a:off x="612350" y="750210"/>
            <a:ext cx="11661216" cy="497115"/>
          </a:xfrm>
          <a:prstGeom prst="rect">
            <a:avLst/>
          </a:prstGeom>
        </p:spPr>
        <p:txBody>
          <a:bodyPr vert="horz" lIns="91440" tIns="45720" rIns="91440" bIns="45720" rtlCol="0" anchor="ctr">
            <a:noAutofit/>
          </a:bodyPr>
          <a:lstStyle>
            <a:lvl1pPr marL="0" indent="0" algn="ctr" defTabSz="914400">
              <a:lnSpc>
                <a:spcPts val="3300"/>
              </a:lnSpc>
              <a:spcBef>
                <a:spcPts val="0"/>
              </a:spcBef>
              <a:spcAft>
                <a:spcPts val="600"/>
              </a:spcAft>
              <a:buClr>
                <a:schemeClr val="bg1"/>
              </a:buClr>
              <a:buFont typeface="Arial"/>
              <a:buNone/>
              <a:defRPr sz="2500" b="0" i="0">
                <a:solidFill>
                  <a:schemeClr val="accent3"/>
                </a:solidFill>
                <a:latin typeface="+mn-lt"/>
                <a:ea typeface="+mn-ea"/>
                <a:cs typeface="+mn-cs"/>
              </a:defRPr>
            </a:lvl1pPr>
            <a:lvl2pPr marL="685800" indent="-228600" algn="l" defTabSz="914400">
              <a:lnSpc>
                <a:spcPct val="90000"/>
              </a:lnSpc>
              <a:spcBef>
                <a:spcPts val="500"/>
              </a:spcBef>
              <a:buClr>
                <a:schemeClr val="tx2"/>
              </a:buClr>
              <a:buFont typeface="Arial"/>
              <a:buChar char="•"/>
              <a:defRPr sz="1400" b="0" i="0">
                <a:solidFill>
                  <a:srgbClr val="072038"/>
                </a:solidFill>
                <a:latin typeface="Outfit Light"/>
                <a:ea typeface="+mn-ea"/>
                <a:cs typeface="+mn-cs"/>
              </a:defRPr>
            </a:lvl2pPr>
            <a:lvl3pPr marL="1143000" indent="-228600" algn="l" defTabSz="914400">
              <a:lnSpc>
                <a:spcPct val="90000"/>
              </a:lnSpc>
              <a:spcBef>
                <a:spcPts val="500"/>
              </a:spcBef>
              <a:buFont typeface="Arial"/>
              <a:buChar char="•"/>
              <a:defRPr sz="1200" b="0" i="0">
                <a:solidFill>
                  <a:srgbClr val="072038"/>
                </a:solidFill>
                <a:latin typeface="Outfit Light"/>
                <a:ea typeface="+mn-ea"/>
                <a:cs typeface="+mn-cs"/>
              </a:defRPr>
            </a:lvl3pPr>
            <a:lvl4pPr marL="1600200" indent="-228600" algn="l" defTabSz="914400">
              <a:lnSpc>
                <a:spcPct val="90000"/>
              </a:lnSpc>
              <a:spcBef>
                <a:spcPts val="500"/>
              </a:spcBef>
              <a:buFont typeface="Arial"/>
              <a:buChar char="•"/>
              <a:defRPr sz="1000" b="0" i="0">
                <a:solidFill>
                  <a:srgbClr val="072038"/>
                </a:solidFill>
                <a:latin typeface="Outfit Light"/>
                <a:ea typeface="+mn-ea"/>
                <a:cs typeface="+mn-cs"/>
              </a:defRPr>
            </a:lvl4pPr>
            <a:lvl5pPr marL="2057400" indent="-228600" algn="l" defTabSz="914400">
              <a:lnSpc>
                <a:spcPct val="90000"/>
              </a:lnSpc>
              <a:spcBef>
                <a:spcPts val="500"/>
              </a:spcBef>
              <a:buFont typeface="Arial"/>
              <a:buChar char="•"/>
              <a:defRPr sz="1400" b="0" i="0">
                <a:solidFill>
                  <a:srgbClr val="072038"/>
                </a:solidFill>
                <a:latin typeface="Outfit Ligh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lgn="l">
              <a:defRPr/>
            </a:pPr>
            <a:r>
              <a:rPr lang="en-US" sz="4400" dirty="0"/>
              <a:t>Paradigm shift 2 : Tech data </a:t>
            </a:r>
            <a:r>
              <a:rPr lang="en-US" sz="4400" dirty="0">
                <a:sym typeface="Wingdings" panose="05000000000000000000" pitchFamily="2" charset="2"/>
              </a:rPr>
              <a:t> Business data</a:t>
            </a:r>
            <a:endParaRPr sz="2400" dirty="0"/>
          </a:p>
        </p:txBody>
      </p:sp>
      <p:sp>
        <p:nvSpPr>
          <p:cNvPr id="5" name="ZoneTexte 4"/>
          <p:cNvSpPr txBox="1"/>
          <p:nvPr/>
        </p:nvSpPr>
        <p:spPr bwMode="auto">
          <a:xfrm>
            <a:off x="1911588" y="2429613"/>
            <a:ext cx="3024701" cy="3139321"/>
          </a:xfrm>
          <a:prstGeom prst="rect">
            <a:avLst/>
          </a:prstGeom>
          <a:noFill/>
        </p:spPr>
        <p:txBody>
          <a:bodyPr wrap="square" rtlCol="0">
            <a:spAutoFit/>
          </a:bodyPr>
          <a:lstStyle/>
          <a:p>
            <a:pPr>
              <a:defRPr/>
            </a:pPr>
            <a:r>
              <a:rPr lang="en-US" dirty="0">
                <a:solidFill>
                  <a:schemeClr val="accent6"/>
                </a:solidFill>
              </a:rPr>
              <a:t>A barrier falls between business and technical interpretation.</a:t>
            </a:r>
            <a:endParaRPr dirty="0"/>
          </a:p>
          <a:p>
            <a:pPr>
              <a:defRPr/>
            </a:pPr>
            <a:endParaRPr lang="en-US" dirty="0">
              <a:solidFill>
                <a:schemeClr val="accent6"/>
              </a:solidFill>
            </a:endParaRPr>
          </a:p>
          <a:p>
            <a:pPr>
              <a:defRPr/>
            </a:pPr>
            <a:r>
              <a:rPr lang="en-US" dirty="0">
                <a:solidFill>
                  <a:schemeClr val="accent6"/>
                </a:solidFill>
              </a:rPr>
              <a:t>A standardized methodology through a fully automated software.</a:t>
            </a:r>
            <a:endParaRPr dirty="0"/>
          </a:p>
          <a:p>
            <a:pPr>
              <a:defRPr/>
            </a:pPr>
            <a:endParaRPr lang="en-US" dirty="0">
              <a:solidFill>
                <a:schemeClr val="accent6"/>
              </a:solidFill>
            </a:endParaRPr>
          </a:p>
          <a:p>
            <a:pPr>
              <a:defRPr/>
            </a:pPr>
            <a:r>
              <a:rPr lang="en-US" dirty="0">
                <a:solidFill>
                  <a:schemeClr val="accent6"/>
                </a:solidFill>
              </a:rPr>
              <a:t>A shared understanding through 3 concepts: hubs, links, satellites.</a:t>
            </a:r>
            <a:endParaRPr lang="fr-FR" dirty="0">
              <a:solidFill>
                <a:schemeClr val="accent6"/>
              </a:solidFill>
            </a:endParaRPr>
          </a:p>
        </p:txBody>
      </p:sp>
      <p:sp>
        <p:nvSpPr>
          <p:cNvPr id="7" name="Shape 2588"/>
          <p:cNvSpPr>
            <a:spLocks noChangeAspect="1"/>
          </p:cNvSpPr>
          <p:nvPr/>
        </p:nvSpPr>
        <p:spPr bwMode="auto">
          <a:xfrm>
            <a:off x="1364535" y="4736129"/>
            <a:ext cx="343127" cy="311945"/>
          </a:xfrm>
          <a:custGeom>
            <a:avLst/>
            <a:gdLst/>
            <a:ahLst/>
            <a:cxnLst>
              <a:cxn ang="0">
                <a:pos x="wd2" y="hd2"/>
              </a:cxn>
              <a:cxn ang="5400000">
                <a:pos x="wd2" y="hd2"/>
              </a:cxn>
              <a:cxn ang="10800000">
                <a:pos x="wd2" y="hd2"/>
              </a:cxn>
              <a:cxn ang="16200000">
                <a:pos x="wd2" y="hd2"/>
              </a:cxn>
            </a:cxnLst>
            <a:rect l="0" t="0" r="r" b="b"/>
            <a:pathLst>
              <a:path w="21600" h="21600" extrusionOk="0">
                <a:moveTo>
                  <a:pt x="17182" y="12420"/>
                </a:moveTo>
                <a:cubicBezTo>
                  <a:pt x="16368" y="12420"/>
                  <a:pt x="15709" y="11694"/>
                  <a:pt x="15709" y="10800"/>
                </a:cubicBezTo>
                <a:cubicBezTo>
                  <a:pt x="15709" y="9906"/>
                  <a:pt x="16368" y="9180"/>
                  <a:pt x="17182" y="9180"/>
                </a:cubicBezTo>
                <a:cubicBezTo>
                  <a:pt x="17995" y="9180"/>
                  <a:pt x="18655" y="9906"/>
                  <a:pt x="18655" y="10800"/>
                </a:cubicBezTo>
                <a:cubicBezTo>
                  <a:pt x="18655" y="11694"/>
                  <a:pt x="17995" y="12420"/>
                  <a:pt x="17182" y="12420"/>
                </a:cubicBezTo>
                <a:moveTo>
                  <a:pt x="21109" y="10260"/>
                </a:moveTo>
                <a:lnTo>
                  <a:pt x="19587" y="10260"/>
                </a:lnTo>
                <a:cubicBezTo>
                  <a:pt x="19360" y="9028"/>
                  <a:pt x="18369" y="8100"/>
                  <a:pt x="17182" y="8100"/>
                </a:cubicBezTo>
                <a:cubicBezTo>
                  <a:pt x="15994" y="8100"/>
                  <a:pt x="15004" y="9028"/>
                  <a:pt x="14777" y="10260"/>
                </a:cubicBezTo>
                <a:lnTo>
                  <a:pt x="491" y="10260"/>
                </a:lnTo>
                <a:cubicBezTo>
                  <a:pt x="220" y="10260"/>
                  <a:pt x="0" y="10502"/>
                  <a:pt x="0" y="10800"/>
                </a:cubicBezTo>
                <a:cubicBezTo>
                  <a:pt x="0" y="11098"/>
                  <a:pt x="220" y="11340"/>
                  <a:pt x="491" y="11340"/>
                </a:cubicBezTo>
                <a:lnTo>
                  <a:pt x="14777" y="11340"/>
                </a:lnTo>
                <a:cubicBezTo>
                  <a:pt x="15004" y="12572"/>
                  <a:pt x="15994" y="13500"/>
                  <a:pt x="17182" y="13500"/>
                </a:cubicBezTo>
                <a:cubicBezTo>
                  <a:pt x="18369" y="13500"/>
                  <a:pt x="19360" y="12572"/>
                  <a:pt x="19587" y="11340"/>
                </a:cubicBezTo>
                <a:lnTo>
                  <a:pt x="21109" y="11340"/>
                </a:lnTo>
                <a:cubicBezTo>
                  <a:pt x="21380" y="11340"/>
                  <a:pt x="21600" y="11098"/>
                  <a:pt x="21600" y="10800"/>
                </a:cubicBezTo>
                <a:cubicBezTo>
                  <a:pt x="21600" y="10502"/>
                  <a:pt x="21380" y="10260"/>
                  <a:pt x="21109" y="10260"/>
                </a:cubicBezTo>
                <a:moveTo>
                  <a:pt x="5400" y="1080"/>
                </a:moveTo>
                <a:cubicBezTo>
                  <a:pt x="6214" y="1080"/>
                  <a:pt x="6873" y="1806"/>
                  <a:pt x="6873" y="2700"/>
                </a:cubicBezTo>
                <a:cubicBezTo>
                  <a:pt x="6873" y="3595"/>
                  <a:pt x="6214" y="4320"/>
                  <a:pt x="5400" y="4320"/>
                </a:cubicBezTo>
                <a:cubicBezTo>
                  <a:pt x="4586" y="4320"/>
                  <a:pt x="3927" y="3595"/>
                  <a:pt x="3927" y="2700"/>
                </a:cubicBezTo>
                <a:cubicBezTo>
                  <a:pt x="3927" y="1806"/>
                  <a:pt x="4586" y="1080"/>
                  <a:pt x="5400" y="1080"/>
                </a:cubicBezTo>
                <a:moveTo>
                  <a:pt x="491" y="3240"/>
                </a:moveTo>
                <a:lnTo>
                  <a:pt x="2995" y="3240"/>
                </a:lnTo>
                <a:cubicBezTo>
                  <a:pt x="3222" y="4472"/>
                  <a:pt x="4213" y="5400"/>
                  <a:pt x="5400" y="5400"/>
                </a:cubicBezTo>
                <a:cubicBezTo>
                  <a:pt x="6587" y="5400"/>
                  <a:pt x="7578" y="4472"/>
                  <a:pt x="7805" y="3240"/>
                </a:cubicBezTo>
                <a:lnTo>
                  <a:pt x="21109" y="3240"/>
                </a:lnTo>
                <a:cubicBezTo>
                  <a:pt x="21380" y="3240"/>
                  <a:pt x="21600" y="2999"/>
                  <a:pt x="21600" y="2700"/>
                </a:cubicBezTo>
                <a:cubicBezTo>
                  <a:pt x="21600" y="2402"/>
                  <a:pt x="21380" y="2160"/>
                  <a:pt x="21109" y="2160"/>
                </a:cubicBezTo>
                <a:lnTo>
                  <a:pt x="7805" y="2160"/>
                </a:lnTo>
                <a:cubicBezTo>
                  <a:pt x="7578" y="928"/>
                  <a:pt x="6587" y="0"/>
                  <a:pt x="5400" y="0"/>
                </a:cubicBezTo>
                <a:cubicBezTo>
                  <a:pt x="4213" y="0"/>
                  <a:pt x="3222" y="928"/>
                  <a:pt x="2995" y="2160"/>
                </a:cubicBezTo>
                <a:lnTo>
                  <a:pt x="491" y="2160"/>
                </a:lnTo>
                <a:cubicBezTo>
                  <a:pt x="220" y="2160"/>
                  <a:pt x="0" y="2402"/>
                  <a:pt x="0" y="2700"/>
                </a:cubicBezTo>
                <a:cubicBezTo>
                  <a:pt x="0" y="2999"/>
                  <a:pt x="220" y="3240"/>
                  <a:pt x="491" y="3240"/>
                </a:cubicBezTo>
                <a:moveTo>
                  <a:pt x="9327" y="20519"/>
                </a:moveTo>
                <a:cubicBezTo>
                  <a:pt x="8514" y="20519"/>
                  <a:pt x="7855" y="19794"/>
                  <a:pt x="7855" y="18899"/>
                </a:cubicBezTo>
                <a:cubicBezTo>
                  <a:pt x="7855" y="18005"/>
                  <a:pt x="8514" y="17279"/>
                  <a:pt x="9327" y="17279"/>
                </a:cubicBezTo>
                <a:cubicBezTo>
                  <a:pt x="10141" y="17279"/>
                  <a:pt x="10800" y="18005"/>
                  <a:pt x="10800" y="18899"/>
                </a:cubicBezTo>
                <a:cubicBezTo>
                  <a:pt x="10800" y="19794"/>
                  <a:pt x="10141" y="20519"/>
                  <a:pt x="9327" y="20519"/>
                </a:cubicBezTo>
                <a:moveTo>
                  <a:pt x="21109" y="18359"/>
                </a:moveTo>
                <a:lnTo>
                  <a:pt x="11732" y="18359"/>
                </a:lnTo>
                <a:cubicBezTo>
                  <a:pt x="11505" y="17127"/>
                  <a:pt x="10515" y="16199"/>
                  <a:pt x="9327" y="16199"/>
                </a:cubicBezTo>
                <a:cubicBezTo>
                  <a:pt x="8140" y="16199"/>
                  <a:pt x="7150" y="17127"/>
                  <a:pt x="6922" y="18359"/>
                </a:cubicBezTo>
                <a:lnTo>
                  <a:pt x="491" y="18359"/>
                </a:lnTo>
                <a:cubicBezTo>
                  <a:pt x="220" y="18359"/>
                  <a:pt x="0" y="18601"/>
                  <a:pt x="0" y="18899"/>
                </a:cubicBezTo>
                <a:cubicBezTo>
                  <a:pt x="0" y="19198"/>
                  <a:pt x="220" y="19439"/>
                  <a:pt x="491" y="19439"/>
                </a:cubicBezTo>
                <a:lnTo>
                  <a:pt x="6922" y="19439"/>
                </a:lnTo>
                <a:cubicBezTo>
                  <a:pt x="7150" y="20672"/>
                  <a:pt x="8140" y="21600"/>
                  <a:pt x="9327" y="21600"/>
                </a:cubicBezTo>
                <a:cubicBezTo>
                  <a:pt x="10515" y="21600"/>
                  <a:pt x="11505" y="20672"/>
                  <a:pt x="11732" y="19439"/>
                </a:cubicBezTo>
                <a:lnTo>
                  <a:pt x="21109" y="19439"/>
                </a:lnTo>
                <a:cubicBezTo>
                  <a:pt x="21380" y="19439"/>
                  <a:pt x="21600" y="19198"/>
                  <a:pt x="21600" y="18899"/>
                </a:cubicBezTo>
                <a:cubicBezTo>
                  <a:pt x="21600" y="18601"/>
                  <a:pt x="21380" y="18359"/>
                  <a:pt x="21109" y="18359"/>
                </a:cubicBezTo>
              </a:path>
            </a:pathLst>
          </a:custGeom>
          <a:solidFill>
            <a:srgbClr val="A1D1C7"/>
          </a:solidFill>
          <a:ln w="12700">
            <a:miter lim="400000"/>
          </a:ln>
        </p:spPr>
        <p:txBody>
          <a:bodyPr lIns="14284" tIns="14284" rIns="14284" bIns="14284" anchor="ctr"/>
          <a:lstStyle/>
          <a:p>
            <a:pPr defTabSz="171399">
              <a:defRPr sz="3000" cap="none">
                <a:solidFill>
                  <a:srgbClr val="FFFFFF"/>
                </a:solidFill>
                <a:latin typeface="Gill Sans"/>
                <a:ea typeface="Gill Sans"/>
                <a:cs typeface="Gill Sans"/>
              </a:defRPr>
            </a:pPr>
            <a:endParaRPr sz="1150">
              <a:ea typeface="Roboto Regular"/>
              <a:cs typeface="Roboto Regular"/>
            </a:endParaRPr>
          </a:p>
        </p:txBody>
      </p:sp>
      <p:sp>
        <p:nvSpPr>
          <p:cNvPr id="13" name="Shape 2949"/>
          <p:cNvSpPr>
            <a:spLocks noChangeAspect="1"/>
          </p:cNvSpPr>
          <p:nvPr/>
        </p:nvSpPr>
        <p:spPr bwMode="auto">
          <a:xfrm>
            <a:off x="1332732" y="2505100"/>
            <a:ext cx="406733" cy="497115"/>
          </a:xfrm>
          <a:custGeom>
            <a:avLst/>
            <a:gdLst/>
            <a:ahLst/>
            <a:cxnLst>
              <a:cxn ang="0">
                <a:pos x="wd2" y="hd2"/>
              </a:cxn>
              <a:cxn ang="5400000">
                <a:pos x="wd2" y="hd2"/>
              </a:cxn>
              <a:cxn ang="10800000">
                <a:pos x="wd2" y="hd2"/>
              </a:cxn>
              <a:cxn ang="16200000">
                <a:pos x="wd2" y="hd2"/>
              </a:cxn>
            </a:cxnLst>
            <a:rect l="0" t="0" r="r" b="b"/>
            <a:pathLst>
              <a:path w="21600" h="21600" extrusionOk="0">
                <a:moveTo>
                  <a:pt x="17152" y="16691"/>
                </a:moveTo>
                <a:lnTo>
                  <a:pt x="3600" y="16691"/>
                </a:lnTo>
                <a:lnTo>
                  <a:pt x="3600" y="11782"/>
                </a:lnTo>
                <a:lnTo>
                  <a:pt x="17152" y="11782"/>
                </a:lnTo>
                <a:lnTo>
                  <a:pt x="20152" y="14236"/>
                </a:lnTo>
                <a:cubicBezTo>
                  <a:pt x="20152" y="14236"/>
                  <a:pt x="17152" y="16691"/>
                  <a:pt x="17152" y="16691"/>
                </a:cubicBezTo>
                <a:close/>
                <a:moveTo>
                  <a:pt x="11400" y="20618"/>
                </a:moveTo>
                <a:lnTo>
                  <a:pt x="10200" y="20618"/>
                </a:lnTo>
                <a:lnTo>
                  <a:pt x="10200" y="17673"/>
                </a:lnTo>
                <a:lnTo>
                  <a:pt x="11400" y="17673"/>
                </a:lnTo>
                <a:cubicBezTo>
                  <a:pt x="11400" y="17673"/>
                  <a:pt x="11400" y="20618"/>
                  <a:pt x="11400" y="20618"/>
                </a:cubicBezTo>
                <a:close/>
                <a:moveTo>
                  <a:pt x="11400" y="10800"/>
                </a:moveTo>
                <a:lnTo>
                  <a:pt x="10200" y="10800"/>
                </a:lnTo>
                <a:lnTo>
                  <a:pt x="10200" y="8836"/>
                </a:lnTo>
                <a:lnTo>
                  <a:pt x="11400" y="8836"/>
                </a:lnTo>
                <a:cubicBezTo>
                  <a:pt x="11400" y="8836"/>
                  <a:pt x="11400" y="10800"/>
                  <a:pt x="11400" y="10800"/>
                </a:cubicBezTo>
                <a:close/>
                <a:moveTo>
                  <a:pt x="4448" y="7855"/>
                </a:moveTo>
                <a:lnTo>
                  <a:pt x="1448" y="5400"/>
                </a:lnTo>
                <a:lnTo>
                  <a:pt x="4448" y="2945"/>
                </a:lnTo>
                <a:lnTo>
                  <a:pt x="18000" y="2945"/>
                </a:lnTo>
                <a:lnTo>
                  <a:pt x="18000" y="7855"/>
                </a:lnTo>
                <a:cubicBezTo>
                  <a:pt x="18000" y="7855"/>
                  <a:pt x="4448" y="7855"/>
                  <a:pt x="4448" y="7855"/>
                </a:cubicBezTo>
                <a:close/>
                <a:moveTo>
                  <a:pt x="10200" y="982"/>
                </a:moveTo>
                <a:lnTo>
                  <a:pt x="11400" y="982"/>
                </a:lnTo>
                <a:lnTo>
                  <a:pt x="11400" y="1964"/>
                </a:lnTo>
                <a:lnTo>
                  <a:pt x="10200" y="1964"/>
                </a:lnTo>
                <a:cubicBezTo>
                  <a:pt x="10200" y="1964"/>
                  <a:pt x="10200" y="982"/>
                  <a:pt x="10200" y="982"/>
                </a:cubicBezTo>
                <a:close/>
                <a:moveTo>
                  <a:pt x="21424" y="13889"/>
                </a:moveTo>
                <a:lnTo>
                  <a:pt x="17824" y="10944"/>
                </a:lnTo>
                <a:cubicBezTo>
                  <a:pt x="17715" y="10855"/>
                  <a:pt x="17565" y="10800"/>
                  <a:pt x="17400" y="10800"/>
                </a:cubicBezTo>
                <a:lnTo>
                  <a:pt x="12600" y="10800"/>
                </a:lnTo>
                <a:lnTo>
                  <a:pt x="12600" y="8836"/>
                </a:lnTo>
                <a:lnTo>
                  <a:pt x="18600" y="8836"/>
                </a:lnTo>
                <a:cubicBezTo>
                  <a:pt x="18932" y="8836"/>
                  <a:pt x="19200" y="8616"/>
                  <a:pt x="19200" y="8345"/>
                </a:cubicBezTo>
                <a:lnTo>
                  <a:pt x="19200" y="2455"/>
                </a:lnTo>
                <a:cubicBezTo>
                  <a:pt x="19200" y="2184"/>
                  <a:pt x="18932" y="1964"/>
                  <a:pt x="18600" y="1964"/>
                </a:cubicBezTo>
                <a:lnTo>
                  <a:pt x="12600" y="1964"/>
                </a:lnTo>
                <a:lnTo>
                  <a:pt x="12600" y="982"/>
                </a:lnTo>
                <a:cubicBezTo>
                  <a:pt x="12600" y="440"/>
                  <a:pt x="12063" y="0"/>
                  <a:pt x="11400" y="0"/>
                </a:cubicBezTo>
                <a:lnTo>
                  <a:pt x="10200" y="0"/>
                </a:lnTo>
                <a:cubicBezTo>
                  <a:pt x="9537" y="0"/>
                  <a:pt x="9000" y="440"/>
                  <a:pt x="9000" y="982"/>
                </a:cubicBezTo>
                <a:lnTo>
                  <a:pt x="9000" y="1964"/>
                </a:lnTo>
                <a:lnTo>
                  <a:pt x="4200" y="1964"/>
                </a:lnTo>
                <a:cubicBezTo>
                  <a:pt x="4034" y="1964"/>
                  <a:pt x="3885" y="2019"/>
                  <a:pt x="3776" y="2107"/>
                </a:cubicBezTo>
                <a:lnTo>
                  <a:pt x="176" y="5053"/>
                </a:lnTo>
                <a:cubicBezTo>
                  <a:pt x="67" y="5142"/>
                  <a:pt x="0" y="5265"/>
                  <a:pt x="0" y="5400"/>
                </a:cubicBezTo>
                <a:cubicBezTo>
                  <a:pt x="0" y="5536"/>
                  <a:pt x="67" y="5658"/>
                  <a:pt x="176" y="5747"/>
                </a:cubicBezTo>
                <a:lnTo>
                  <a:pt x="3776" y="8693"/>
                </a:lnTo>
                <a:cubicBezTo>
                  <a:pt x="3885" y="8782"/>
                  <a:pt x="4034" y="8836"/>
                  <a:pt x="4200" y="8836"/>
                </a:cubicBezTo>
                <a:lnTo>
                  <a:pt x="9000" y="8836"/>
                </a:lnTo>
                <a:lnTo>
                  <a:pt x="9000" y="10800"/>
                </a:lnTo>
                <a:lnTo>
                  <a:pt x="3000" y="10800"/>
                </a:lnTo>
                <a:cubicBezTo>
                  <a:pt x="2668" y="10800"/>
                  <a:pt x="2400" y="11020"/>
                  <a:pt x="2400" y="11291"/>
                </a:cubicBezTo>
                <a:lnTo>
                  <a:pt x="2400" y="17182"/>
                </a:lnTo>
                <a:cubicBezTo>
                  <a:pt x="2400" y="17453"/>
                  <a:pt x="2668" y="17673"/>
                  <a:pt x="3000" y="17673"/>
                </a:cubicBezTo>
                <a:lnTo>
                  <a:pt x="9000" y="17673"/>
                </a:lnTo>
                <a:lnTo>
                  <a:pt x="9000" y="20618"/>
                </a:lnTo>
                <a:cubicBezTo>
                  <a:pt x="9000" y="21160"/>
                  <a:pt x="9537" y="21600"/>
                  <a:pt x="10200" y="21600"/>
                </a:cubicBezTo>
                <a:lnTo>
                  <a:pt x="11400" y="21600"/>
                </a:lnTo>
                <a:cubicBezTo>
                  <a:pt x="12063" y="21600"/>
                  <a:pt x="12600" y="21160"/>
                  <a:pt x="12600" y="20618"/>
                </a:cubicBezTo>
                <a:lnTo>
                  <a:pt x="12600" y="17673"/>
                </a:lnTo>
                <a:lnTo>
                  <a:pt x="17400" y="17673"/>
                </a:lnTo>
                <a:cubicBezTo>
                  <a:pt x="17565" y="17673"/>
                  <a:pt x="17715" y="17618"/>
                  <a:pt x="17824" y="17529"/>
                </a:cubicBezTo>
                <a:lnTo>
                  <a:pt x="21424" y="14583"/>
                </a:lnTo>
                <a:cubicBezTo>
                  <a:pt x="21533" y="14495"/>
                  <a:pt x="21600" y="14372"/>
                  <a:pt x="21600" y="14236"/>
                </a:cubicBezTo>
                <a:cubicBezTo>
                  <a:pt x="21600" y="14101"/>
                  <a:pt x="21533" y="13978"/>
                  <a:pt x="21424" y="13889"/>
                </a:cubicBezTo>
              </a:path>
            </a:pathLst>
          </a:custGeom>
          <a:solidFill>
            <a:srgbClr val="A1D1C7"/>
          </a:solidFill>
          <a:ln w="12700">
            <a:miter lim="400000"/>
          </a:ln>
        </p:spPr>
        <p:txBody>
          <a:bodyPr lIns="14284" tIns="14284" rIns="14284" bIns="14284" anchor="ctr"/>
          <a:lstStyle/>
          <a:p>
            <a:pPr defTabSz="171399">
              <a:defRPr sz="3000" cap="none">
                <a:solidFill>
                  <a:srgbClr val="FFFFFF"/>
                </a:solidFill>
                <a:latin typeface="Gill Sans"/>
                <a:ea typeface="Gill Sans"/>
                <a:cs typeface="Gill Sans"/>
              </a:defRPr>
            </a:pPr>
            <a:endParaRPr sz="1150">
              <a:latin typeface="Roboto Regular"/>
              <a:ea typeface="Roboto Regular"/>
              <a:cs typeface="Roboto Regular"/>
            </a:endParaRPr>
          </a:p>
        </p:txBody>
      </p:sp>
      <p:sp>
        <p:nvSpPr>
          <p:cNvPr id="14" name="Shape 2723"/>
          <p:cNvSpPr>
            <a:spLocks noChangeAspect="1"/>
          </p:cNvSpPr>
          <p:nvPr/>
        </p:nvSpPr>
        <p:spPr bwMode="auto">
          <a:xfrm>
            <a:off x="1332732" y="3650953"/>
            <a:ext cx="406733" cy="406733"/>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8345" y="10309"/>
                </a:moveTo>
                <a:lnTo>
                  <a:pt x="7899" y="10309"/>
                </a:lnTo>
                <a:cubicBezTo>
                  <a:pt x="7974" y="9863"/>
                  <a:pt x="8153" y="9453"/>
                  <a:pt x="8405" y="9099"/>
                </a:cubicBezTo>
                <a:lnTo>
                  <a:pt x="8717" y="9412"/>
                </a:lnTo>
                <a:cubicBezTo>
                  <a:pt x="8909" y="9604"/>
                  <a:pt x="9220" y="9604"/>
                  <a:pt x="9412" y="9412"/>
                </a:cubicBezTo>
                <a:cubicBezTo>
                  <a:pt x="9603" y="9220"/>
                  <a:pt x="9603" y="8909"/>
                  <a:pt x="9412" y="8717"/>
                </a:cubicBezTo>
                <a:lnTo>
                  <a:pt x="9101" y="8407"/>
                </a:lnTo>
                <a:cubicBezTo>
                  <a:pt x="9454" y="8157"/>
                  <a:pt x="9864" y="7979"/>
                  <a:pt x="10309" y="7904"/>
                </a:cubicBezTo>
                <a:lnTo>
                  <a:pt x="10309" y="8345"/>
                </a:lnTo>
                <a:cubicBezTo>
                  <a:pt x="10309" y="8617"/>
                  <a:pt x="10529" y="8836"/>
                  <a:pt x="10800" y="8836"/>
                </a:cubicBezTo>
                <a:cubicBezTo>
                  <a:pt x="11071" y="8836"/>
                  <a:pt x="11291" y="8617"/>
                  <a:pt x="11291" y="8345"/>
                </a:cubicBezTo>
                <a:lnTo>
                  <a:pt x="11291" y="7904"/>
                </a:lnTo>
                <a:cubicBezTo>
                  <a:pt x="11737" y="7979"/>
                  <a:pt x="12146" y="8157"/>
                  <a:pt x="12499" y="8407"/>
                </a:cubicBezTo>
                <a:lnTo>
                  <a:pt x="12188" y="8717"/>
                </a:lnTo>
                <a:cubicBezTo>
                  <a:pt x="11997" y="8909"/>
                  <a:pt x="11997" y="9220"/>
                  <a:pt x="12188" y="9412"/>
                </a:cubicBezTo>
                <a:cubicBezTo>
                  <a:pt x="12380" y="9604"/>
                  <a:pt x="12691" y="9604"/>
                  <a:pt x="12883" y="9412"/>
                </a:cubicBezTo>
                <a:lnTo>
                  <a:pt x="13195" y="9099"/>
                </a:lnTo>
                <a:cubicBezTo>
                  <a:pt x="13447" y="9453"/>
                  <a:pt x="13626" y="9863"/>
                  <a:pt x="13701" y="10309"/>
                </a:cubicBezTo>
                <a:lnTo>
                  <a:pt x="13255" y="10309"/>
                </a:lnTo>
                <a:cubicBezTo>
                  <a:pt x="12983" y="10309"/>
                  <a:pt x="12764" y="10529"/>
                  <a:pt x="12764" y="10800"/>
                </a:cubicBezTo>
                <a:cubicBezTo>
                  <a:pt x="12764" y="11071"/>
                  <a:pt x="12983" y="11291"/>
                  <a:pt x="13255" y="11291"/>
                </a:cubicBezTo>
                <a:lnTo>
                  <a:pt x="13701" y="11291"/>
                </a:lnTo>
                <a:cubicBezTo>
                  <a:pt x="13626" y="11738"/>
                  <a:pt x="13447" y="12147"/>
                  <a:pt x="13195" y="12501"/>
                </a:cubicBezTo>
                <a:lnTo>
                  <a:pt x="12883" y="12188"/>
                </a:lnTo>
                <a:cubicBezTo>
                  <a:pt x="12691" y="11997"/>
                  <a:pt x="12380" y="11997"/>
                  <a:pt x="12188" y="12188"/>
                </a:cubicBezTo>
                <a:cubicBezTo>
                  <a:pt x="11997" y="12380"/>
                  <a:pt x="11997" y="12691"/>
                  <a:pt x="12188" y="12883"/>
                </a:cubicBezTo>
                <a:lnTo>
                  <a:pt x="12499" y="13193"/>
                </a:lnTo>
                <a:cubicBezTo>
                  <a:pt x="12146" y="13444"/>
                  <a:pt x="11737" y="13621"/>
                  <a:pt x="11291" y="13696"/>
                </a:cubicBezTo>
                <a:lnTo>
                  <a:pt x="11291" y="13255"/>
                </a:lnTo>
                <a:cubicBezTo>
                  <a:pt x="11291" y="12983"/>
                  <a:pt x="11071" y="12764"/>
                  <a:pt x="10800" y="12764"/>
                </a:cubicBezTo>
                <a:cubicBezTo>
                  <a:pt x="10529" y="12764"/>
                  <a:pt x="10309" y="12983"/>
                  <a:pt x="10309" y="13255"/>
                </a:cubicBezTo>
                <a:lnTo>
                  <a:pt x="10309" y="13696"/>
                </a:lnTo>
                <a:cubicBezTo>
                  <a:pt x="9864" y="13621"/>
                  <a:pt x="9454" y="13444"/>
                  <a:pt x="9101" y="13193"/>
                </a:cubicBezTo>
                <a:lnTo>
                  <a:pt x="9412" y="12883"/>
                </a:lnTo>
                <a:cubicBezTo>
                  <a:pt x="9603" y="12691"/>
                  <a:pt x="9603" y="12380"/>
                  <a:pt x="9412" y="12188"/>
                </a:cubicBezTo>
                <a:cubicBezTo>
                  <a:pt x="9220" y="11997"/>
                  <a:pt x="8909" y="11997"/>
                  <a:pt x="8717" y="12188"/>
                </a:cubicBezTo>
                <a:lnTo>
                  <a:pt x="8405" y="12501"/>
                </a:lnTo>
                <a:cubicBezTo>
                  <a:pt x="8153" y="12147"/>
                  <a:pt x="7974" y="11738"/>
                  <a:pt x="7899" y="11291"/>
                </a:cubicBezTo>
                <a:lnTo>
                  <a:pt x="8345" y="11291"/>
                </a:lnTo>
                <a:cubicBezTo>
                  <a:pt x="8617" y="11291"/>
                  <a:pt x="8836" y="11071"/>
                  <a:pt x="8836" y="10800"/>
                </a:cubicBezTo>
                <a:cubicBezTo>
                  <a:pt x="8836" y="10529"/>
                  <a:pt x="8617" y="10309"/>
                  <a:pt x="8345" y="10309"/>
                </a:cubicBezTo>
                <a:moveTo>
                  <a:pt x="8023" y="13577"/>
                </a:moveTo>
                <a:lnTo>
                  <a:pt x="8023" y="13578"/>
                </a:lnTo>
                <a:cubicBezTo>
                  <a:pt x="8734" y="14288"/>
                  <a:pt x="9716" y="14727"/>
                  <a:pt x="10800" y="14727"/>
                </a:cubicBezTo>
                <a:cubicBezTo>
                  <a:pt x="11884" y="14727"/>
                  <a:pt x="12866" y="14288"/>
                  <a:pt x="13577" y="13578"/>
                </a:cubicBezTo>
                <a:lnTo>
                  <a:pt x="13577" y="13577"/>
                </a:lnTo>
                <a:lnTo>
                  <a:pt x="13577" y="13577"/>
                </a:lnTo>
                <a:cubicBezTo>
                  <a:pt x="14288" y="12866"/>
                  <a:pt x="14727" y="11884"/>
                  <a:pt x="14727" y="10800"/>
                </a:cubicBezTo>
                <a:cubicBezTo>
                  <a:pt x="14727" y="8631"/>
                  <a:pt x="12969" y="6873"/>
                  <a:pt x="10800" y="6873"/>
                </a:cubicBezTo>
                <a:cubicBezTo>
                  <a:pt x="8631" y="6873"/>
                  <a:pt x="6873" y="8631"/>
                  <a:pt x="6873" y="10800"/>
                </a:cubicBezTo>
                <a:cubicBezTo>
                  <a:pt x="6873" y="11884"/>
                  <a:pt x="7311" y="12866"/>
                  <a:pt x="8023" y="13577"/>
                </a:cubicBezTo>
                <a:cubicBezTo>
                  <a:pt x="8023" y="13577"/>
                  <a:pt x="8023" y="13577"/>
                  <a:pt x="8023" y="13577"/>
                </a:cubicBezTo>
                <a:close/>
                <a:moveTo>
                  <a:pt x="10800" y="11782"/>
                </a:moveTo>
                <a:cubicBezTo>
                  <a:pt x="11342" y="11782"/>
                  <a:pt x="11782" y="11342"/>
                  <a:pt x="11782" y="10800"/>
                </a:cubicBezTo>
                <a:cubicBezTo>
                  <a:pt x="11782" y="10258"/>
                  <a:pt x="11342" y="9818"/>
                  <a:pt x="10800" y="9818"/>
                </a:cubicBezTo>
                <a:cubicBezTo>
                  <a:pt x="10258" y="9818"/>
                  <a:pt x="9818" y="10258"/>
                  <a:pt x="9818" y="10800"/>
                </a:cubicBezTo>
                <a:cubicBezTo>
                  <a:pt x="9818" y="11342"/>
                  <a:pt x="10258" y="11782"/>
                  <a:pt x="10800" y="11782"/>
                </a:cubicBezTo>
                <a:moveTo>
                  <a:pt x="17673" y="5891"/>
                </a:moveTo>
                <a:cubicBezTo>
                  <a:pt x="17131" y="5891"/>
                  <a:pt x="16691" y="6331"/>
                  <a:pt x="16691" y="6873"/>
                </a:cubicBezTo>
                <a:lnTo>
                  <a:pt x="16691" y="7855"/>
                </a:lnTo>
                <a:cubicBezTo>
                  <a:pt x="16691" y="8396"/>
                  <a:pt x="17131" y="8836"/>
                  <a:pt x="17673" y="8836"/>
                </a:cubicBezTo>
                <a:lnTo>
                  <a:pt x="17673" y="12764"/>
                </a:lnTo>
                <a:cubicBezTo>
                  <a:pt x="17131" y="12764"/>
                  <a:pt x="16691" y="13204"/>
                  <a:pt x="16691" y="13745"/>
                </a:cubicBezTo>
                <a:lnTo>
                  <a:pt x="16691" y="14727"/>
                </a:lnTo>
                <a:cubicBezTo>
                  <a:pt x="16691" y="15270"/>
                  <a:pt x="17131" y="15709"/>
                  <a:pt x="17673" y="15709"/>
                </a:cubicBezTo>
                <a:lnTo>
                  <a:pt x="17673" y="17673"/>
                </a:lnTo>
                <a:lnTo>
                  <a:pt x="3927" y="17673"/>
                </a:lnTo>
                <a:lnTo>
                  <a:pt x="3927" y="3927"/>
                </a:lnTo>
                <a:lnTo>
                  <a:pt x="17673" y="3927"/>
                </a:lnTo>
                <a:cubicBezTo>
                  <a:pt x="17673" y="3927"/>
                  <a:pt x="17673" y="5891"/>
                  <a:pt x="17673" y="5891"/>
                </a:cubicBezTo>
                <a:close/>
                <a:moveTo>
                  <a:pt x="18655" y="5891"/>
                </a:moveTo>
                <a:lnTo>
                  <a:pt x="18655" y="2945"/>
                </a:lnTo>
                <a:lnTo>
                  <a:pt x="2945" y="2945"/>
                </a:lnTo>
                <a:lnTo>
                  <a:pt x="2945" y="18655"/>
                </a:lnTo>
                <a:lnTo>
                  <a:pt x="18655" y="18655"/>
                </a:lnTo>
                <a:lnTo>
                  <a:pt x="18655" y="15709"/>
                </a:lnTo>
                <a:cubicBezTo>
                  <a:pt x="19196" y="15709"/>
                  <a:pt x="19636" y="15270"/>
                  <a:pt x="19636" y="14727"/>
                </a:cubicBezTo>
                <a:lnTo>
                  <a:pt x="19636" y="13745"/>
                </a:lnTo>
                <a:cubicBezTo>
                  <a:pt x="19636" y="13204"/>
                  <a:pt x="19196" y="12764"/>
                  <a:pt x="18655" y="12764"/>
                </a:cubicBezTo>
                <a:lnTo>
                  <a:pt x="18655" y="8836"/>
                </a:lnTo>
                <a:cubicBezTo>
                  <a:pt x="19196" y="8836"/>
                  <a:pt x="19636" y="8396"/>
                  <a:pt x="19636" y="7855"/>
                </a:cubicBezTo>
                <a:lnTo>
                  <a:pt x="19636" y="6873"/>
                </a:lnTo>
                <a:cubicBezTo>
                  <a:pt x="19636" y="6331"/>
                  <a:pt x="19196" y="5891"/>
                  <a:pt x="18655" y="5891"/>
                </a:cubicBezTo>
              </a:path>
            </a:pathLst>
          </a:custGeom>
          <a:solidFill>
            <a:srgbClr val="A1D1C7"/>
          </a:solidFill>
          <a:ln w="12700">
            <a:miter lim="400000"/>
          </a:ln>
        </p:spPr>
        <p:txBody>
          <a:bodyPr lIns="14284" tIns="14284" rIns="14284" bIns="14284" anchor="ctr"/>
          <a:lstStyle/>
          <a:p>
            <a:pPr defTabSz="171399">
              <a:defRPr sz="3000" cap="none">
                <a:solidFill>
                  <a:srgbClr val="FFFFFF"/>
                </a:solidFill>
                <a:latin typeface="Gill Sans"/>
                <a:ea typeface="Gill Sans"/>
                <a:cs typeface="Gill Sans"/>
              </a:defRPr>
            </a:pPr>
            <a:endParaRPr sz="1150">
              <a:ea typeface="Roboto Regular"/>
              <a:cs typeface="Roboto Regular"/>
            </a:endParaRPr>
          </a:p>
        </p:txBody>
      </p:sp>
      <p:pic>
        <p:nvPicPr>
          <p:cNvPr id="802756197" name="Picture 80275619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3261" y="1677211"/>
            <a:ext cx="7078739" cy="469904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BA5BFDA6-65CF-87E7-7891-B0D3C6252FC9}"/>
              </a:ext>
            </a:extLst>
          </p:cNvPr>
          <p:cNvSpPr>
            <a:spLocks noGrp="1"/>
          </p:cNvSpPr>
          <p:nvPr>
            <p:ph type="body" sz="quarter" idx="10"/>
          </p:nvPr>
        </p:nvSpPr>
        <p:spPr/>
        <p:txBody>
          <a:bodyPr/>
          <a:lstStyle/>
          <a:p>
            <a:r>
              <a:rPr lang="fr-FR" dirty="0"/>
              <a:t>1.1</a:t>
            </a:r>
          </a:p>
        </p:txBody>
      </p:sp>
      <p:sp>
        <p:nvSpPr>
          <p:cNvPr id="4" name="Espace réservé du texte 3">
            <a:extLst>
              <a:ext uri="{FF2B5EF4-FFF2-40B4-BE49-F238E27FC236}">
                <a16:creationId xmlns:a16="http://schemas.microsoft.com/office/drawing/2014/main" id="{06188B35-C4A2-8442-7B8F-481177ACDAC9}"/>
              </a:ext>
            </a:extLst>
          </p:cNvPr>
          <p:cNvSpPr>
            <a:spLocks noGrp="1"/>
          </p:cNvSpPr>
          <p:nvPr>
            <p:ph type="body" sz="quarter" idx="12"/>
          </p:nvPr>
        </p:nvSpPr>
        <p:spPr/>
        <p:txBody>
          <a:bodyPr/>
          <a:lstStyle/>
          <a:p>
            <a:r>
              <a:rPr lang="fr-BE" b="1" dirty="0" err="1"/>
              <a:t>beVault’s</a:t>
            </a:r>
            <a:r>
              <a:rPr lang="fr-BE" b="1" dirty="0"/>
              <a:t> </a:t>
            </a:r>
            <a:r>
              <a:rPr lang="fr-BE" b="1" dirty="0" err="1"/>
              <a:t>purpose</a:t>
            </a:r>
            <a:endParaRPr lang="fr-FR" b="1" dirty="0"/>
          </a:p>
        </p:txBody>
      </p:sp>
      <p:sp>
        <p:nvSpPr>
          <p:cNvPr id="14" name="Text Placeholder 13">
            <a:extLst>
              <a:ext uri="{FF2B5EF4-FFF2-40B4-BE49-F238E27FC236}">
                <a16:creationId xmlns:a16="http://schemas.microsoft.com/office/drawing/2014/main" id="{07A769A1-9BEA-A9C3-F74B-AB1B97372870}"/>
              </a:ext>
            </a:extLst>
          </p:cNvPr>
          <p:cNvSpPr>
            <a:spLocks noGrp="1"/>
          </p:cNvSpPr>
          <p:nvPr>
            <p:ph type="body" sz="quarter" idx="15"/>
          </p:nvPr>
        </p:nvSpPr>
        <p:spPr/>
        <p:txBody>
          <a:bodyPr/>
          <a:lstStyle/>
          <a:p>
            <a:r>
              <a:rPr lang="en-US" i="1" dirty="0"/>
              <a:t>transformation of </a:t>
            </a:r>
            <a:r>
              <a:rPr lang="en-US" b="1" i="1" dirty="0"/>
              <a:t>data sources</a:t>
            </a:r>
            <a:r>
              <a:rPr lang="en-US" i="1" dirty="0"/>
              <a:t> into </a:t>
            </a:r>
            <a:r>
              <a:rPr lang="en-US" b="1" i="1" dirty="0"/>
              <a:t>data products</a:t>
            </a:r>
            <a:endParaRPr lang="fr-FR" b="1" i="1" dirty="0"/>
          </a:p>
          <a:p>
            <a:endParaRPr lang="fr-BE" dirty="0"/>
          </a:p>
        </p:txBody>
      </p:sp>
      <p:sp>
        <p:nvSpPr>
          <p:cNvPr id="47" name="Rectangle 46">
            <a:extLst>
              <a:ext uri="{FF2B5EF4-FFF2-40B4-BE49-F238E27FC236}">
                <a16:creationId xmlns:a16="http://schemas.microsoft.com/office/drawing/2014/main" id="{FB2641CF-3BDF-4F3F-D07A-D1CA01C9A81F}"/>
              </a:ext>
            </a:extLst>
          </p:cNvPr>
          <p:cNvSpPr/>
          <p:nvPr/>
        </p:nvSpPr>
        <p:spPr bwMode="auto">
          <a:xfrm rot="16199999">
            <a:off x="2430247" y="2927111"/>
            <a:ext cx="427337" cy="30003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defPPr>
              <a:defRPr lang="en-US"/>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defRPr/>
            </a:pPr>
            <a:r>
              <a:rPr lang="en-US" sz="1600" dirty="0">
                <a:solidFill>
                  <a:schemeClr val="accent2"/>
                </a:solidFill>
              </a:rPr>
              <a:t>DATA SOURCE</a:t>
            </a:r>
            <a:r>
              <a:rPr lang="en-US" sz="1600" baseline="-25000" dirty="0">
                <a:solidFill>
                  <a:schemeClr val="accent2"/>
                </a:solidFill>
              </a:rPr>
              <a:t>...</a:t>
            </a:r>
            <a:endParaRPr lang="fr-FR" sz="1600" baseline="-25000" dirty="0">
              <a:solidFill>
                <a:schemeClr val="accent2"/>
              </a:solidFill>
            </a:endParaRPr>
          </a:p>
        </p:txBody>
      </p:sp>
      <p:sp>
        <p:nvSpPr>
          <p:cNvPr id="48" name="Rectangle 47">
            <a:extLst>
              <a:ext uri="{FF2B5EF4-FFF2-40B4-BE49-F238E27FC236}">
                <a16:creationId xmlns:a16="http://schemas.microsoft.com/office/drawing/2014/main" id="{87D275CC-6B31-C0CE-7F27-CEF56FC8D429}"/>
              </a:ext>
            </a:extLst>
          </p:cNvPr>
          <p:cNvSpPr/>
          <p:nvPr/>
        </p:nvSpPr>
        <p:spPr bwMode="auto">
          <a:xfrm rot="16199999">
            <a:off x="5798717" y="2486298"/>
            <a:ext cx="1554080" cy="3588413"/>
          </a:xfrm>
          <a:prstGeom prst="rect">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defPPr>
              <a:defRPr lang="en-US"/>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defRPr/>
            </a:pPr>
            <a:endParaRPr dirty="0">
              <a:solidFill>
                <a:schemeClr val="accent2"/>
              </a:solidFill>
            </a:endParaRPr>
          </a:p>
        </p:txBody>
      </p:sp>
      <p:sp>
        <p:nvSpPr>
          <p:cNvPr id="49" name="Rectangle 48">
            <a:extLst>
              <a:ext uri="{FF2B5EF4-FFF2-40B4-BE49-F238E27FC236}">
                <a16:creationId xmlns:a16="http://schemas.microsoft.com/office/drawing/2014/main" id="{F34746E6-89A8-EC75-A945-C4F03F103BFF}"/>
              </a:ext>
            </a:extLst>
          </p:cNvPr>
          <p:cNvSpPr/>
          <p:nvPr/>
        </p:nvSpPr>
        <p:spPr bwMode="auto">
          <a:xfrm rot="16199999">
            <a:off x="9947943" y="2887363"/>
            <a:ext cx="427337" cy="2841576"/>
          </a:xfrm>
          <a:prstGeom prst="rect">
            <a:avLst/>
          </a:prstGeom>
          <a:solidFill>
            <a:schemeClr val="bg2">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defPPr>
              <a:defRPr lang="en-US"/>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defRPr/>
            </a:pPr>
            <a:r>
              <a:rPr lang="en-US" sz="1600" dirty="0">
                <a:solidFill>
                  <a:schemeClr val="accent2"/>
                </a:solidFill>
              </a:rPr>
              <a:t>DATA PRODUCT</a:t>
            </a:r>
            <a:r>
              <a:rPr lang="en-US" sz="1600" baseline="-25000" dirty="0">
                <a:solidFill>
                  <a:schemeClr val="accent2"/>
                </a:solidFill>
              </a:rPr>
              <a:t>…</a:t>
            </a:r>
            <a:endParaRPr lang="fr-FR" sz="1600" baseline="-25000" dirty="0">
              <a:solidFill>
                <a:schemeClr val="accent2"/>
              </a:solidFill>
            </a:endParaRPr>
          </a:p>
        </p:txBody>
      </p:sp>
      <p:pic>
        <p:nvPicPr>
          <p:cNvPr id="12" name="Graphic 11">
            <a:extLst>
              <a:ext uri="{FF2B5EF4-FFF2-40B4-BE49-F238E27FC236}">
                <a16:creationId xmlns:a16="http://schemas.microsoft.com/office/drawing/2014/main" id="{BA774A43-9677-41D9-94AB-F075189C28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02431" y="1699992"/>
            <a:ext cx="3031124" cy="3357554"/>
          </a:xfrm>
          <a:prstGeom prst="rect">
            <a:avLst/>
          </a:prstGeom>
        </p:spPr>
      </p:pic>
      <p:pic>
        <p:nvPicPr>
          <p:cNvPr id="94" name="Graphic 93">
            <a:extLst>
              <a:ext uri="{FF2B5EF4-FFF2-40B4-BE49-F238E27FC236}">
                <a16:creationId xmlns:a16="http://schemas.microsoft.com/office/drawing/2014/main" id="{16A135B2-47CB-A3E5-1F65-A6EC67E364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24872" y="3488534"/>
            <a:ext cx="1250453" cy="497116"/>
          </a:xfrm>
          <a:prstGeom prst="rect">
            <a:avLst/>
          </a:prstGeom>
        </p:spPr>
      </p:pic>
      <p:sp>
        <p:nvSpPr>
          <p:cNvPr id="20" name="Text Placeholder 19">
            <a:extLst>
              <a:ext uri="{FF2B5EF4-FFF2-40B4-BE49-F238E27FC236}">
                <a16:creationId xmlns:a16="http://schemas.microsoft.com/office/drawing/2014/main" id="{E65C81E3-21A7-F050-C195-19BE710B8DBD}"/>
              </a:ext>
            </a:extLst>
          </p:cNvPr>
          <p:cNvSpPr>
            <a:spLocks noGrp="1"/>
          </p:cNvSpPr>
          <p:nvPr>
            <p:ph type="body" sz="quarter" idx="11"/>
          </p:nvPr>
        </p:nvSpPr>
        <p:spPr/>
        <p:txBody>
          <a:bodyPr/>
          <a:lstStyle/>
          <a:p>
            <a:endParaRPr lang="en-BE"/>
          </a:p>
        </p:txBody>
      </p:sp>
      <p:sp>
        <p:nvSpPr>
          <p:cNvPr id="21" name="Rectangle 20">
            <a:extLst>
              <a:ext uri="{FF2B5EF4-FFF2-40B4-BE49-F238E27FC236}">
                <a16:creationId xmlns:a16="http://schemas.microsoft.com/office/drawing/2014/main" id="{58747F5A-8B9B-3C2D-AA33-48EB0DAA97E5}"/>
              </a:ext>
            </a:extLst>
          </p:cNvPr>
          <p:cNvSpPr/>
          <p:nvPr/>
        </p:nvSpPr>
        <p:spPr bwMode="auto">
          <a:xfrm rot="16199999">
            <a:off x="2430248" y="2393711"/>
            <a:ext cx="427337" cy="30003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defPPr>
              <a:defRPr lang="en-US"/>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defRPr/>
            </a:pPr>
            <a:r>
              <a:rPr lang="en-US" sz="1600" dirty="0">
                <a:solidFill>
                  <a:schemeClr val="accent2"/>
                </a:solidFill>
              </a:rPr>
              <a:t>DATA SOURCE</a:t>
            </a:r>
            <a:r>
              <a:rPr lang="en-US" sz="1600" baseline="-25000" dirty="0">
                <a:solidFill>
                  <a:schemeClr val="accent2"/>
                </a:solidFill>
              </a:rPr>
              <a:t>2</a:t>
            </a:r>
            <a:endParaRPr lang="fr-FR" sz="1600" baseline="-25000" dirty="0">
              <a:solidFill>
                <a:schemeClr val="accent2"/>
              </a:solidFill>
            </a:endParaRPr>
          </a:p>
        </p:txBody>
      </p:sp>
      <p:sp>
        <p:nvSpPr>
          <p:cNvPr id="22" name="Rectangle 21">
            <a:extLst>
              <a:ext uri="{FF2B5EF4-FFF2-40B4-BE49-F238E27FC236}">
                <a16:creationId xmlns:a16="http://schemas.microsoft.com/office/drawing/2014/main" id="{34329477-85A7-0449-8FD1-834B27E81A42}"/>
              </a:ext>
            </a:extLst>
          </p:cNvPr>
          <p:cNvSpPr/>
          <p:nvPr/>
        </p:nvSpPr>
        <p:spPr bwMode="auto">
          <a:xfrm rot="16199999">
            <a:off x="2430246" y="3612910"/>
            <a:ext cx="427337" cy="30003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defPPr>
              <a:defRPr lang="en-US"/>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defRPr/>
            </a:pPr>
            <a:r>
              <a:rPr lang="en-US" sz="1600" dirty="0">
                <a:solidFill>
                  <a:schemeClr val="accent2"/>
                </a:solidFill>
              </a:rPr>
              <a:t>DATA </a:t>
            </a:r>
            <a:r>
              <a:rPr lang="en-US" sz="1600" dirty="0" err="1">
                <a:solidFill>
                  <a:schemeClr val="accent2"/>
                </a:solidFill>
              </a:rPr>
              <a:t>SOURCE</a:t>
            </a:r>
            <a:r>
              <a:rPr lang="en-US" sz="1600" baseline="-25000" dirty="0" err="1">
                <a:solidFill>
                  <a:schemeClr val="accent2"/>
                </a:solidFill>
              </a:rPr>
              <a:t>n</a:t>
            </a:r>
            <a:endParaRPr lang="fr-FR" sz="1600" baseline="-25000" dirty="0">
              <a:solidFill>
                <a:schemeClr val="accent2"/>
              </a:solidFill>
            </a:endParaRPr>
          </a:p>
        </p:txBody>
      </p:sp>
      <p:sp>
        <p:nvSpPr>
          <p:cNvPr id="23" name="Rectangle 22">
            <a:extLst>
              <a:ext uri="{FF2B5EF4-FFF2-40B4-BE49-F238E27FC236}">
                <a16:creationId xmlns:a16="http://schemas.microsoft.com/office/drawing/2014/main" id="{9BA7F2B2-AA16-C38C-6DAF-D17A824685BB}"/>
              </a:ext>
            </a:extLst>
          </p:cNvPr>
          <p:cNvSpPr/>
          <p:nvPr/>
        </p:nvSpPr>
        <p:spPr bwMode="auto">
          <a:xfrm rot="16199999">
            <a:off x="2430247" y="1873894"/>
            <a:ext cx="427337" cy="30003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defPPr>
              <a:defRPr lang="en-US"/>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defRPr/>
            </a:pPr>
            <a:r>
              <a:rPr lang="en-US" sz="1600" dirty="0">
                <a:solidFill>
                  <a:schemeClr val="accent2"/>
                </a:solidFill>
              </a:rPr>
              <a:t>DATA SOURCE</a:t>
            </a:r>
            <a:r>
              <a:rPr lang="en-US" sz="1600" baseline="-25000" dirty="0">
                <a:solidFill>
                  <a:schemeClr val="accent2"/>
                </a:solidFill>
              </a:rPr>
              <a:t>1</a:t>
            </a:r>
            <a:endParaRPr lang="fr-FR" sz="1600" baseline="-25000" dirty="0">
              <a:solidFill>
                <a:schemeClr val="accent2"/>
              </a:solidFill>
            </a:endParaRPr>
          </a:p>
        </p:txBody>
      </p:sp>
      <p:sp>
        <p:nvSpPr>
          <p:cNvPr id="24" name="Rectangle 23">
            <a:extLst>
              <a:ext uri="{FF2B5EF4-FFF2-40B4-BE49-F238E27FC236}">
                <a16:creationId xmlns:a16="http://schemas.microsoft.com/office/drawing/2014/main" id="{0D22C20F-05EB-F261-2A9F-CA46BEA4845F}"/>
              </a:ext>
            </a:extLst>
          </p:cNvPr>
          <p:cNvSpPr/>
          <p:nvPr/>
        </p:nvSpPr>
        <p:spPr bwMode="auto">
          <a:xfrm rot="16199999">
            <a:off x="9947943" y="2351638"/>
            <a:ext cx="427337" cy="2841576"/>
          </a:xfrm>
          <a:prstGeom prst="rect">
            <a:avLst/>
          </a:prstGeom>
          <a:solidFill>
            <a:schemeClr val="bg2">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defPPr>
              <a:defRPr lang="en-US"/>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defRPr/>
            </a:pPr>
            <a:r>
              <a:rPr lang="en-US" sz="1600" dirty="0">
                <a:solidFill>
                  <a:schemeClr val="accent2"/>
                </a:solidFill>
              </a:rPr>
              <a:t>DATA PRODUCT</a:t>
            </a:r>
            <a:r>
              <a:rPr lang="en-US" sz="1600" baseline="-25000" dirty="0">
                <a:solidFill>
                  <a:schemeClr val="accent2"/>
                </a:solidFill>
              </a:rPr>
              <a:t>1</a:t>
            </a:r>
            <a:endParaRPr lang="fr-FR" sz="1600" baseline="-25000" dirty="0">
              <a:solidFill>
                <a:schemeClr val="accent2"/>
              </a:solidFill>
            </a:endParaRPr>
          </a:p>
        </p:txBody>
      </p:sp>
      <p:sp>
        <p:nvSpPr>
          <p:cNvPr id="25" name="Rectangle 24">
            <a:extLst>
              <a:ext uri="{FF2B5EF4-FFF2-40B4-BE49-F238E27FC236}">
                <a16:creationId xmlns:a16="http://schemas.microsoft.com/office/drawing/2014/main" id="{ED0E72AE-C0D1-A803-6194-7F9F6BC2DBCC}"/>
              </a:ext>
            </a:extLst>
          </p:cNvPr>
          <p:cNvSpPr/>
          <p:nvPr/>
        </p:nvSpPr>
        <p:spPr bwMode="auto">
          <a:xfrm rot="16199999">
            <a:off x="9947944" y="3411490"/>
            <a:ext cx="427337" cy="2841576"/>
          </a:xfrm>
          <a:prstGeom prst="rect">
            <a:avLst/>
          </a:prstGeom>
          <a:solidFill>
            <a:schemeClr val="bg2">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defPPr>
              <a:defRPr lang="en-US"/>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defRPr/>
            </a:pPr>
            <a:r>
              <a:rPr lang="en-US" sz="1600" dirty="0">
                <a:solidFill>
                  <a:schemeClr val="accent2"/>
                </a:solidFill>
              </a:rPr>
              <a:t>DATA </a:t>
            </a:r>
            <a:r>
              <a:rPr lang="en-US" sz="1600" dirty="0" err="1">
                <a:solidFill>
                  <a:schemeClr val="accent2"/>
                </a:solidFill>
              </a:rPr>
              <a:t>PRODUCT</a:t>
            </a:r>
            <a:r>
              <a:rPr lang="en-US" sz="1600" baseline="-25000" dirty="0" err="1">
                <a:solidFill>
                  <a:schemeClr val="accent2"/>
                </a:solidFill>
              </a:rPr>
              <a:t>m</a:t>
            </a:r>
            <a:endParaRPr lang="fr-FR" sz="1600" baseline="-25000" dirty="0">
              <a:solidFill>
                <a:schemeClr val="accent2"/>
              </a:solidFill>
            </a:endParaRPr>
          </a:p>
        </p:txBody>
      </p:sp>
      <p:cxnSp>
        <p:nvCxnSpPr>
          <p:cNvPr id="26" name="Straight Arrow Connector 25">
            <a:extLst>
              <a:ext uri="{FF2B5EF4-FFF2-40B4-BE49-F238E27FC236}">
                <a16:creationId xmlns:a16="http://schemas.microsoft.com/office/drawing/2014/main" id="{2981CAAC-B8D6-DE6E-56AF-EE45BFC684BC}"/>
              </a:ext>
            </a:extLst>
          </p:cNvPr>
          <p:cNvCxnSpPr>
            <a:cxnSpLocks/>
            <a:endCxn id="24" idx="0"/>
          </p:cNvCxnSpPr>
          <p:nvPr/>
        </p:nvCxnSpPr>
        <p:spPr bwMode="auto">
          <a:xfrm>
            <a:off x="8369963" y="3772426"/>
            <a:ext cx="370860" cy="0"/>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92C31626-F47D-8E0D-9C22-DDC4723A71C1}"/>
              </a:ext>
            </a:extLst>
          </p:cNvPr>
          <p:cNvCxnSpPr>
            <a:cxnSpLocks/>
          </p:cNvCxnSpPr>
          <p:nvPr/>
        </p:nvCxnSpPr>
        <p:spPr bwMode="auto">
          <a:xfrm>
            <a:off x="8369963" y="4263575"/>
            <a:ext cx="370861" cy="0"/>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41294F79-9952-32C0-55DE-50CD6161F956}"/>
              </a:ext>
            </a:extLst>
          </p:cNvPr>
          <p:cNvCxnSpPr>
            <a:cxnSpLocks/>
            <a:endCxn id="25" idx="0"/>
          </p:cNvCxnSpPr>
          <p:nvPr/>
        </p:nvCxnSpPr>
        <p:spPr bwMode="auto">
          <a:xfrm>
            <a:off x="8367933" y="4832278"/>
            <a:ext cx="372891" cy="0"/>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9DC3F15F-40E4-CFF2-673D-3F1C39A0E227}"/>
              </a:ext>
            </a:extLst>
          </p:cNvPr>
          <p:cNvCxnSpPr>
            <a:cxnSpLocks/>
            <a:stCxn id="23" idx="2"/>
          </p:cNvCxnSpPr>
          <p:nvPr/>
        </p:nvCxnSpPr>
        <p:spPr bwMode="auto">
          <a:xfrm>
            <a:off x="4144102" y="3374080"/>
            <a:ext cx="574905" cy="306149"/>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4BD631B5-73B6-6162-A27A-2DB0A3FC6A59}"/>
              </a:ext>
            </a:extLst>
          </p:cNvPr>
          <p:cNvCxnSpPr>
            <a:cxnSpLocks/>
            <a:stCxn id="21" idx="2"/>
          </p:cNvCxnSpPr>
          <p:nvPr/>
        </p:nvCxnSpPr>
        <p:spPr bwMode="auto">
          <a:xfrm>
            <a:off x="4144103" y="3893897"/>
            <a:ext cx="574904" cy="74948"/>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3CC1A7A6-0A6B-EE24-3FA0-CEDB2DD5F804}"/>
              </a:ext>
            </a:extLst>
          </p:cNvPr>
          <p:cNvCxnSpPr>
            <a:cxnSpLocks/>
            <a:stCxn id="47" idx="2"/>
          </p:cNvCxnSpPr>
          <p:nvPr/>
        </p:nvCxnSpPr>
        <p:spPr bwMode="auto">
          <a:xfrm flipV="1">
            <a:off x="4144102" y="4372452"/>
            <a:ext cx="574905" cy="54845"/>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34CC1CB0-5A85-0BBF-0A52-F2573A927F42}"/>
              </a:ext>
            </a:extLst>
          </p:cNvPr>
          <p:cNvCxnSpPr>
            <a:cxnSpLocks/>
            <a:stCxn id="22" idx="2"/>
          </p:cNvCxnSpPr>
          <p:nvPr/>
        </p:nvCxnSpPr>
        <p:spPr bwMode="auto">
          <a:xfrm flipV="1">
            <a:off x="4144101" y="4730845"/>
            <a:ext cx="574906" cy="382251"/>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291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hème Office">
  <a:themeElements>
    <a:clrScheme name="Custom 1">
      <a:dk1>
        <a:srgbClr val="415492"/>
      </a:dk1>
      <a:lt1>
        <a:srgbClr val="7A9FB2"/>
      </a:lt1>
      <a:dk2>
        <a:srgbClr val="54B3E0"/>
      </a:dk2>
      <a:lt2>
        <a:srgbClr val="E7E6E6"/>
      </a:lt2>
      <a:accent1>
        <a:srgbClr val="F0FDFF"/>
      </a:accent1>
      <a:accent2>
        <a:srgbClr val="FEFFFF"/>
      </a:accent2>
      <a:accent3>
        <a:srgbClr val="FEFFFF"/>
      </a:accent3>
      <a:accent4>
        <a:srgbClr val="FEFFFF"/>
      </a:accent4>
      <a:accent5>
        <a:srgbClr val="FEFFFF"/>
      </a:accent5>
      <a:accent6>
        <a:srgbClr val="FEFFFF"/>
      </a:accent6>
      <a:hlink>
        <a:srgbClr val="611A8A"/>
      </a:hlink>
      <a:folHlink>
        <a:srgbClr val="907BE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Custom 1">
      <a:dk1>
        <a:srgbClr val="031846"/>
      </a:dk1>
      <a:lt1>
        <a:srgbClr val="641A8D"/>
      </a:lt1>
      <a:dk2>
        <a:srgbClr val="54B3E0"/>
      </a:dk2>
      <a:lt2>
        <a:srgbClr val="E7E6E6"/>
      </a:lt2>
      <a:accent1>
        <a:srgbClr val="F0FDFF"/>
      </a:accent1>
      <a:accent2>
        <a:srgbClr val="FEFFFF"/>
      </a:accent2>
      <a:accent3>
        <a:srgbClr val="FEFFFF"/>
      </a:accent3>
      <a:accent4>
        <a:srgbClr val="FEFFFF"/>
      </a:accent4>
      <a:accent5>
        <a:srgbClr val="FEFFFF"/>
      </a:accent5>
      <a:accent6>
        <a:srgbClr val="FEFFFF"/>
      </a:accent6>
      <a:hlink>
        <a:srgbClr val="611A8A"/>
      </a:hlink>
      <a:folHlink>
        <a:srgbClr val="907BE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hème Office">
  <a:themeElements>
    <a:clrScheme name="DAFKTO">
      <a:dk1>
        <a:srgbClr val="072038"/>
      </a:dk1>
      <a:lt1>
        <a:srgbClr val="FD7761"/>
      </a:lt1>
      <a:dk2>
        <a:srgbClr val="26C1D9"/>
      </a:dk2>
      <a:lt2>
        <a:srgbClr val="E7E6E6"/>
      </a:lt2>
      <a:accent1>
        <a:srgbClr val="F0FDFF"/>
      </a:accent1>
      <a:accent2>
        <a:srgbClr val="FEFFFF"/>
      </a:accent2>
      <a:accent3>
        <a:srgbClr val="FEFFFF"/>
      </a:accent3>
      <a:accent4>
        <a:srgbClr val="FEFFFF"/>
      </a:accent4>
      <a:accent5>
        <a:srgbClr val="FEFFFF"/>
      </a:accent5>
      <a:accent6>
        <a:srgbClr val="FEFFFF"/>
      </a:accent6>
      <a:hlink>
        <a:srgbClr val="FD7761"/>
      </a:hlink>
      <a:folHlink>
        <a:srgbClr val="FEA0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Thème Office">
  <a:themeElements>
    <a:clrScheme name="Custom 1">
      <a:dk1>
        <a:srgbClr val="415492"/>
      </a:dk1>
      <a:lt1>
        <a:srgbClr val="7A9FB2"/>
      </a:lt1>
      <a:dk2>
        <a:srgbClr val="54B3E0"/>
      </a:dk2>
      <a:lt2>
        <a:srgbClr val="E7E6E6"/>
      </a:lt2>
      <a:accent1>
        <a:srgbClr val="F0FDFF"/>
      </a:accent1>
      <a:accent2>
        <a:srgbClr val="FEFFFF"/>
      </a:accent2>
      <a:accent3>
        <a:srgbClr val="FEFFFF"/>
      </a:accent3>
      <a:accent4>
        <a:srgbClr val="FEFFFF"/>
      </a:accent4>
      <a:accent5>
        <a:srgbClr val="FEFFFF"/>
      </a:accent5>
      <a:accent6>
        <a:srgbClr val="FEFFFF"/>
      </a:accent6>
      <a:hlink>
        <a:srgbClr val="611A8A"/>
      </a:hlink>
      <a:folHlink>
        <a:srgbClr val="907BE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415492"/>
    </a:dk1>
    <a:lt1>
      <a:srgbClr val="7A9FB2"/>
    </a:lt1>
    <a:dk2>
      <a:srgbClr val="54B3E0"/>
    </a:dk2>
    <a:lt2>
      <a:srgbClr val="E7E6E6"/>
    </a:lt2>
    <a:accent1>
      <a:srgbClr val="F0FDFF"/>
    </a:accent1>
    <a:accent2>
      <a:srgbClr val="FEFFFF"/>
    </a:accent2>
    <a:accent3>
      <a:srgbClr val="FEFFFF"/>
    </a:accent3>
    <a:accent4>
      <a:srgbClr val="FEFFFF"/>
    </a:accent4>
    <a:accent5>
      <a:srgbClr val="FEFFFF"/>
    </a:accent5>
    <a:accent6>
      <a:srgbClr val="FEFFFF"/>
    </a:accent6>
    <a:hlink>
      <a:srgbClr val="611A8A"/>
    </a:hlink>
    <a:folHlink>
      <a:srgbClr val="907BE1"/>
    </a:folHlink>
  </a:clrScheme>
</a:themeOverride>
</file>

<file path=ppt/theme/themeOverride2.xml><?xml version="1.0" encoding="utf-8"?>
<a:themeOverride xmlns:a="http://schemas.openxmlformats.org/drawingml/2006/main">
  <a:clrScheme name="Custom 1">
    <a:dk1>
      <a:srgbClr val="415492"/>
    </a:dk1>
    <a:lt1>
      <a:srgbClr val="7A9FB2"/>
    </a:lt1>
    <a:dk2>
      <a:srgbClr val="54B3E0"/>
    </a:dk2>
    <a:lt2>
      <a:srgbClr val="E7E6E6"/>
    </a:lt2>
    <a:accent1>
      <a:srgbClr val="F0FDFF"/>
    </a:accent1>
    <a:accent2>
      <a:srgbClr val="FEFFFF"/>
    </a:accent2>
    <a:accent3>
      <a:srgbClr val="FEFFFF"/>
    </a:accent3>
    <a:accent4>
      <a:srgbClr val="FEFFFF"/>
    </a:accent4>
    <a:accent5>
      <a:srgbClr val="FEFFFF"/>
    </a:accent5>
    <a:accent6>
      <a:srgbClr val="FEFFFF"/>
    </a:accent6>
    <a:hlink>
      <a:srgbClr val="611A8A"/>
    </a:hlink>
    <a:folHlink>
      <a:srgbClr val="907BE1"/>
    </a:folHlink>
  </a:clrScheme>
</a:themeOverride>
</file>

<file path=ppt/theme/themeOverride3.xml><?xml version="1.0" encoding="utf-8"?>
<a:themeOverride xmlns:a="http://schemas.openxmlformats.org/drawingml/2006/main">
  <a:clrScheme name="Custom 1">
    <a:dk1>
      <a:srgbClr val="415492"/>
    </a:dk1>
    <a:lt1>
      <a:srgbClr val="7A9FB2"/>
    </a:lt1>
    <a:dk2>
      <a:srgbClr val="54B3E0"/>
    </a:dk2>
    <a:lt2>
      <a:srgbClr val="E7E6E6"/>
    </a:lt2>
    <a:accent1>
      <a:srgbClr val="F0FDFF"/>
    </a:accent1>
    <a:accent2>
      <a:srgbClr val="FEFFFF"/>
    </a:accent2>
    <a:accent3>
      <a:srgbClr val="FEFFFF"/>
    </a:accent3>
    <a:accent4>
      <a:srgbClr val="FEFFFF"/>
    </a:accent4>
    <a:accent5>
      <a:srgbClr val="FEFFFF"/>
    </a:accent5>
    <a:accent6>
      <a:srgbClr val="FEFFFF"/>
    </a:accent6>
    <a:hlink>
      <a:srgbClr val="611A8A"/>
    </a:hlink>
    <a:folHlink>
      <a:srgbClr val="907BE1"/>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aed58c05-377f-41cc-81c4-5ae03f241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558F5C418863344A152C815586B177F" ma:contentTypeVersion="15" ma:contentTypeDescription="Crée un document." ma:contentTypeScope="" ma:versionID="5f00851538dbcd3da7d65a626242d0c7">
  <xsd:schema xmlns:xsd="http://www.w3.org/2001/XMLSchema" xmlns:xs="http://www.w3.org/2001/XMLSchema" xmlns:p="http://schemas.microsoft.com/office/2006/metadata/properties" xmlns:ns3="42ea6035-cd9b-4aca-ac45-d2b7615cc6c5" xmlns:ns4="aed58c05-377f-41cc-81c4-5ae03f2412a5" targetNamespace="http://schemas.microsoft.com/office/2006/metadata/properties" ma:root="true" ma:fieldsID="e2084e7bee4d10b15cb22abcecb8c95e" ns3:_="" ns4:_="">
    <xsd:import namespace="42ea6035-cd9b-4aca-ac45-d2b7615cc6c5"/>
    <xsd:import namespace="aed58c05-377f-41cc-81c4-5ae03f2412a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ea6035-cd9b-4aca-ac45-d2b7615cc6c5"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SharingHintHash" ma:index="10" nillable="true" ma:displayName="Partage du hachage d’indicateur"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ed58c05-377f-41cc-81c4-5ae03f2412a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B4AD64-E22E-4E70-89A6-53CF9536F1CA}">
  <ds:schemaRefs>
    <ds:schemaRef ds:uri="http://schemas.microsoft.com/office/2006/metadata/properties"/>
    <ds:schemaRef ds:uri="42ea6035-cd9b-4aca-ac45-d2b7615cc6c5"/>
    <ds:schemaRef ds:uri="aed58c05-377f-41cc-81c4-5ae03f2412a5"/>
    <ds:schemaRef ds:uri="http://purl.org/dc/dcmitype/"/>
    <ds:schemaRef ds:uri="http://purl.org/dc/elements/1.1/"/>
    <ds:schemaRef ds:uri="http://schemas.microsoft.com/office/2006/documentManagement/types"/>
    <ds:schemaRef ds:uri="http://purl.org/dc/terms/"/>
    <ds:schemaRef ds:uri="http://www.w3.org/XML/1998/namespace"/>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3360E85F-950E-42DE-8B86-E459AC456BAD}">
  <ds:schemaRefs>
    <ds:schemaRef ds:uri="http://schemas.microsoft.com/sharepoint/v3/contenttype/forms"/>
  </ds:schemaRefs>
</ds:datastoreItem>
</file>

<file path=customXml/itemProps3.xml><?xml version="1.0" encoding="utf-8"?>
<ds:datastoreItem xmlns:ds="http://schemas.openxmlformats.org/officeDocument/2006/customXml" ds:itemID="{07969C94-51D1-4955-A811-297708FEAB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ea6035-cd9b-4aca-ac45-d2b7615cc6c5"/>
    <ds:schemaRef ds:uri="aed58c05-377f-41cc-81c4-5ae03f2412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5636</TotalTime>
  <Words>4087</Words>
  <Application>Microsoft Office PowerPoint</Application>
  <PresentationFormat>Grand écran</PresentationFormat>
  <Paragraphs>451</Paragraphs>
  <Slides>32</Slides>
  <Notes>14</Notes>
  <HiddenSlides>0</HiddenSlides>
  <MMClips>0</MMClips>
  <ScaleCrop>false</ScaleCrop>
  <HeadingPairs>
    <vt:vector size="8" baseType="variant">
      <vt:variant>
        <vt:lpstr>Polices utilisées</vt:lpstr>
      </vt:variant>
      <vt:variant>
        <vt:i4>18</vt:i4>
      </vt:variant>
      <vt:variant>
        <vt:lpstr>Thème</vt:lpstr>
      </vt:variant>
      <vt:variant>
        <vt:i4>4</vt:i4>
      </vt:variant>
      <vt:variant>
        <vt:lpstr>Serveurs OLE incorporés</vt:lpstr>
      </vt:variant>
      <vt:variant>
        <vt:i4>2</vt:i4>
      </vt:variant>
      <vt:variant>
        <vt:lpstr>Titres des diapositives</vt:lpstr>
      </vt:variant>
      <vt:variant>
        <vt:i4>32</vt:i4>
      </vt:variant>
    </vt:vector>
  </HeadingPairs>
  <TitlesOfParts>
    <vt:vector size="56" baseType="lpstr">
      <vt:lpstr>Abadi</vt:lpstr>
      <vt:lpstr>Arial</vt:lpstr>
      <vt:lpstr>Calibri</vt:lpstr>
      <vt:lpstr>Calibri Light</vt:lpstr>
      <vt:lpstr>Century Gothic</vt:lpstr>
      <vt:lpstr>Google Sans Text</vt:lpstr>
      <vt:lpstr>inherit</vt:lpstr>
      <vt:lpstr>Neo Sans Std</vt:lpstr>
      <vt:lpstr>Outfit</vt:lpstr>
      <vt:lpstr>Outfit ExtraLight</vt:lpstr>
      <vt:lpstr>Outfit Light</vt:lpstr>
      <vt:lpstr>Outfit Medium</vt:lpstr>
      <vt:lpstr>Outfit SemiBold</vt:lpstr>
      <vt:lpstr>Roboto Regular</vt:lpstr>
      <vt:lpstr>Söhne</vt:lpstr>
      <vt:lpstr>Ubuntu</vt:lpstr>
      <vt:lpstr>Verdana</vt:lpstr>
      <vt:lpstr>Wingdings</vt:lpstr>
      <vt:lpstr>Thème Office</vt:lpstr>
      <vt:lpstr>1_Thème Office</vt:lpstr>
      <vt:lpstr>2_Thème Office</vt:lpstr>
      <vt:lpstr>3_Thème Office</vt:lpstr>
      <vt:lpstr>think-cell Slide</vt:lpstr>
      <vt:lpstr>Packager Shell Object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Marie-Alvina Touchet</dc:creator>
  <cp:lastModifiedBy>Samuel COHEN</cp:lastModifiedBy>
  <cp:revision>326</cp:revision>
  <cp:lastPrinted>2025-10-22T13:06:47Z</cp:lastPrinted>
  <dcterms:created xsi:type="dcterms:W3CDTF">2022-10-03T12:41:29Z</dcterms:created>
  <dcterms:modified xsi:type="dcterms:W3CDTF">2025-11-26T15:52:03Z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0x0101003558F5C418863344A152C815586B177F</vt:lpwstr>
  </property>
</Properties>
</file>